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61E8486-E53D-4DCF-B6C6-216D3441FAE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B1CCBF-C202-402F-8516-F134D4D0230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36E799B-2565-4369-94C8-4ED5BA67BB1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" descr=""/>
          <p:cNvPicPr/>
          <p:nvPr/>
        </p:nvPicPr>
        <p:blipFill>
          <a:blip r:embed="rId2"/>
          <a:stretch/>
        </p:blipFill>
        <p:spPr>
          <a:xfrm>
            <a:off x="7641720" y="21960"/>
            <a:ext cx="1483200" cy="14832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8894520" y="1764720"/>
            <a:ext cx="360" cy="45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243000" y="355680"/>
            <a:ext cx="757548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0;p1" descr=""/>
          <p:cNvPicPr/>
          <p:nvPr/>
        </p:nvPicPr>
        <p:blipFill>
          <a:blip r:embed="rId2"/>
          <a:stretch/>
        </p:blipFill>
        <p:spPr>
          <a:xfrm>
            <a:off x="7641720" y="21960"/>
            <a:ext cx="1483200" cy="148320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8894520" y="1764720"/>
            <a:ext cx="360" cy="45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243000" y="355680"/>
            <a:ext cx="757548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NervanaSystems/distiller" TargetMode="External"/><Relationship Id="rId2" Type="http://schemas.openxmlformats.org/officeDocument/2006/relationships/hyperlink" Target="https://github.com/NervanaSystems/distiller" TargetMode="External"/><Relationship Id="rId3" Type="http://schemas.openxmlformats.org/officeDocument/2006/relationships/hyperlink" Target="https://nervanasystems.github.io/distiller/index.html" TargetMode="External"/><Relationship Id="rId4" Type="http://schemas.openxmlformats.org/officeDocument/2006/relationships/hyperlink" Target="https://www.jianshu.com/p/d5f87b430de3" TargetMode="External"/><Relationship Id="rId5" Type="http://schemas.openxmlformats.org/officeDocument/2006/relationships/hyperlink" Target="https://www.jianshu.com/p/d5f87b430de3" TargetMode="External"/><Relationship Id="rId6" Type="http://schemas.openxmlformats.org/officeDocument/2006/relationships/hyperlink" Target="https://www.jianshu.com/p/d5f87b430de3" TargetMode="External"/><Relationship Id="rId7" Type="http://schemas.openxmlformats.org/officeDocument/2006/relationships/hyperlink" Target="https://www.jianshu.com/p/bf3a46791f47" TargetMode="External"/><Relationship Id="rId8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NervanaSystems/distiller" TargetMode="External"/><Relationship Id="rId2" Type="http://schemas.openxmlformats.org/officeDocument/2006/relationships/hyperlink" Target="https://github.com/NervanaSystems/distiller" TargetMode="External"/><Relationship Id="rId3" Type="http://schemas.openxmlformats.org/officeDocument/2006/relationships/hyperlink" Target="https://nervanasystems.github.io/distiller/index.html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1340640"/>
            <a:ext cx="7771680" cy="27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深度學習系統與實現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LAB4-1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Network Compression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371600" y="419652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Dept. of Computer Science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Information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National Chiao Tung University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4828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499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See many examples in examples/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99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Training argument: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--vs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Direct use testing data as validation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--summary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--sense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99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Quantize model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Low-precision data type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Quantize overhead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FP32 weight copy for training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399320"/>
            <a:ext cx="8228880" cy="52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Distiller: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59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https://</a:t>
            </a:r>
            <a:r>
              <a:rPr b="0" lang="en-US" sz="259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github.com/NervanaSystems/distiller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59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Documentation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9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Distiller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https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5"/>
              </a:rPr>
              <a:t>://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6"/>
              </a:rPr>
              <a:t>www.jianshu.com/p/d5f87b430de3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7"/>
              </a:rPr>
              <a:t>https://www.jianshu.com/p/bf3a46791f47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Distiller Bugs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7114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499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There is several bugs in quantization resume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Training_with_fp_copy=True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Load optimizer manually in apputil/checkpoint.py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828800" indent="-323280">
              <a:lnSpc>
                <a:spcPct val="100000"/>
              </a:lnSpc>
              <a:buClr>
                <a:srgbClr val="974806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qmd[‘params’][‘optimizer’]=torch.optim.SGD()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828800" indent="-323280">
              <a:lnSpc>
                <a:spcPct val="100000"/>
              </a:lnSpc>
              <a:buClr>
                <a:srgbClr val="974806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qmd[‘params’][‘optimizer’].load_state_dict(checkpoint[‘optimizer’)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圖片 7" descr=""/>
          <p:cNvPicPr/>
          <p:nvPr/>
        </p:nvPicPr>
        <p:blipFill>
          <a:blip r:embed="rId1"/>
          <a:stretch/>
        </p:blipFill>
        <p:spPr>
          <a:xfrm>
            <a:off x="731520" y="5212080"/>
            <a:ext cx="5952240" cy="104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7114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4-1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Grading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 Spec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395000"/>
            <a:ext cx="8334360" cy="53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499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Distiller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https://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github.com/NervanaSystems/distiller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see 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Documentation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3499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Follow the installation guide(venv) (more convenient)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lazy: pip install torch==0.4.0(model incompatible with 0.4.1)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Mostly run the program with jupyter terminal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99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Main: example/classifier_compression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Compress schedule : write YAML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■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Pruning, Regularization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■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Thinning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■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Learning 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Quantize : write YAML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Tensorboard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7114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499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Notice: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Put virtualenv and  log files into your volume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99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Kill original tensorboard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99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tensorboard  --logdir=“dir”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4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711440"/>
            <a:ext cx="8387280" cy="48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Dataset: cifar-10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Model: resnet20_cifar(pretrained on E3)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accuracy: 91.53, size: 1.1M (model only)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Constraints: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accuracy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57480" indent="-323280">
              <a:lnSpc>
                <a:spcPct val="100000"/>
              </a:lnSpc>
              <a:buClr>
                <a:srgbClr val="974806"/>
              </a:buClr>
              <a:buFont typeface="Noto Sans Symbols"/>
              <a:buChar char="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Acc. 90%(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100% score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57480" indent="-323280">
              <a:lnSpc>
                <a:spcPct val="100000"/>
              </a:lnSpc>
              <a:buClr>
                <a:srgbClr val="974806"/>
              </a:buClr>
              <a:buFont typeface="Noto Sans Symbols"/>
              <a:buChar char="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-10% score when drop 3% acc., 0% when less than 85%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Element-wise pruning : sparsity  50%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Filter-wise pruning: MAC  50% original MAC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Quantize bits width: overall 8 bits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first and the last layers can be ignored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Pruning and Quantization do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independently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4-1(</a:t>
            </a:r>
            <a:r>
              <a:rPr b="0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70%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711440"/>
            <a:ext cx="8228880" cy="48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Sensitivity Analysis(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10%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Element-wise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Filter-wise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examples/sensitivity-analysis/resnet20-cifar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Pruning(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30%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513720">
              <a:lnSpc>
                <a:spcPct val="100000"/>
              </a:lnSpc>
              <a:buClr>
                <a:srgbClr val="538cd5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Element-wise pruning(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15%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513720">
              <a:lnSpc>
                <a:spcPct val="100000"/>
              </a:lnSpc>
              <a:buClr>
                <a:srgbClr val="538cd5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Filter-wise pruning(with thinning)(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15%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Training with quantization(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30%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4-1 </a:t>
            </a:r>
            <a:r>
              <a:rPr b="0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(30%)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465200"/>
            <a:ext cx="8228880" cy="52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Compare and analysis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Learning curve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Original model and different pruned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Model size, the number of weights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524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Original model and quantized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Activations and weights 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Model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03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Extra (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10%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):  improvement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03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 Pruning + Quantization + Knowledge Distillation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03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Grading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511280"/>
            <a:ext cx="8228880" cy="49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4-1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(70%)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4-1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(30%)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Bonus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(10%)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P+Q or P+KD or Q+KD(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5%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P+Q+KD(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5%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Submission to E3: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Source code +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YAML, log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zip format (ex: dllab_lab4_{group id}.zip 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Deadline : 2018/11/5 23:59:59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573520" y="2008080"/>
            <a:ext cx="201600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Total: </a:t>
            </a:r>
            <a:r>
              <a:rPr b="0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7114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 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Observation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Anything you want to say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9552</TotalTime>
  <Application>LibreOffice/5.1.6.2$Linux_X86_64 LibreOffice_project/10m0$Build-2</Application>
  <Words>407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2018-10-28T22:54:43Z</dcterms:modified>
  <cp:revision>65</cp:revision>
  <dc:subject/>
  <dc:title>深度學習系統與實現 LAB4-1 –  Network Compression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