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520" y="1825560"/>
            <a:ext cx="545364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493A14-5B62-4589-8AD9-1C7D5EB1F34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編輯母片文字樣式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第三層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第四層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第五層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10/24/18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9B1061-AB51-42ED-8663-0E7A95D9E91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NervanaSystems/distiller.gi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TW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Lab4-1 FAQ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Distiller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Distiller</a:t>
            </a: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is an open-source Python package for neural network compression research.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Distiller install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cd /tmp/work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git clone </a:t>
            </a:r>
            <a:r>
              <a:rPr b="0" lang="zh-TW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https://github.com/NervanaSystems/distiller.git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python3 –m venv venv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Resume from this line when container is restarted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source /tmp/work/venv/bin/activate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cd distiller/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pip install –r requirements.txt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Tensorboard example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cd examples/classifier_compression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mkdir logs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cd logs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upload pretrained model .tgz file to logs/ by jupyter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tar –zxvf resnet20_cifar_baseline.tgz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kill tensorboard ex: 1505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 tensorboard --logdir=./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圖片 3" descr=""/>
          <p:cNvPicPr/>
          <p:nvPr/>
        </p:nvPicPr>
        <p:blipFill>
          <a:blip r:embed="rId1"/>
          <a:stretch/>
        </p:blipFill>
        <p:spPr>
          <a:xfrm>
            <a:off x="714240" y="5753160"/>
            <a:ext cx="10639080" cy="84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Result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內容版面配置區 3" descr=""/>
          <p:cNvPicPr/>
          <p:nvPr/>
        </p:nvPicPr>
        <p:blipFill>
          <a:blip r:embed="rId1"/>
          <a:stretch/>
        </p:blipFill>
        <p:spPr>
          <a:xfrm>
            <a:off x="2087640" y="1864800"/>
            <a:ext cx="8631360" cy="4350960"/>
          </a:xfrm>
          <a:prstGeom prst="rect">
            <a:avLst/>
          </a:prstGeom>
          <a:ln>
            <a:noFill/>
          </a:ln>
        </p:spPr>
      </p:pic>
      <p:pic>
        <p:nvPicPr>
          <p:cNvPr id="89" name="圖片 4" descr=""/>
          <p:cNvPicPr/>
          <p:nvPr/>
        </p:nvPicPr>
        <p:blipFill>
          <a:blip r:embed="rId2"/>
          <a:stretch/>
        </p:blipFill>
        <p:spPr>
          <a:xfrm>
            <a:off x="3530880" y="191160"/>
            <a:ext cx="2564640" cy="16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Element-wise Pruning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rcRect l="27180" t="0" r="25395" b="0"/>
          <a:stretch/>
        </p:blipFill>
        <p:spPr>
          <a:xfrm>
            <a:off x="6941160" y="365040"/>
            <a:ext cx="4272480" cy="435096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1197000" y="2111400"/>
            <a:ext cx="54194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Sensitivity pruner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Level pruner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gradual pruner (AGP)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自由選擇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quantization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同理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Filter pruning for ResNet  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 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32*32*128 tensor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Conv1 is 3*3*128*128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Conv2 is 3*3*128*128 too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Pruning conv1 50% filter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32*32*64 tensor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conv2 become 3*3*64*128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Pruning conv2 50% filter </a:t>
            </a:r>
            <a:r>
              <a:rPr b="0" lang="zh-TW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</a:t>
            </a: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32*32*64 tensor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</a:t>
            </a:r>
            <a:r>
              <a:rPr b="0" lang="zh-TW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32*32*128 tensor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 can’t add  </a:t>
            </a:r>
            <a:endParaRPr b="0" lang="zh-TW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zh-TW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5" name="圖片 7" descr=""/>
          <p:cNvPicPr/>
          <p:nvPr/>
        </p:nvPicPr>
        <p:blipFill>
          <a:blip r:embed="rId1"/>
          <a:stretch/>
        </p:blipFill>
        <p:spPr>
          <a:xfrm>
            <a:off x="6954480" y="156600"/>
            <a:ext cx="5130360" cy="28274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8617320" y="1200960"/>
            <a:ext cx="58932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8617320" y="1200960"/>
            <a:ext cx="589320" cy="369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8559000" y="2036880"/>
            <a:ext cx="589320" cy="36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8559000" y="2036880"/>
            <a:ext cx="589320" cy="36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LibreOffice/5.1.6.2$Linux_X86_64 LibreOffice_project/10m0$Build-2</Application>
  <Words>127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2018-10-22T07:54:00Z</dcterms:created>
  <dc:creator>羿軒 陳</dc:creator>
  <dc:description/>
  <dc:language>en-US</dc:language>
  <cp:lastModifiedBy/>
  <dcterms:modified xsi:type="dcterms:W3CDTF">2018-10-24T22:52:09Z</dcterms:modified>
  <cp:revision>8</cp:revision>
  <dc:subject/>
  <dc:title>PowerPoint 簡報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