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A50640-1A6F-4816-94E7-D7E55700DE9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0C3B2D9-40E7-40F8-9780-9A587C5A116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ABBEB2-ACAE-4476-991C-0D49C77778B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755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735200" y="171108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735200" y="171108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48564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755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755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735200" y="171108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735200" y="171108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48564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07556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71144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7556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2"/>
          <a:stretch/>
        </p:blipFill>
        <p:spPr>
          <a:xfrm>
            <a:off x="7641720" y="21960"/>
            <a:ext cx="1483560" cy="14835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8894520" y="1764720"/>
            <a:ext cx="360" cy="45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243000" y="355680"/>
            <a:ext cx="75758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85800" y="1340640"/>
            <a:ext cx="7772040" cy="273600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6516360" y="6309360"/>
            <a:ext cx="1188000" cy="43164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704720" y="6356520"/>
            <a:ext cx="981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9AF0D4-86F3-42E7-A6AF-517630F162DB}" type="slidenum">
              <a:rPr b="0" lang="en-US" sz="14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0;p1" descr=""/>
          <p:cNvPicPr/>
          <p:nvPr/>
        </p:nvPicPr>
        <p:blipFill>
          <a:blip r:embed="rId2"/>
          <a:stretch/>
        </p:blipFill>
        <p:spPr>
          <a:xfrm>
            <a:off x="7641720" y="21960"/>
            <a:ext cx="1483560" cy="1483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8894520" y="1764720"/>
            <a:ext cx="360" cy="45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243000" y="355680"/>
            <a:ext cx="75758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</p:spPr>
        <p:txBody>
          <a:bodyPr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6516360" y="6309360"/>
            <a:ext cx="1188000" cy="4392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7704720" y="6356520"/>
            <a:ext cx="981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5AD2D3-69CB-4E04-87B4-3C84E8743FD4}" type="slidenum">
              <a:rPr b="0" lang="en-US" sz="14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ngineering.purdue.edu/~sudhoff/ee630/Lecture09.pdf" TargetMode="External"/><Relationship Id="rId2" Type="http://schemas.openxmlformats.org/officeDocument/2006/relationships/hyperlink" Target="https://engineering.purdue.edu/~sudhoff/ee630/Lecture09.pdf" TargetMode="External"/><Relationship Id="rId3" Type="http://schemas.openxmlformats.org/officeDocument/2006/relationships/hyperlink" Target="https://engineering.purdue.edu/~sudhoff/ee630/Lecture09.pdf" TargetMode="External"/><Relationship Id="rId4" Type="http://schemas.openxmlformats.org/officeDocument/2006/relationships/hyperlink" Target="https://arxiv.org/abs/1607.04381" TargetMode="External"/><Relationship Id="rId5" Type="http://schemas.openxmlformats.org/officeDocument/2006/relationships/hyperlink" Target="https://arxiv.org/abs/1607.04381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chenys1995/distiller/blob/dlsr_lab4_2/examples/lab4_2/one_shot.py" TargetMode="External"/><Relationship Id="rId2" Type="http://schemas.openxmlformats.org/officeDocument/2006/relationships/hyperlink" Target="https://github.com/chenys1995/distiller/blob/dlsr_lab4_2/examples/lab4_2/one_shot.py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1340640"/>
            <a:ext cx="7772040" cy="27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深度學習系統與實現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4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LAB4-2 </a:t>
            </a:r>
            <a:r>
              <a:rPr b="0" lang="en-US" sz="4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0" lang="en-US" sz="4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 Compression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371600" y="4196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Dept. of Computer Science and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Information Engineering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National Chiao Tung University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Multi-Objective Optimization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://engineering.purdue.edu/~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3"/>
              </a:rPr>
              <a:t>sudhoff/ee630/Lecture09.pdf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DSD: Dense-Sparse-Dense Training for Deep Neural Networks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4"/>
              </a:rPr>
              <a:t>https</a:t>
            </a: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5"/>
              </a:rPr>
              <a:t>://arxiv.org/abs/1607.04381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Outline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Grading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 Spec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Traditional pruning trilogy(DSD)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Training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Pruning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Retraining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target is automate S in DSD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Tune hyper-parameters on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validation set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previous lab, using the babysitting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this lab, we need automatic do pruning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75800" y="2634120"/>
            <a:ext cx="1817640" cy="440280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593800" y="2634120"/>
            <a:ext cx="1375200" cy="44028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884400" y="2634120"/>
            <a:ext cx="1680840" cy="44028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5565600" y="2634120"/>
            <a:ext cx="1375200" cy="44028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6864840" y="2634120"/>
            <a:ext cx="1680840" cy="44028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775800" y="3997440"/>
            <a:ext cx="1817640" cy="440280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Training*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2593800" y="3997440"/>
            <a:ext cx="1375200" cy="4402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3884400" y="3997440"/>
            <a:ext cx="1680840" cy="44028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4480200" y="6237360"/>
            <a:ext cx="42062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a pretrained model or not is all up to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further, you can automate training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782640" y="4791240"/>
            <a:ext cx="1817640" cy="440280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Training*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2600640" y="4791240"/>
            <a:ext cx="1375200" cy="4402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3891240" y="4791240"/>
            <a:ext cx="1680840" cy="44028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775800" y="5585040"/>
            <a:ext cx="1817640" cy="440280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Training*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2593800" y="5585040"/>
            <a:ext cx="1375200" cy="44028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3884400" y="5585040"/>
            <a:ext cx="1680840" cy="440280"/>
          </a:xfrm>
          <a:prstGeom prst="chevro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Retraining*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457200" y="3974400"/>
            <a:ext cx="360" cy="2197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HyperOpt provides variable search algorithms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pip3 install hyperopt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http://hyperopt.github.io/hyperopt/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Template code: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2"/>
              </a:rPr>
              <a:t>github.com/chenys1995/distiller/blob/dlsr_lab4_2/examples/lab4_2/one_shot.py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objective function by yourself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Recommend using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to backup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5280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Bitbucket provides free private repository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LAB4-2 Experiment 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711440"/>
            <a:ext cx="8387640" cy="4865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457200" indent="-3502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 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4-2 Q&amp;A(</a:t>
            </a: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30%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711440"/>
            <a:ext cx="8229240" cy="4847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Explain how you deal with constraints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Search space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Objective function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Compare with different algorithms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Draw and explain the Pareto curve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 a global constraint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hyper-parameters optimization easily fit constraints?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human-design space easily cover all possibility?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do we avoid curse of dimensionality with the increase of the number of layers?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Grading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11280"/>
            <a:ext cx="8229240" cy="4917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4-2 Experiment 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(4*17.5%)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LAB 4-2 Question</a:t>
            </a: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(5*6%)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Submission to E3: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Source code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 files(optional)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538cd5"/>
              </a:buClr>
              <a:buFont typeface="Noto Sans Symbol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zip format (ex: dllab_lab4_2_{group id}.zip 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Deadline : 2018/11/12 23:59:59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573520" y="2008080"/>
            <a:ext cx="201636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Total: </a:t>
            </a:r>
            <a:r>
              <a:rPr b="0" lang="en-US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Experiment setup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36c09"/>
              </a:buClr>
              <a:buFont typeface="Noto Sans Symbols"/>
              <a:buChar char="◻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Anything you want to say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18793</TotalTime>
  <Application>LibreOffice/5.1.6.2$Linux_X86_64 LibreOffice_project/10m0$Build-2</Application>
  <Words>287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2018-11-05T20:37:51Z</dcterms:modified>
  <cp:revision>117</cp:revision>
  <dc:subject/>
  <dc:title>深度學習系統與實現 LAB4-1 –  Network Compression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