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7" r:id="rId5"/>
    <p:sldId id="258" r:id="rId6"/>
    <p:sldId id="257" r:id="rId7"/>
    <p:sldId id="259" r:id="rId8"/>
    <p:sldId id="266" r:id="rId9"/>
    <p:sldId id="268" r:id="rId10"/>
    <p:sldId id="269" r:id="rId11"/>
    <p:sldId id="270" r:id="rId12"/>
    <p:sldId id="271" r:id="rId13"/>
    <p:sldId id="272" r:id="rId14"/>
    <p:sldId id="260" r:id="rId15"/>
    <p:sldId id="273" r:id="rId16"/>
    <p:sldId id="276" r:id="rId17"/>
    <p:sldId id="274" r:id="rId18"/>
    <p:sldId id="263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5" r:id="rId27"/>
    <p:sldId id="286" r:id="rId28"/>
    <p:sldId id="287" r:id="rId29"/>
    <p:sldId id="264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1:16.94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264 432,'1'7,"-1"0,1 0,1 0,0 2,3 22,3 91,-5 62,-15 124,11-304,-10 150</inkml:trace>
  <inkml:trace contextRef="#ctx0" brushRef="#br0" timeOffset="4880.831">262 1272,'-43'614,"29"-469</inkml:trace>
  <inkml:trace contextRef="#ctx0" brushRef="#br0" timeOffset="4881.831">205 2031,'-60'623,"27"-300,28-213</inkml:trace>
  <inkml:trace contextRef="#ctx0" brushRef="#br0" timeOffset="-3291.866">107 3087,'-106'1962,"110"-767,22-601,28 4,68 322,-1-3,-104-766,74 709,-66-369,-27-368,-5-1,-5 0,-6 1,-23 68,-38 98,56-213,20-64,-14 49,0 11,14-53,0 0,1 0,1 0,1 0,0 0,2 3,-1-15,0-1,1 1,-1 0,1-1,1 1,-1-1,1 0,0 0,1 0,0 0,0 0,0-1,0 0,1 0,1 2,4 1,-1-1,1 0,0-1,0 0,1-1,0 0,0 0,6 1,46 13,1-2,0-3,2-3,44 1,268 2,-373-14,1147-22,-300 0,972 36,-1413-8,-164 3,101 1,-282-13,0-2,-1-3,53-14,-72 11,-1-3,-1-1,0-3,-1-1,29-18,-27 10,-1-2,-1-2,-1-1,24-28,-38 33,-1-2,-2-2,-1 0,-2-1,-1-1,11-25,6-25,-3-2,-4-2,-4 0,-4-2,8-68,1-70,-1-165,-9-287,-18-2,8-320,-4 743,32-1246,-35-1,-15 478</inkml:trace>
  <inkml:trace contextRef="#ctx0" brushRef="#br0" timeOffset="-12140.794">7324 3903,'0'-6,"-13"-1217,-69-271,56 1264,16 169,-3 1,-16-43,22 82,-2 0,0 1,-1 0,3 7</inkml:trace>
  <inkml:trace contextRef="#ctx0" brushRef="#br0" timeOffset="-12139.794">7109 631,'-4'-6,"-8"-13,-1 0,0 2,-1-1,-1 2,-1 0,-4-2,-3-1,-1 0,-1 2,0 1,-1 1,-1 1,0 2,-1 0,-5 1,-33-9,-2 2,1 4,-26 0,-213-13,-962-4,754 25,-88-20,2-17,5 1,-1 16,280 22,-191-4,2-22,303 7,49 5,-125 2,262 16</inkml:trace>
  <inkml:trace contextRef="#ctx0" brushRef="#br1" timeOffset="-15265.77">3930 3587,'3'10,"1"0,-1 0,-1 1,1-1,-2 1,0 0,0-1,-1 1,0 4,0 10,1 114</inkml:trace>
  <inkml:trace contextRef="#ctx0" brushRef="#br1" timeOffset="-15264.77">3949 3860,'3'493,"-2"167,5-537,5-1,6-1,23 83,-34-178,1 0,2 0,1-1,10 20,-14-35,0 0,0-1,1 0,0 0,0 0,1-1,0 0,1 0,0-1,0 0,0-1,8 4,5 0,0 0,0-2,1 0,6 0,97 18,-102-21,63 9,1-4,6-4,179 1,-178-5,565 30,-440-20,161-12,-374 0,0 0,-1-1,1 0,0 0,0-1,-1 0,1 0,1-1,-4 1,0 0,-1 0,1-1,-1 1,1-1,-1 0,0 0,0 0,0-1,-1 1,1-1,-1 1,2-4,6-13,-2 1,0-2,-1 1,-1-1,0 0,1-20,0-12,-3 0,-2-13,-6-332,-54-367,39 610,-2-7,6-38</inkml:trace>
  <inkml:trace contextRef="#ctx0" brushRef="#br1" timeOffset="-15775.419">6408 3928,'0'-4,"-1"-24,0 1,-2 0,-6-26,7 45,0 0,-1 1,0 0,0-1,0 1,-1 0,0 1,0-1,-1 1,0-1,0 1,0 1,-1-1,0 1,0 0,-1 0,-23-14,-1 2,-1 1,-1 1,0 2,-1 2,0 0</inkml:trace>
  <inkml:trace contextRef="#ctx0" brushRef="#br1" timeOffset="-16447.291">6094 3577,'-34'-8,"-1"0,-10 1,-71-5,0 4,-20 6,130 2,-586 17,515-14</inkml:trace>
  <inkml:trace contextRef="#ctx0" brushRef="#br1" timeOffset="-16449.291">4937 3552,'-160'7</inkml:trace>
  <inkml:trace contextRef="#ctx0" brushRef="#br1" timeOffset="-17134.744">4777 3559,'-115'4,"-597"9,585-9,87-1</inkml:trace>
  <inkml:trace contextRef="#ctx0" brushRef="#br1" timeOffset="-172765.216">955 5410,'-2'50,"-3"8,-1 45,13 132,17 61,-19-238,-5-56,38 358,-20-239,32 113,-44-214,0 0,1 0,1 0,10 17,-14-29,1-1,0 0,0 0,1 0,0-1,0 0,0 0,1 0,0-1,0 0,0 0,1-1,2 1,17 6,-1-1,1-2,0 0,1-2,0-1,7-1,56 3,24-3,-89-4,690 11,-477 0,30 0,-249-11,1 0,-1-2,0 0,1-1,1-2,-16 4,0-1,-1 0,1 0,0-1,-1 1,0-1,1-1,-1 1,0-1,-1 1,1-1,-1-1,0 1,0-1,0 1,0-1,-1-1,0 1,2-3,2-10,0 0,-1-1,-1 1,-1-1,1-10,7-97,-12 116,4-81,-7-56,-14-92,0 9,-19-232,18 260,18 197,-5-46,-2-2,4 37,0 1,-1 0,-1 0,0 1,-6-11,9 20,-1 1,0-1,0 0,0 1,0 0,-1-1,0 1,0 1,0-1,0 1,-1-1,1 1,-5-2,0 1,0 1,0 0,0 0,0 1,-1 0,1 0,-6 1,-106-9,0 6,-1 6,-105 14,-156 18,198-26,-13-9,129-2,32 0,-1 2,0 1,1 2,-3 2,30-2,1 1,-1-1,1 2,0-1,0 1,0 1,0 0,-5 4,-5 4</inkml:trace>
  <inkml:trace contextRef="#ctx0" brushRef="#br1" timeOffset="-170359.446">4027 6911,'0'9,"-1"0,0-1,-2 6,-1 9,-20 207,8-73,-20 286,31-272,13 103,-4-222,3 1,9 35,-10-65,0 0,2 0,1 0,0-1,2 0,0-1,2 0,-10-15,1-1,0 1,0-1,1 0,-1 0,1 0,0 0,1-1,-1 0,1 0,0-1,0 1,0-1,0 0,1-1,-1 0,1 0,-1 0,1-1,0 1,1-2,42 5,1-3,0-2,36-5,153-27,24-1,-75 27,53 10,-44 1,205-5,-399 0,0-1,0 0,-1 0,1 0,0 0,-1 0,1-1,-1 0,1 0,-1 0,0 0,0 0,0-1,0 1,0-1,-1 0,1 0,-1 0,2-2,6-10,0 0,-1 0,4-10,-4 3,-1 0,0 0,-2 0,0-1,-2 0,-1 0,0 0,-2-1,0 1,-2-5,-5-51,-3 0,-8-25,16 98,-79-380,10 52,53 236,7 30,-4 1,-2 0,-6-7,19 63,-2 0,1 0,-1 0,-1 0,0 1,0 0,-1 0,-1 1,1 0,-9-7,14 14,0 1,-1-1,1 1,-1 0,0 0,1 0,-1 0,0 0,0 0,1 1,-1-1,0 1,0 0,-41 1,25 0,-97 0,-28-6,50 0,1 5,-86 10,20 9,-45 17,150-26,-210 38,200-40,0-3,0-2,-10-4,29-1</inkml:trace>
  <inkml:trace contextRef="#ctx0" brushRef="#br1" timeOffset="-168421.352">1310 8295,'-1'28,"-2"0,-2 12,-3 16,-27 513,32-515,-9 327,20-1,-3-310,3 0,15 57,-14-89,2-1,2 0,1-1,2 0,17 29,-26-54,0 0,1 0,0-1,1 0,0-1,0 1,1-2,0 0,0 0,1-1,0 0,1 0,0-2,10 5,0-2,0-1,1 0,-1-2,1-1,0-1,17 0,34-1,31-5,-101 3,128-11,21-8,67-7,430 7,-638 19,-1 0,1-1,0 0,0-1,-1-1,6-1,-10 1,0 1,0-2,-1 1,1-1,-1 0,1 0,-1-1,-1 1,1-1,2-4,5-5,-2-1,0-1,0 0,-1 0,-1-1,-1 0,-1-1,0 0,-1 0,-1 0,0-1,6-37,-2 0,-3-1,-2-1,5-228,-12 1,-18-72,6 192,-30-133,41 278,-1 0,0 1,-2-1,0 1,-7-11,8 21,1-1,-1 1,-1 0,0 1,0-1,0 1,-1 1,0-1,-1 2,0-1,-2 0,-32-18,0 3,-1 1,-1 2,-1 3,-1 1,-1 2,-27-4,-2 4,0 2,-31 2,27 7,-60 6,-79 16,83-6,18-2,-34 12,78-9,1 4,-41 17,84-24,0 2,1 0,-20 14,22-9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01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1,'-1'6,"0"0,-1 0,1 0,-1 0,0 0,-1 0,1 0,-1-1,0 1,-4 3,0 4,-86 138,-14 6,26-39,-139 234,161-242,4 2,-9 39,50-115,1 1,3 0,-6 34,14-63,1 0,1 0,-1 0,1 1,0-1,1 0,1 7,-1-12,0-1,0 1,0 0,0-1,0 1,0-1,1 1,-1-1,1 0,0 0,0 1,0-1,0-1,0 1,0 0,0 0,1-1,-1 1,1-1,-1 0,1 0,-1 0,1 0,0 0,7 2,0-1,0 0,1-1,-1 0,0-1,7-1,15-1,19-5,16-6,-1-2,-1-3,18-11,189-80,-164 62,193-77,-214 92,1 5,44-7,-106 28,0 2,0 0,0 2,1 0,12 3,-30-1,-1 1,1 1,0 0,0 0,-1 1,1 0,-1 0,1 1,-3 0,-1-1,1 1,-1-1,0 1,0 1,0-1,-1 1,0 0,0 0,0 0,3 5,-3-2,0 0,0 0,-1 0,0 1,-1-1,0 1,0-1,0 1,-1 0,-1 2,1 8,-2 0,0-1,-2 1,-2 12,-5 14,-3 0,-9 21,-25 50,-4-1,-54 85,-147 211,53-91,162-257,3 2,-24 61,52-111,1 1,0-1,1 1,1 0,1 0,0 2,1-13,1 0,0 0,1 0,-1 0,1 0,0 0,0 0,0 0,1 0,0-1,0 1,0-1,0 1,1-1,0 0,0 0,0 0,0 0,0 0,5 3,-3-3,1 0,-1-1,1 1,0-1,1 0,-1-1,0 1,1-1,0-1,-1 1,5 0,6 0,1-1,-1-1,0 0,5-2,24-3,1-2,-1-2,-1-3,7-3,180-70,86-54,-201 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7:50.27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4095.09277"/>
      <inkml:brushProperty name="anchorY" value="-4558.55469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3379.15918"/>
      <inkml:brushProperty name="anchorY" value="-4711.5542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1953.82617"/>
      <inkml:brushProperty name="anchorY" value="-7412.2060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2980.28906"/>
      <inkml:brushProperty name="anchorY" value="-9914.05469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9634.10938"/>
      <inkml:brushProperty name="anchorY" value="-11288.00684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1019.25781"/>
      <inkml:brushProperty name="anchorY" value="-13570.9423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9695.39844"/>
      <inkml:brushProperty name="anchorY" value="-14059.57813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6439.69922"/>
      <inkml:brushProperty name="anchorY" value="-26574.65039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6126.94141"/>
      <inkml:brushProperty name="anchorY" value="-39413.8125"/>
      <inkml:brushProperty name="scaleFactor" value="0.5"/>
    </inkml:brush>
  </inkml:definitions>
  <inkml:trace contextRef="#ctx0" brushRef="#br0">11762 365,'0'0,"0"0,0 9,0 4,0 10,0 13,0 12,0 11,-2 7,-2 5,-5 0,-3-3,-4-5,-3-9,-2-7,1-8,2-9,5-10,3-8,5-6,2-6,2-9,1-14,0-15,1-14,0-11,-1-5,1 2,-1 7,0 6,2 8,3 8,1 6,2 7,2 6,1 3,2 4,5 0,8 4,11 4,12 8,10 11,6 9,5 8,1 6,0 3,-4 0,-5-2,-8-3,-10-5,-10-7,-9-4,-6-5,-6-3,-4-4,-4-3,-3-1,-1-1,-1-2,-3 2,-7 3,-8 4,-9 1,-6 2,-10-1,-10 0,-8 2,-5 1,-2 1,1 1,3 0,3 1,5 0,4 2,6 2,11-4,11-4</inkml:trace>
  <inkml:trace contextRef="#ctx0" brushRef="#br1" timeOffset="1078.089">3482 4323,'0'0,"0"0,29 2,12 7,22 13,23 15,38 15,23 10,28 7,24 5,13 6,23 8,28 13,28 13,9 4,13 7,5 7,18 12,-9-7,6 0,-14-10,6-2,-21-10,11-9,-21-16,-5-15,-10-19,-5-17,-12-17,-26-14,-29-9,-28-10,-15-5,-20-2,-22 0,-21 1,-20 2,-19 2,-14 1,-11 0,-9 2,-7-1,-6 1,-2-1,-1 1,-2 1,-3 3</inkml:trace>
  <inkml:trace contextRef="#ctx0" brushRef="#br2" timeOffset="1703.444">11224 5728,'0'0,"0"0,0 11,0 9,-2 17,-2 20,-1 26,-1 24,0 21,9 16,9 12,8-1,8-3,9-9,5-10,2-13,0-17,-5-16,-4-13,-5-14,-6-14,-5-11,-3-9,-6-10,-3-6,-7-12,0 2,1 0,-1 0,0-1,0 1,1 0,-1 0,0 0,0 0,0-1,0 1,1 0,-1 0,0-1,0 1,0 0,0 0,0-1,0 1,0 0,0 0,1-1,-1 1,0 0,0 0,0-1,0 1,0 0,-1 0,1-1,0 1,2-13,-2-1</inkml:trace>
  <inkml:trace contextRef="#ctx0" brushRef="#br3" timeOffset="2250.311">11138 5911,'0'0,"0"0,8 2,3 3,8 3,10 9,9 8,15 14,19 9,17 10,8 6,4 1,1-1,-3-3,2-4,-4-7,-5-7,-9-8,-11-6,-10-5,-11-2,-10-1,-8-1,-8 0,-6 2,-7 3,-5 5,-6 3,-6 5,-11 6,8-29,0-1,-7 8,-29 34,-9 3,-7 2,-7 3,0 2,1 3,4 2,4-1,5-3,5-5,6-8,9-10,8-10,8-11,6-9,6-7,4-4</inkml:trace>
  <inkml:trace contextRef="#ctx0" brushRef="#br4" timeOffset="43490.908">1 5901,'0'0,"0"0,6-7,3-2,6-3,10-5,11-1,23-7,27-3,16-3,21-2,31 0,10 2,4 2,9 3,17 1,3 6,18 8,2 8,-11 7,5 13,4 15,-10 11,10 17,-4 7,-8 3,-7 4,4 8,-7 7,2 11,0 7,-6 3,-8 0,-1 7,7 8,-7-2,9 1,3 0,-5-2,-10-1,4 3,2-3,-3-5,11 3,3 0,-13-9,-12-6,-7-5,-2-5,-8-6,-5-3,14 3,0-4,-8-7,-12-9,-3-8,-1-12,-4-11,-8-13,-74-17,8-2,-17-2,12-3,-25-1,24-4,-29 1,-1-1,4-2,-3 0,-1-1,0-2,1 0,19-14,-18 9,14-12,20-21,-3-3,-5-3,-4-1,-2-3,-1 1,-4-2,0-4,3-3,4-2,3 2,2 3,0 5,-4 7,-6 7,-6 6,-6 5,-3 2,-1-1,-3-2,0-3,-2-2,1-2,-1 1,0 2,-2 4,-2 3,-2 6,-2 5,-1 4,-1 5,1 4,-1 3,-3 3</inkml:trace>
  <inkml:trace contextRef="#ctx0" brushRef="#br5" timeOffset="44772.046">2901 7306,'0'0,"0"0,15-8,17-6,23-5,36-4,37 1,22 4,15 5,29 9,4 5,4 10,4 9,-12 9,-18 7,-17 4,-3 7,1 6,-8 0,-2 4,13 7,1-3,-3-5,0-1,15-3,4-2,6-2,16-5,-4-7,-8-10,10-9,0-10,-4-9,16-13,-7-7,-14-6,-7-7,3-5,-8-6,-17-3,-2-11,5-9,-3-3,-8 3,2 4,3 5,-9 9,-10 6,-18 8,-14 6,-13 5,-4 3,-2 4,-18 5,-18 5</inkml:trace>
  <inkml:trace contextRef="#ctx0" brushRef="#br6" timeOffset="46037.844">249 8979,'0'0,"0"0,30-15,20-4,23-11,29-11,35-13,19-7,14-6,27-7,16-6,21-7,14-6,-2 0,24 0,-5 8,26 8,-11 12,8 14,-1 11,19 13,-14 11,-6 9,7 7,0 6,-5 5,-22 1,-14 1,-9 3,-18-1,2 1,-10-2,-16-4,-1-3,6-5,0-4,26-6,-8-5,-4-6,8-9,-13-6,-12-10,6-11,-9-9,-14-2,-8-3,-3 1,-14 4,-17 4,-17 4,-5-2,6 0,1 4,-5 4,-2 6,-2 6,-6 9,-13 8,-24 8,-24 6</inkml:trace>
  <inkml:trace contextRef="#ctx0" brushRef="#br7" timeOffset="90489.9">5812 1,'0'0,"0"0,15 0,6 0,11 0,12 0,8 0,13 0,11 0,9 0,2 0,0 0,0 0,-2 2,-3 2,-5 3,-5 1,-7 1,-9 2,-7 0,-8 0,-4 0,-6 0,-4 0,-2-2,-3-2,-2-3,-4-2,-2-1,-4 0,-1-2,-3 1,-2 0,-2-1,-1 1,0 0,-2 0,1 0,-1 0,1 2,0 2,0 4,0 5,-2 5,-3 6,-1 3,-2 3,-2 4,-1 3,0 3,0 3,0 6,0 8,0 5,0 6,0 4,0 5,0 3,3 5,1 6,1 6,1 2,2 1,1 1,1 0,1 7,0 3,2 1,1 0,-1 8,0 8,-1 1,0 2,-3 4,1 5,-1 3,0-3,1-4,-3 1,2 6,-1-1,1 2,1 3,0 7,1-1,-1 1,1-1,1 6,-1-2,0-2,0-1,0-2,0-5,2-10,1-4,-1-2,2 2,1-4,3-3,-2-3,0 4,-3 3,0-3,-2-3,0-6,-1 0,-2 4,-1-2,1-5,0-5,-2-2,-1 4,-2 0,1-2,-2-4,0 0,-1-1,-1 0,1 1,3-2,0-2,1-4,2-2,1 0,0-1,4-2,0-4,0-2,2 0,3 0,-2 2,2 2,1 0,1-3,0-2,2 0,-3-3,-1 0,-1-2,1-1,-1-7,0-5,2-6,0-2,-1 0,-1 1,-2-2,-2 1,-1-2,0-2,-1-2,-1-5,1-5,0-5,0-5,-1-5,1-3,0-3,0-4,0-2,0-3,0-2,0 1,0 2,0 1,0 3,0 1,0 1,0 0,0 1,0-2,0-3,0-1,0-3,0-1,-2-1,0-3,-3 0,1-2,-1 1,-2-1,0 0,0 1,-1 0,1-1,0 1,-1 1,-1 1,0 0,-1 1,-3 1,-4 0,-7-1,-9 1,-7 0,-8 0,-7 0,-2 0,0-1,3 1,1-2,0-3,-1 1,-7-3,-10 2,-8 0,-3 0,0 0,7-1,5-1,6-1,2 1,3-1,3 0,3 0,5 1,5 1,7-1,5-1,6 0,6-1,6-2,5 1,4-1,3 0,1 0,1-1</inkml:trace>
  <inkml:trace contextRef="#ctx0" brushRef="#br8" timeOffset="103758.927">7138 762,'0'0,"0"0,19 6,16 1,17-1,10 0,6-2,6-4,10-3,16 0,8-4,3 2,-3 0,8 2,10 1,7-2,-6 2,-3-3,0 1,5-1,2 1,-6 0,-9 1,-4 2,0 0,5 1,-1 0,-6 0,-7 0,-5 0,-1 0,-4 0,-5 1,-4 1,-8 0,-7 0,-8-1,-7 3,-1 1,3 0,5-1,2-1,0-1,-1-1,-5 0,-6-1,-6 0,-5-1,-6 1,-5 0,-4 0,-2 0,1 0,1 0,4 0,2 0,2 0,1 0,-3 0,-2 0,-5 0,-4 0,-3 0,-4 0,-1 0,-4 0,0 0,-2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42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0,2 2,4 3,7 1,6 1,9-1,12-2,10-2,11-1,6 0,3-1,2 0,-4 0,-8-1,-10 1,-7 0,-7 0,-6 2,-5 2,-2 1,-2 1,-1 1,0 2,-2 1,-1 0,-3 1,-1 0,-2 0,0 0,-1 1,1 4,-1 3,3 6,0 6,-1 6,1 3,-3 4,0 5,-3 6,-3 6,-1 7,-2 9,0 5,-1 2,-1 4,1 0,-1 2,1 3,0 3,0-2,0-3,0 1,0 0,0 3,0 4,0 1,0 0,0 0,0-2,0 0,0 0,0-3,0-5,0-6,0-5,0-1,-2-1,-2 0,-3 1,-1-1,-2-2,0-5,-1-5,-1-4,1-6,0-5,0-5,1-5,4-3,1-5,3-4,1-4,1-3,0-4,0-2,1-3,-1-3,1-4,-1 1,0-2,0-2,0 0,0-1,0-1,0 2,0 0,0 0,0 0,0-1,0 0,0 0,0-1,-2 1,-4 3,-6 3,-11 1,-14 2,-14 0,-9-1,-3-2,1-2,3-3,1 0,4-2,4 0,2 0,5-1,5 1,6-1,5 1,7 0,6 0</inkml:trace>
  <inkml:trace contextRef="#ctx0" brushRef="#br0" timeOffset="1484.374">927 2071,'0'0,"0"0,0 0,0 0,2 0,4 0,7 2,8 2,13 3,20 3,20 6,17 4,16 3,23 6,15 3,5 2,-1 2,1 2,3 1,0 0,-5 1,4 5,7 8,-1 6,-6 11,4 12,9 7,4 2,-5-3,6-1,6 0,-4-4,1-5,3-7,-6-10,-13-12,-16-10,4-9,2-8,-5-9,-1-8,5-7,1-7,-8-5,-14-5,-17-1,-10-4,-9-3,-5-1,-7 1,-8 4,-7 3,-11 4,-11 2,-9 2,-12 3,-7 3,-7 2,-4 3,-7 0,-4 1,1 1</inkml:trace>
  <inkml:trace contextRef="#ctx0" brushRef="#br0" timeOffset="3453.13">6857 3219,'0'0,"0"0,0 0,0 0,0 0,0 0,0 0,0 0,0 0,0 0,0 0,-2 2,-1 4,1 5,0 6,1 5,0 7,0 4,1 3,0 1,0 0,2-1,1-3,-1-4,0-3,0-3,-1-5,-1-5,0-4,0-5,0-2,0-2,0 0,0-1,-2-4,-2-6,-1-7,-1-8,0-8,2-6,1-3,1-1,1 3,0 4,1 7,0 7,1 4,-1 7,0 5,0 3,0 3,0 1,0 1,4 3,6 3,8 4,9 5,10 4,5 5,6 1,2 1,2-2,0 0,0-2,0-1,-3 0,-2 0,-3-1,-6-2,-6-2,-5-2,-7-4,-5-2,-4-2,-5-3,-2-1,-3-2,-1-1,-5 2,-6 3,-8 4,-7 3,-6 3,-8 4,-4 1,-2 1,0 1,-2 0,1 0,0 0,1-2,2-1,4 1,9-4,9-5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7:30.59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264 432,'1'7,"-1"0,1 0,1 0,0 2,3 22,3 91,-5 62,-15 124,11-304,-53 764,-20 0,41-445,-78 1749,115-877,22-601,28 4,68 322,-1-3,-104-766,74 709,-66-369,-27-368,-5-1,-5 0,-6 1,-23 68,-38 98,56-213,20-64,-14 49,0 11,14-53,0 0,1 0,1 0,1 0,0 0,2 3,-1-15,0-1,1 1,-1 0,1-1,1 1,-1-1,1 0,0 0,1 0,0 0,0 0,0-1,0 0,1 0,1 2,4 0,-1 1,1-1,0-1,0 0,1-1,0 0,0 0,6 1,46 13,1-2,0-3,2-3,44 1,268 2,-373-14,1147-22,-300 0,972 36,-1413-8,-164 3,101 1,-282-13,0-2,-1-3,53-14,-72 11,-1-3,-1-1,0-3,-1-1,29-18,-27 10,-1-2,-1-2,-1-1,24-28,-38 33,-1-2,-2-2,-1 0,-2-1,-1-1,11-25,6-25,-3-2,-4-2,-4 0,-4-2,8-68,1-70,-1-165,-9-287,-18-2,8-320,-4 743,32-1246,-35-1,-15 472,-3-190,-69-271,56 1264,16 169,-3 1,-16-43,22 82,-2 0,0 1,-1 0,-1 1,-1 0,-1 0,0 2,-1-1,-1 2,-1 0,-4-2,-3-1,-1 0,-1 2,0 1,-1 1,-1 1,0 2,-1 0,-5 1,-33-9,-2 2,1 4,-26 0,-213-13,-962-4,754 25,-88-20,2-17,5 1,-1 16,280 22,-191-4,2-22,303 7,49 5,-125 2,262 16</inkml:trace>
  <inkml:trace contextRef="#ctx0" brushRef="#br1" timeOffset="7375.427">3930 3587,'3'10,"1"0,-1 0,-1 1,1-1,-2 1,0 0,0-1,-1 1,0 4,0 10,4 607,-3 28,5-537,5-1,6-1,23 83,-34-178,1 0,2 0,1-1,10 20,-14-35,0 0,0-1,1 0,0 0,0 0,1-1,0 0,1 0,0-1,0 0,0-1,8 4,5 0,0 0,0-2,1 0,6 0,97 18,-102-21,63 9,1-4,6-4,179 1,-178-5,565 30,-440-20,161-12,-374 0,0 0,-1-1,1 0,0 0,0-1,-1 0,1 0,1-1,-4 1,0 0,-1 0,1-1,-1 1,1-1,-1 0,0 0,0 0,0-1,-1 1,1-1,-1 1,2-4,6-13,-2 1,0-2,-1 1,-1-1,0 0,1-20,0-12,-3 0,-2-13,-6-332,-54-367,39 610,-2-7,6-38,15 196,-1-24,0 1,-2 0,-6-26,7 45,0 0,-1 1,0 0,0-1,0 1,-1 0,0 1,0-1,-1 1,0-1,0 1,0 1,-1-1,0 1,0 0,-1 0,-23-14,-1 2,-1 1,-1 1,0 2,-1 2,0 0,0 3,-1 0,-10 1,-71-5,0 4,-20 6,130 2,-586 17,240-3,-360-1,585-9,87-1</inkml:trace>
  <inkml:trace contextRef="#ctx0" brushRef="#br1" timeOffset="53579.622">955 5410,'-2'50,"-3"8,-1 45,13 132,17 61,-19-238,-5-56,38 358,-20-239,32 113,-44-214,0 0,1 0,1 0,10 17,-14-29,1-1,0 0,0 0,1 0,0-1,0 0,0 0,1 0,0-1,0 0,0 0,1-1,2 1,17 6,-1-1,1-2,0 0,1-2,0-1,7-1,56 3,24-3,-89-4,690 11,-477 0,30 0,-249-11,1 0,-1-2,0 0,1-1,1-2,-16 4,0-1,-1 0,1 0,0-1,-1 1,0-1,1-1,-1 1,0-1,-1 1,1-1,-1-1,0 1,0-1,0 1,0-1,-1-1,0 1,2-3,2-10,0 0,-1-1,-1 1,-1-1,1-10,7-97,-12 116,4-81,-7-56,-14-92,0 9,-19-232,18 260,18 197,-5-46,-2-2,4 37,0 1,-1 0,-1 0,0 1,-6-11,9 20,-1 1,0-1,0 0,0 1,0 0,-1-1,0 1,0 1,0-1,0 0,-1 1,1 0,-5-2,0 1,0 1,0 0,0 0,0 1,-1 0,1 0,-6 1,-106-9,0 6,-1 6,-105 14,-156 18,198-26,-13-9,129-2,32 0,-1 2,0 1,1 2,-3 2,30-2,1 1,-1-1,1 2,0-1,0 1,0 1,0 0,-5 4,-5 4</inkml:trace>
  <inkml:trace contextRef="#ctx0" brushRef="#br1" timeOffset="55985.392">4027 6911,'0'9,"-1"0,0-1,-2 6,-1 9,-20 207,8-73,-20 286,31-272,13 103,-4-222,3 1,9 35,-10-65,0 0,2 0,1 0,0-1,2 0,0-1,2 0,-10-15,1-1,0 1,0-1,1 0,-1 0,1 0,0 0,1-1,-1 0,1 0,0-1,0 1,0-1,0 0,1-1,-1 0,1 0,-1 0,1-1,0 1,1-2,42 5,1-3,0-2,36-5,153-27,24-1,-75 27,53 10,-44 1,205-5,-399 0,0-1,0 0,-1 0,1 0,0 0,-1 0,1-1,-1 0,1 0,-1 0,0 0,0 0,0-1,0 1,0-1,-1 0,1 0,-1 0,2-2,6-10,0 0,-1 0,4-10,-4 3,-1 0,0 0,-2 0,0-1,-2 0,-1 0,0 0,-2-1,0 1,-2-5,-5-51,-3 0,-8-25,16 98,-79-380,10 52,53 236,7 30,-4 1,-2 0,-6-7,19 63,-2 0,1 0,-1 0,-1 0,0 1,0 0,-1 0,-1 1,1 0,-9-7,14 14,0 1,-1-1,1 1,-1 0,0 0,1 0,-1 0,0 0,0 0,1 1,-1-1,0 1,0 0,-41 1,25 0,-97 0,-28-6,50 0,1 5,-86 10,20 9,-45 17,150-26,-210 38,200-40,0-3,0-2,-10-4,29-1</inkml:trace>
  <inkml:trace contextRef="#ctx0" brushRef="#br1" timeOffset="57923.486">1310 8295,'-1'28,"-2"0,-2 12,-3 16,-27 513,32-515,-9 327,20-1,-3-310,3 0,15 57,-14-89,2-1,2 0,1-1,2 0,17 29,-26-54,0 0,1 0,0-1,1 0,0-1,0 1,1-2,0 0,0 0,1-1,0 0,1 0,0-2,10 5,0-2,0-1,1 0,-1-2,1-1,0-1,17 0,34-1,31-5,-101 3,128-11,21-8,67-7,430 7,-638 19,-1 0,1-1,0 0,0-1,-1-1,6-1,-10 1,0 1,0-2,-1 1,1-1,-1 0,1 0,-1-1,-1 1,1-1,2-4,5-5,-2-1,0-1,0 0,-1 0,-1-1,-1 0,-1-1,0 0,-1 0,-1 0,0-1,6-37,-2 0,-3-1,-2-1,5-228,-12 1,-18-72,6 192,-30-133,41 278,-1 0,0 1,-2-1,0 1,-7-11,8 21,1-1,-1 1,-1 0,0 1,0-1,0 1,-1 1,0-1,-1 2,0-1,-2 0,-32-18,0 3,-1 1,-1 2,-1 3,-1 1,-1 2,-27-4,-2 4,0 2,-31 2,27 7,-60 6,-79 16,83-6,18-2,-34 12,78-9,1 4,-41 17,84-24,0 2,1 0,-20 14,22-9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00.7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0,'0'6,"-1"0,1 0,-2 0,1 0,-1 2,-4 16,-47 351,19-120,-59 285,9-56,27 3,47-290,10 0,7 0,17 63,-12-172,4 0,6 9,-10-52,2-2,2 0,2 0,1-2,3 1,-14-30,0 0,1 0,0 0,1-1,0-1,0 0,1 0,1-1,0 0,0-1,0 0,1-1,0-1,1 0,-1 0,1-2,4 1,28 7,0-3,1-1,1-3,18 0,191-5,-249 0,1325-59,503 18,-1030 74,-352-8,284-17,-92-3,-420-4,-173-4,-1-2,0-3,14-4,-55 9,14-2,0-1,-1-2,0 0,1-3,-18 8,0 0,0-1,-1 0,0-1,1 1,-2-1,1 0,0-1,-1 0,0 1,-1-1,1-1,-1 1,0-1,2-5,1-6,-1 0,-1-1,0 0,-1 0,-1 0,-1-5,2-42,-3-11,-1 48,-10-737,-26 387,-22 5,-11 7,11 60,54 287,-33-172,25 142,-3 1,-16-38,23 69,-2 1,0 0,-1 0,0 1,-2 0,0 1,0 0,-1 1,-1 1,-2-1,-37-27,0 3,-23-9,44 27,-16-9,-1 2,-1 2,-1 3,-2 2,-16-2,-38-5,0 5,-2 4,0 6,-11 4,-445 6,-29 33,2 18,225-18,-154 0,-256-27,-56-63,427 24,-197 22,324 13,332 7,45-5,0-4,26-7,195-29,-302 35,145-19,336-37,-476 58,-4-1,-1 1,1 0,-1 1,1 1,-1 1,0 1,11 2,-25-5,-1 1,0-1,0 1,1-1,-1 1,0-1,0 1,0-1,0 1,0 0,0 0,0 0,0-1,0 1,0 0,-1 0,1 0,0 0,0 1,-1-1,1 1,-1 0,1 0,-1 0,0 0,0 0,0 0,-1 0,1 0,0 0,-1 0,1 0,-1 0,0 0,0 0,0 0,0 0,-7 13,0 0,-1-1,0 0,-4 2,-50 59,-61 55,-27 12,43-40,-268 270,190-185,-97 106,196-194,5 3,-3 14,72-96,0 0,-5 13,17-30,-4 12,5-15,0 0,0 1,0-1,0 0,0 1,0-1,0 0,0 1,0-1,0 0,0 1,1-1,-1 0,0 0,0 1,0-1,1 0,-1 1,0-1,0 0,0 0,1 0,-1 1,0-1,1 0,-1 0,0 0,1 0,-1 1,0-1,1 0,-1 0,0 0,1 0,-1 0,0 0,1 0,-1 0,0 0,1 0,-1 0,0 0,1 0,-1 0,7-1,0 0,0 0,-1 0,1-1,0 0,-1 0,3-2,49-24,-39 18,106-61,354-238,-11-25,-258 184,378-296,-578 437,-8 8,-1-1,1 0,0 0,0 1,0-1,0 1,0 0,0 0,0 0,0 0,3-1,-5 2,0 0,0 1,0-1,0 0,1 0,-1 0,0 1,0-1,0 0,0 0,0 1,0-1,0 0,0 0,0 1,0-1,0 0,0 0,0 1,0-1,0 0,0 0,0 1,0-1,0 0,0 0,-1 1,1-1,0 0,0 0,0 0,0 1,0-1,-1 0,1 0,0 0,0 0,-1 1,-8 16,-1 0,0-1,-2 0,-7 9,10-13,-88 103,-41 37,-43 34,-210 202,-86 86,15 9,314-316,34-31,75-86,1 1,-13 28,46-70,0 1,0 0,-2 8,7-17,-1 0,1 0,0-1,0 1,-1 0,1 0,0 0,0 0,0-1,0 1,0 0,0 0,0 0,0 0,1-1,-1 1,0 0,0 0,1 0,-1-1,1 1,-1-1,0 0,1 0,-1 1,1-1,-1 0,1 0,-1 0,1 1,-1-1,1 0,-1 0,1 0,-1 0,1 0,-1 0,1 0,-1 0,1 0,-1 0,1-1,-1 1,1 0,7-3,0 0,0-1,0 0,2-1,-8 4,112-69,59-52,62-54,46-40,-48 35,1201-912,-1141 879,-36 27,-36 28,-41 34,54-29,-173 118,-61 36,4-2,0 0,0 0,0 0,0 1,0 0,3-1,-7 2,1 0,-1 0,0 0,1 0,-1 0,0 0,1 0,-1 0,0 0,1 0,-1 0,1 0,-1 0,0 1,1-1,-1 0,0 0,0 0,1 0,-1 1,0-1,1 0,-1 0,0 1,0-1,1 0,-1 1,0-1,0 0,1 2,-1-1,0 0,0 0,0 1,0-1,0 0,0 0,0 0,-1 1,1-1,0 0,0 0,-1 1,0-1,-5 15,-1-2,-1 1,-7 9,-69 97,-55 58,-52 43,-51 40,-1321 1362,1483-1543,-106 112,50-49,109-115,-27 29,-7 15,49-54,12-19,0 0,-1 1,1-1,0 0,0 0,0 0,0 1,0-1,0 0,0 0,0 1,-1-1,1 0,0 0,0 0,0 1,0-1,0 0,0 0,0 1,1-1,-1 0,0 0,0 1,0-1,0 0,0 0,0 0,0 1,0-1,1 0,-1 0,0 0,0 1,0-1,0 0,1 0,-1 0,0 0,0 0,4 0,0-1,0 1,0-1,0-1,0 1,0 0,0-1,0 0,-1 0,4-2,60-33,-1-4,143-100,74-68,46-44,339-285,167-130,-491 402,-40 33,-40 33,-41 37,-48 37,39-21,-164 116,-49 30,1 1,-1-1,0 0,0 1,1-1,-1 1,0-1,1 1,-1 0,0 0,2-1,-3 1,0 1,0-1,0 0,0 0,1 0,-1 0,0 1,0-1,0 0,0 0,0 0,0 0,0 1,1-1,-1 0,0 0,0 0,0 1,0-1,0 0,0 0,0 0,0 1,0-1,0 0,0 0,0 0,0 1,0-1,-1 0,1 0,0 0,0 1,0-1,0 0,0 0,0 0,0 0,-1 1,1-1,0 0,-25 35,-52 57,-60 59,-60 54,-62 50,-38 35,-962 978,1010-995,52-41,53-47,50-48,67-93,0 5,22-41,1 1,0 1,0-1,-1 8,5-16,0-1,0 1,-1-1,1 1,0-1,0 1,0-1,0 1,0 0,0-1,0 1,0-1,1 1,-1-1,0 1,0-1,0 1,1-1,-1 1,0-1,1 1,-1-1,1 1,0-1,-1 0,1 0,0 0,-1 1,1-1,0 0,-1 0,1 0,0 0,-1 0,1 0,0 0,-1-1,1 1,0 0,-1 0,1 0,0-1,14-5,0-2,-1 1,0-2,9-6,135-100,67-62,57-54,37-34,-150 125,670-548,24 32,-651 508,-44 36,-146 97,232-142,-243 151,14-7,-24 12,0 1,1-1,-1 1,0-1,1 1,-1-1,1 1,-1 0,1 0,-1 0,0 0,1 0,-1 0,1 0,3 5,-6 7,-3-3,0 0,0 0,-1 0,0-1,-1 2,-21 29,-20 22,-86 91,-62 51,-47 41,-40 34,73-73,-470 471,447-429,54-39,52-42,95-122,1 2,2 1,-5 16,31-60,1-1,0 1,-1 0,1 0,0-1,0 1,1 0,-1 0,1 0,-1 0,1 0,0 1,0-3,1-1,-1 0,0 1,0-1,1 0,-1 0,0 1,1-1,-1 0,0 0,1 1,-1-1,0 0,1 0,-1 0,0 0,1 0,-1 0,0 1,1-1,-1 0,1 0,-1 0,0 0,1 0,-1 0,0 0,1-1,-1 1,1 0,-1 0,0 0,1 0,3-2,1 1,0-1,-1 0,0 0,3-2,41-26,19-18,136-106,63-60,68-58,-54 43,625-503,15 27,-697 545,-55 44,-157 109,61-41,33-14,-101 59,0 1,1 0,-1 0,1 0,0 0,0 1,1 0,-6 1,0 0,0 0,1 0,-1-1,0 1,0 0,0 1,1-1,-1 0,0 0,0 0,1 0,-1 0,0 0,0 0,1 0,-1 0,0 0,0 0,0 1,1-1,-1 0,0 0,0 0,0 0,0 1,0-1,1 0,-1 0,0 0,0 1,0-1,0 0,0 0,0 2,0-1,0 0,0 0,0 0,0 0,-1 0,1 1,0-1,-1 0,1 0,-1 0,0 0,-10 18,-1 0,-12 13,-81 96,-69 64,-46 41,32-35,-365 387,13 9,354-376,44-37,43-41,70-96,1 0,-13 35,38-74,2-2,-1 0,1 0,0-1,0 1,0 0,0 0,0 0,1 2,0-4,0-1,0 0,0 0,0 1,0-1,0 0,0 1,0-1,0 0,0 0,1 1,-1-1,0 0,0 0,0 0,0 1,1-1,-1 0,0 0,0 0,0 1,1-1,-1 0,0 0,0 0,1 0,-1 0,0 0,0 0,1 1,-1-1,0 0,1 0,-1 0,2 0,0-1,0 1,0 0,0-1,1 1,-1-1,-1 0,1 1,1-2,28-13,27-19,104-70,59-52,40-37,165-136,-20 17,1 17,-256 195,-101 68,1 3,34-14,-80 40,0 1,0 0,1 0,-1 1,1 0,-1 0,3 0,-7 1,0-1,-1 1,1 0,0 0,-1 0,1 1,-1-1,1 0,0 0,-1 0,1 0,0 1,-1-1,1 0,-1 0,1 1,-1-1,1 0,-1 1,1-1,-1 1,1-1,-1 1,0-1,1 1,-1-1,1 1,-1-1,0 1,0-1,1 1,-1 0,0-1,0 1,0-1,0 1,0 0,0-1,0 1,0 0,0-1,0 1,0 0,-1 6,-1 1,0-1,0 0,-1 1,0-1,0 0,-3 3,-24 44,-4 1,-67 95,-221 287,66-93,21 9,197-288,2 1,-1 12,31-64,1 0,0 1,1 0,3-13,1-1,-1 1,1-1,0 1,-1-1,1 1,0-1,0 1,0-1,0 1,0-1,1 1,-1-1,0 1,1-1,-1 1,1-1,-1 1,1-1,0 0,0 1,0-1,1 1,-1-1,1-1,0 1,0 0,0 0,0-1,0 1,0-1,0 0,0 1,0-1,0 0,0 0,0 0,0-1,0 1,0 0,0-1,15-2,-1 0,1-2,-1 0,4-2,71-32,-70 30,600-295,-450 209,-122 65,-3-2,15-14,-54 40,1-1,-1 0,0 0,3-6,-45 74,-22 34,18-39,-28 28,65-81,2-4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01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1,'-1'6,"0"0,-1 0,1 0,-1 0,0 0,-1 0,1 0,-1-1,0 1,-4 3,0 4,-86 138,-14 6,26-39,-139 234,161-242,4 2,-9 39,50-115,1 1,3 0,-6 34,14-63,1 0,1 0,-1 0,1 1,0-1,1 0,1 7,-1-12,0-1,0 1,0 0,0-1,0 1,0-1,1 1,-1-1,1 0,0 0,0 1,0-1,0-1,0 1,0 0,0 0,1-1,-1 1,1-1,-1 0,1 0,-1 0,1 0,0 0,7 2,0-1,0 0,1-1,-1 0,0-1,7-1,15-1,19-5,16-6,-1-2,-1-3,18-11,189-80,-164 62,193-77,-214 92,1 5,44-7,-106 28,0 2,0 0,0 2,1 0,12 3,-30-1,-1 1,1 1,0 0,0 0,-1 1,1 0,-1 0,1 1,-3 0,-1-1,1 1,-1-1,0 1,0 1,0-1,-1 1,0 0,0 0,0 0,3 5,-3-2,0 0,0 0,-1 0,0 1,-1-1,0 1,0-1,0 1,-1 0,-1 2,1 8,-2 0,0-1,-2 1,-2 12,-5 14,-3 0,-9 21,-25 50,-4-1,-54 85,-147 211,53-91,162-257,3 2,-24 61,52-111,1 1,0-1,1 1,1 0,1 0,0 2,1-13,1 0,0 0,1 0,-1 0,1 0,0 0,0 0,0 0,1 0,0-1,0 1,0-1,0 1,1-1,0 0,0 0,0 0,0 0,0 0,5 3,-3-3,1 0,-1-1,1 1,0-1,1 0,-1-1,0 1,1-1,0-1,-1 1,5 0,6 0,1-1,-1-1,0 0,5-2,24-3,1-2,-1-2,-1-3,7-3,180-70,86-54,-201 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7:50.27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4095.09277"/>
      <inkml:brushProperty name="anchorY" value="-4558.55469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3379.15918"/>
      <inkml:brushProperty name="anchorY" value="-4711.5542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1953.82617"/>
      <inkml:brushProperty name="anchorY" value="-7412.2060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2980.28906"/>
      <inkml:brushProperty name="anchorY" value="-9914.05469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9634.10938"/>
      <inkml:brushProperty name="anchorY" value="-11288.00684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1019.25781"/>
      <inkml:brushProperty name="anchorY" value="-13570.9423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9695.39844"/>
      <inkml:brushProperty name="anchorY" value="-14059.57813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6439.69922"/>
      <inkml:brushProperty name="anchorY" value="-26574.65039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6126.94141"/>
      <inkml:brushProperty name="anchorY" value="-39413.8125"/>
      <inkml:brushProperty name="scaleFactor" value="0.5"/>
    </inkml:brush>
  </inkml:definitions>
  <inkml:trace contextRef="#ctx0" brushRef="#br0">11762 365,'0'0,"0"0,0 9,0 4,0 10,0 13,0 12,0 11,-2 7,-2 5,-5 0,-3-3,-4-5,-3-9,-2-7,1-8,2-9,5-10,3-8,5-6,2-6,2-9,1-14,0-15,1-14,0-11,-1-5,1 2,-1 7,0 6,2 8,3 8,1 6,2 7,2 6,1 3,2 4,5 0,8 4,11 4,12 8,10 11,6 9,5 8,1 6,0 3,-4 0,-5-2,-8-3,-10-5,-10-7,-9-4,-6-5,-6-3,-4-4,-4-3,-3-1,-1-1,-1-2,-3 2,-7 3,-8 4,-9 1,-6 2,-10-1,-10 0,-8 2,-5 1,-2 1,1 1,3 0,3 1,5 0,4 2,6 2,11-4,11-4</inkml:trace>
  <inkml:trace contextRef="#ctx0" brushRef="#br1" timeOffset="1078.089">3482 4323,'0'0,"0"0,29 2,12 7,22 13,23 15,38 15,23 10,28 7,24 5,13 6,23 8,28 13,28 13,9 4,13 7,5 7,18 12,-9-7,6 0,-14-10,6-2,-21-10,11-9,-21-16,-5-15,-10-19,-5-17,-12-17,-26-14,-29-9,-28-10,-15-5,-20-2,-22 0,-21 1,-20 2,-19 2,-14 1,-11 0,-9 2,-7-1,-6 1,-2-1,-1 1,-2 1,-3 3</inkml:trace>
  <inkml:trace contextRef="#ctx0" brushRef="#br2" timeOffset="1703.444">11224 5728,'0'0,"0"0,0 11,0 9,-2 17,-2 20,-1 26,-1 24,0 21,9 16,9 12,8-1,8-3,9-9,5-10,2-13,0-17,-5-16,-4-13,-5-14,-6-14,-5-11,-3-9,-6-10,-3-6,-7-12,0 2,1 0,-1 0,0-1,0 1,1 0,-1 0,0 0,0 0,0-1,0 1,1 0,-1 0,0-1,0 1,0 0,0 0,0-1,0 1,0 0,0 0,1-1,-1 1,0 0,0 0,0-1,0 1,0 0,-1 0,1-1,0 1,2-13,-2-1</inkml:trace>
  <inkml:trace contextRef="#ctx0" brushRef="#br3" timeOffset="2250.311">11138 5911,'0'0,"0"0,8 2,3 3,8 3,10 9,9 8,15 14,19 9,17 10,8 6,4 1,1-1,-3-3,2-4,-4-7,-5-7,-9-8,-11-6,-10-5,-11-2,-10-1,-8-1,-8 0,-6 2,-7 3,-5 5,-6 3,-6 5,-11 6,8-29,0-1,-7 8,-29 34,-9 3,-7 2,-7 3,0 2,1 3,4 2,4-1,5-3,5-5,6-8,9-10,8-10,8-11,6-9,6-7,4-4</inkml:trace>
  <inkml:trace contextRef="#ctx0" brushRef="#br4" timeOffset="43490.908">1 5901,'0'0,"0"0,6-7,3-2,6-3,10-5,11-1,23-7,27-3,16-3,21-2,31 0,10 2,4 2,9 3,17 1,3 6,18 8,2 8,-11 7,5 13,4 15,-10 11,10 17,-4 7,-8 3,-7 4,4 8,-7 7,2 11,0 7,-6 3,-8 0,-1 7,7 8,-7-2,9 1,3 0,-5-2,-10-1,4 3,2-3,-3-5,11 3,3 0,-13-9,-12-6,-7-5,-2-5,-8-6,-5-3,14 3,0-4,-8-7,-12-9,-3-8,-1-12,-4-11,-8-13,-74-17,8-2,-17-2,12-3,-25-1,24-4,-29 1,-1-1,4-2,-3 0,-1-1,0-2,1 0,19-14,-18 9,14-12,20-21,-3-3,-5-3,-4-1,-2-3,-1 1,-4-2,0-4,3-3,4-2,3 2,2 3,0 5,-4 7,-6 7,-6 6,-6 5,-3 2,-1-1,-3-2,0-3,-2-2,1-2,-1 1,0 2,-2 4,-2 3,-2 6,-2 5,-1 4,-1 5,1 4,-1 3,-3 3</inkml:trace>
  <inkml:trace contextRef="#ctx0" brushRef="#br5" timeOffset="44772.046">2901 7306,'0'0,"0"0,15-8,17-6,23-5,36-4,37 1,22 4,15 5,29 9,4 5,4 10,4 9,-12 9,-18 7,-17 4,-3 7,1 6,-8 0,-2 4,13 7,1-3,-3-5,0-1,15-3,4-2,6-2,16-5,-4-7,-8-10,10-9,0-10,-4-9,16-13,-7-7,-14-6,-7-7,3-5,-8-6,-17-3,-2-11,5-9,-3-3,-8 3,2 4,3 5,-9 9,-10 6,-18 8,-14 6,-13 5,-4 3,-2 4,-18 5,-18 5</inkml:trace>
  <inkml:trace contextRef="#ctx0" brushRef="#br6" timeOffset="46037.844">249 8979,'0'0,"0"0,30-15,20-4,23-11,29-11,35-13,19-7,14-6,27-7,16-6,21-7,14-6,-2 0,24 0,-5 8,26 8,-11 12,8 14,-1 11,19 13,-14 11,-6 9,7 7,0 6,-5 5,-22 1,-14 1,-9 3,-18-1,2 1,-10-2,-16-4,-1-3,6-5,0-4,26-6,-8-5,-4-6,8-9,-13-6,-12-10,6-11,-9-9,-14-2,-8-3,-3 1,-14 4,-17 4,-17 4,-5-2,6 0,1 4,-5 4,-2 6,-2 6,-6 9,-13 8,-24 8,-24 6</inkml:trace>
  <inkml:trace contextRef="#ctx0" brushRef="#br7" timeOffset="90489.9">5812 1,'0'0,"0"0,15 0,6 0,11 0,12 0,8 0,13 0,11 0,9 0,2 0,0 0,0 0,-2 2,-3 2,-5 3,-5 1,-7 1,-9 2,-7 0,-8 0,-4 0,-6 0,-4 0,-2-2,-3-2,-2-3,-4-2,-2-1,-4 0,-1-2,-3 1,-2 0,-2-1,-1 1,0 0,-2 0,1 0,-1 0,1 2,0 2,0 4,0 5,-2 5,-3 6,-1 3,-2 3,-2 4,-1 3,0 3,0 3,0 6,0 8,0 5,0 6,0 4,0 5,0 3,3 5,1 6,1 6,1 2,2 1,1 1,1 0,1 7,0 3,2 1,1 0,-1 8,0 8,-1 1,0 2,-3 4,1 5,-1 3,0-3,1-4,-3 1,2 6,-1-1,1 2,1 3,0 7,1-1,-1 1,1-1,1 6,-1-2,0-2,0-1,0-2,0-5,2-10,1-4,-1-2,2 2,1-4,3-3,-2-3,0 4,-3 3,0-3,-2-3,0-6,-1 0,-2 4,-1-2,1-5,0-5,-2-2,-1 4,-2 0,1-2,-2-4,0 0,-1-1,-1 0,1 1,3-2,0-2,1-4,2-2,1 0,0-1,4-2,0-4,0-2,2 0,3 0,-2 2,2 2,1 0,1-3,0-2,2 0,-3-3,-1 0,-1-2,1-1,-1-7,0-5,2-6,0-2,-1 0,-1 1,-2-2,-2 1,-1-2,0-2,-1-2,-1-5,1-5,0-5,0-5,-1-5,1-3,0-3,0-4,0-2,0-3,0-2,0 1,0 2,0 1,0 3,0 1,0 1,0 0,0 1,0-2,0-3,0-1,0-3,0-1,-2-1,0-3,-3 0,1-2,-1 1,-2-1,0 0,0 1,-1 0,1-1,0 1,-1 1,-1 1,0 0,-1 1,-3 1,-4 0,-7-1,-9 1,-7 0,-8 0,-7 0,-2 0,0-1,3 1,1-2,0-3,-1 1,-7-3,-10 2,-8 0,-3 0,0 0,7-1,5-1,6-1,2 1,3-1,3 0,3 0,5 1,5 1,7-1,5-1,6 0,6-1,6-2,5 1,4-1,3 0,1 0,1-1</inkml:trace>
  <inkml:trace contextRef="#ctx0" brushRef="#br8" timeOffset="103758.927">7138 762,'0'0,"0"0,19 6,16 1,17-1,10 0,6-2,6-4,10-3,16 0,8-4,3 2,-3 0,8 2,10 1,7-2,-6 2,-3-3,0 1,5-1,2 1,-6 0,-9 1,-4 2,0 0,5 1,-1 0,-6 0,-7 0,-5 0,-1 0,-4 0,-5 1,-4 1,-8 0,-7 0,-8-1,-7 3,-1 1,3 0,5-1,2-1,0-1,-1-1,-5 0,-6-1,-6 0,-5-1,-6 1,-5 0,-4 0,-2 0,1 0,1 0,4 0,2 0,2 0,1 0,-3 0,-2 0,-5 0,-4 0,-3 0,-4 0,-1 0,-4 0,0 0,-2 0,-2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42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0,2 2,4 3,7 1,6 1,9-1,12-2,10-2,11-1,6 0,3-1,2 0,-4 0,-8-1,-10 1,-7 0,-7 0,-6 2,-5 2,-2 1,-2 1,-1 1,0 2,-2 1,-1 0,-3 1,-1 0,-2 0,0 0,-1 1,1 4,-1 3,3 6,0 6,-1 6,1 3,-3 4,0 5,-3 6,-3 6,-1 7,-2 9,0 5,-1 2,-1 4,1 0,-1 2,1 3,0 3,0-2,0-3,0 1,0 0,0 3,0 4,0 1,0 0,0 0,0-2,0 0,0 0,0-3,0-5,0-6,0-5,0-1,-2-1,-2 0,-3 1,-1-1,-2-2,0-5,-1-5,-1-4,1-6,0-5,0-5,1-5,4-3,1-5,3-4,1-4,1-3,0-4,0-2,1-3,-1-3,1-4,-1 1,0-2,0-2,0 0,0-1,0-1,0 2,0 0,0 0,0 0,0-1,0 0,0 0,0-1,-2 1,-4 3,-6 3,-11 1,-14 2,-14 0,-9-1,-3-2,1-2,3-3,1 0,4-2,4 0,2 0,5-1,5 1,6-1,5 1,7 0,6 0</inkml:trace>
  <inkml:trace contextRef="#ctx0" brushRef="#br0" timeOffset="1484.374">927 2071,'0'0,"0"0,0 0,0 0,2 0,4 0,7 2,8 2,13 3,20 3,20 6,17 4,16 3,23 6,15 3,5 2,-1 2,1 2,3 1,0 0,-5 1,4 5,7 8,-1 6,-6 11,4 12,9 7,4 2,-5-3,6-1,6 0,-4-4,1-5,3-7,-6-10,-13-12,-16-10,4-9,2-8,-5-9,-1-8,5-7,1-7,-8-5,-14-5,-17-1,-10-4,-9-3,-5-1,-7 1,-8 4,-7 3,-11 4,-11 2,-9 2,-12 3,-7 3,-7 2,-4 3,-7 0,-4 1,1 1</inkml:trace>
  <inkml:trace contextRef="#ctx0" brushRef="#br0" timeOffset="3453.13">6857 3219,'0'0,"0"0,0 0,0 0,0 0,0 0,0 0,0 0,0 0,0 0,0 0,-2 2,-1 4,1 5,0 6,1 5,0 7,0 4,1 3,0 1,0 0,2-1,1-3,-1-4,0-3,0-3,-1-5,-1-5,0-4,0-5,0-2,0-2,0 0,0-1,-2-4,-2-6,-1-7,-1-8,0-8,2-6,1-3,1-1,1 3,0 4,1 7,0 7,1 4,-1 7,0 5,0 3,0 3,0 1,0 1,4 3,6 3,8 4,9 5,10 4,5 5,6 1,2 1,2-2,0 0,0-2,0-1,-3 0,-2 0,-3-1,-6-2,-6-2,-5-2,-7-4,-5-2,-4-2,-5-3,-2-1,-3-2,-1-1,-5 2,-6 3,-8 4,-7 3,-6 3,-8 4,-4 1,-2 1,0 1,-2 0,1 0,0 0,1-2,2-1,4 1,9-4,9-5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30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264 432,'1'7,"-1"0,1 0,1 0,0 2,3 22,3 91,-5 62,-15 124,11-304,-53 764,-20 0,41-445,-78 1749,115-877,22-601,28 4,68 322,-1-3,-104-766,74 709,-66-369,-27-368,-5-1,-5 0,-6 1,-23 68,-38 98,56-213,20-64,-14 49,0 11,14-53,0 0,1 0,1 0,1 0,0 0,2 3,-1-15,0-1,1 1,-1 0,1-1,1 1,-1-1,1 0,0 0,1 0,0 0,0 0,0-1,0 0,1 0,1 2,4 0,-1 1,1-1,0-1,0 0,1-1,0 0,0 0,6 1,46 13,1-2,0-3,2-3,44 1,268 2,-373-14,1147-22,-300 0,972 36,-1413-8,-164 3,101 1,-282-13,0-2,-1-3,53-14,-72 11,-1-3,-1-1,0-3,-1-1,29-18,-27 10,-1-2,-1-2,-1-1,24-28,-38 33,-1-2,-2-2,-1 0,-2-1,-1-1,11-25,6-25,-3-2,-4-2,-4 0,-4-2,8-68,1-70,-1-165,-9-287,-18-2,8-320,-6 810</inkml:trace>
  <inkml:trace contextRef="#ctx0" brushRef="#br0" timeOffset="1">7287 8006,'2'-67,"7"-259</inkml:trace>
  <inkml:trace contextRef="#ctx0" brushRef="#br0" timeOffset="-7">7298 7613,'17'-632</inkml:trace>
  <inkml:trace contextRef="#ctx0" brushRef="#br0" timeOffset="6">7315 6981,'14'-546,"-10"-719</inkml:trace>
  <inkml:trace contextRef="#ctx0" brushRef="#br0" timeOffset="7">7333 5170,'1'-240,"-4"-47</inkml:trace>
  <inkml:trace contextRef="#ctx0" brushRef="#br0" timeOffset="-69">7331 4643,'-7'-746,"-6"-477,-69-271,56 1264,16 169,-3 1,-16-43,22 82,-2 0,0 1,-1 0,-1 1,-1 0,-1 0,0 2,-1-1,-1 2,-1 0,-4-2,-3-1,-1 0,-1 2,0 1,-1 1,-1 1,0 2,-1 0,-5 1,-33-9,-2 2,1 4,-26 0,-213-13,-962-4,754 25,-88-20,2-17,5 1,-1 16,280 22,-191-4,2-22,303 7,49 5,-125 2,262 16</inkml:trace>
  <inkml:trace contextRef="#ctx0" brushRef="#br1" timeOffset="-409329.526">3930 3587,'3'10,"1"0,-1 0,-1 1,1-1,-2 1,0 0,0-1,-1 1,0 4,0 10,4 607,-3 28,5-537,5-1,6-1,23 83,-34-178,1 0,2 0,1-1,10 20,-14-35,0 0,0-1,1 0,0 0,0 0,1-1,0 0,1 0,0-1,0 0,0-1,8 4,5 0,0 0,0-2,1 0,6 0,97 18,-102-21,63 9,1-4,6-4,179 1,-178-5,565 30,-440-20,161-12,-374 0,0 0,-1-1,1 0,0 0,0-1,-1 0,1 0,1-1,-4 1,0 0,-1 0,1-1,-1 1,1-1,-1 0,0 0,0 0,0-1,-1 1,1-1,-1 1,2-4,6-13,-2 1,0-2,-1 1,-1-1,0 0,1-20,0-12,-3 0,-2-13,-6-332,-54-367,39 610,-2-7,6-38,15 196,-1-24,0 1,-2 0,-6-26,7 45,0 0,-1 1,0 0,0-1,0 1,-1 0,0 1,0-1,-1 1,0-1,0 1,0 1,-1-1,0 1,0 0,-1 0,-23-14,-1 2,-1 1,-1 1,0 2,-1 2,0 0,0 3,-1 0,-10 1,-71-5,0 4,-20 6,130 2,-586 17,240-3,-360-1,585-9,87-1</inkml:trace>
  <inkml:trace contextRef="#ctx0" brushRef="#br1" timeOffset="-30">955 5410,'-2'50,"-3"8,-1 45,13 132,17 61,-19-238,-5-56,38 358,-20-239,32 113,-44-214,0 0,1 0,1 0,10 17,-14-29,1-1,0 0,0 0,1 0,0-1,0 0,0 0,1 0,0-1,0 0,0 0,1-1,2 1,17 6,-1-1,1-2,0 0,1-2,0-1,7-1,56 3,24-3,-89-4,690 11,-477 0,30 0,-249-11,1 0,-1-2,0 0,1-1,1-2,-16 4,0-1,-1 0,1 0,0-1,-1 1,0-1,1-1,-1 1,0-1,-1 1,1-1,-1-1,0 1,0-1,0 1,0-1,-1-1,0 1,2-3,2-10,0 0,-1-1,-1 1,-1-1,1-10,7-97,-12 116,4-81,-7-56,-14-92,0 9,-10-117</inkml:trace>
  <inkml:trace contextRef="#ctx0" brushRef="#br1" timeOffset="-29">3077 5826</inkml:trace>
  <inkml:trace contextRef="#ctx0" brushRef="#br1" timeOffset="-43">3077 5826,'-9'-115,"-9"-87,18 197,-5-46,-2-2,4 37,0 1,-1 0,-1 0,0 1,-6-11,9 20,-1 1,0-1,0 0,0 1,0 0,-1-1,0 1,0 1,0-1,0 0,-1 1,1 0,-5-2,0 1,0 1,0 0,0 0,0 1,-1 0,1 0,-6 1,-106-9,0 6,-1 6,-105 14,-156 18,198-26,-13-9,129-2,32 0,-1 2,0 1,1 2,-3 2,30-2,1 1,-1-1,1 2,0-1,0 1,0 1,0 0,-5 4,-5 4</inkml:trace>
  <inkml:trace contextRef="#ctx0" brushRef="#br1" timeOffset="3102.248">4027 6911,'0'9,"-1"0,0-1,-2 6,-1 9,-20 207,8-73,-20 286,31-272,13 103,-4-222,3 1,9 35,-10-65,0 0</inkml:trace>
  <inkml:trace contextRef="#ctx0" brushRef="#br1" timeOffset="3103.248">3984 8488,'8'23,"1"0,0-1,2 0,0-1,2 0,-10-15,1-1,0 1,0-1,1 0,-1 0,1 0,0 0,1-1,-1 0,1 0,0-1,0 1,0-1,0 0,1-1,-1 0,1 0,-1 0,1-1,0 1,1-2,42 5,1-3,0-2,36-5,153-27,24-1,-75 27,53 10,-44 1,205-5,-399 0,0-1,0 0,-1 0,1 0,0 0,-1 0,1-1,-1 0,1 0,-1 0,0 0,0 0,0-1,0 1,0-1,-1 0,1 0,-1 0,2-2,6-10,0 0,-1 0,4-10,-4 3,-1 0,0 0,-2 0,0-1,-2 0,-1 0,0 0,-2-1,0 1,-2-5,-5-51,-3 0,-8-25,16 98,-79-380,10 52,53 236,7 30,-4 1,-2 0,-6-7,19 63,-2 0,1 0,-1 0,-1 0,0 1,0 0,-1 0,-1 1,1 0,-9-7,14 14,0 1,-1-1,1 1,-1 0,0 0,1 0,-1 0,0 0,0 0,1 1,-1-1,0 1,0 0,-41 1,25 0,-97 0,-28-6,50 0,1 5,-86 10,20 9,-45 17,150-26,-210 38,200-40,0-3,0-2,-10-4,29-1</inkml:trace>
  <inkml:trace contextRef="#ctx0" brushRef="#br1" timeOffset="2399.103">1310 8295,'-1'28,"-2"0,-2 12,-3 16,-27 513,32-515,-9 327,20-1,-3-310,3 0,15 57,-14-89,2-1,2 0,1-1,2 0,17 29,-26-54,0 0,1 0,0-1,1 0,0-1,0 1,1-2,0 0,0 0,1-1,0 0,1 0,0-2,10 5,0-2,0-1,1 0,-1-2,1-1,0-1,17 0,34-1,31-5,-101 3,128-11,21-8,67-7,430 7,-638 19,-1 0,1-1,0 0,0-1,-1-1,6-1,-10 1,0 1,0-2,-1 1,1-1,-1 0,1 0,-1-1,-1 1,1-1,2-4,5-5,-2-1,0-1,0 0,-1 0,-1-1,-1 0,-1-1,0 0,-1 0,-1 0,0-1,6-37,-2 0,-3-1,-2-1,5-228,-12 1,-18-72,6 192,5 97</inkml:trace>
  <inkml:trace contextRef="#ctx0" brushRef="#br1" timeOffset="2400.103">3303 8792,'-35'-230,"31"210,-1 0,0 1,-2-1,0 1,-7-11,8 21,1-1,-1 1,-1 0,0 1,0-1,0 1,-1 1,0-1,-1 2,0-1,-2 0,-32-18,0 3,-1 1,-1 2,-1 3,-1 1,-1 2,-27-4,-2 4,0 2,-31 2,27 7,-60 6,-79 16,83-6,18-2,-34 12,78-9,1 4,-41 17,84-24,0 2,1 0,-20 14,22-9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1986 987,'-1428'1483,"1348"-1402,-106 112,50-49,109-115,-27 29,-7 15,49-54,12-19,0 0,-1 1,1-1,0 0,0 0,0 0,0 1,0-1,0 0,0 0,0 1,-1-1,1 0,0 0,0 0,0 1,0-1,0 0,0 0,0 1,1-1,-1 0,0 0,0 1,0-1,0 0,0 0,0 0,0 1,0-1,1 0,-1 0,0 0,0 1,0-1,0 0,1 0,-1 0,0 0,0 0,4 0,0-1,0 1,0-1,0-1,0 1,0 0,0-1,0 0,-1 0,4-2,60-33,-1-4,143-100,74-68,46-44,339-285,167-130,-491 402,-40 33,-40 33,-41 37,-48 37,39-21,-164 116,-49 30,1 1,-1-1,0 0,0 1,1-1,-1 1,0-1,1 1,-1 0,0 0,2-1,-3 1,0 1,0-1,0 0,0 0,1 0,-1 0,0 1,0-1,0 0,0 0,0 0,0 0,0 1,1-1,-1 0,0 0,0 0,0 1,0-1,0 0,0 0,0 0,0 1,0-1,0 0,0 0,0 0,0 1,0-1,-1 0,1 0,0 0,0 1,0-1,0 0,0 0,0 0,0 0,-1 1,1-1,0 0,-25 35,-52 57,-60 59,-60 54,-62 50,-38 35,-962 978,1010-995,52-41,53-47,50-48,67-93,0 5,22-41,1 1,0 1,0-1,-1 8,5-16,0-1,0 1,-1-1,1 1,0-1,0 1,0-1,0 1,0 0,0-1,0 1,0-1,1 1,-1-1,0 1,0-1,0 1,1-1,-1 1,0-1,1 1,-1-1,1 1,0-1,-1 0,1 0,0 0,-1 1,1-1,0 0,-1 0,1 0,0 0,-1 0,1 0,0 0,-1-1,1 1,0 0,-1 0,1 0,0-1,14-5,0-2,-1 1,0-2,9-6,135-100,67-62,57-54,37-34,-150 125,670-548,24 32,-651 508,-44 36,-146 97,232-142,-243 151,14-7,-24 12,0 1,1-1,-1 1,0-1,1 1,-1-1,1 1,-1 0,1 0,-1 0,0 0,1 0,-1 0,1 0,3 5,-6 7,-3-3,0 0,0 0,-1 0,0-1,-1 2,-21 29,-20 22,-86 91,-62 51,-47 41,-40 34,73-73,-470 471,447-429,54-39,52-42,95-122,1 2,2 1,-5 16,31-60,1-1,0 1,-1 0,1 0,0-1,0 1,1 0,-1 0,1 0,-1 0,1 0,0 1,0-3,1-1,-1 0,0 1,0-1,1 0,-1 0,0 1,1-1,-1 0,0 0,1 1,-1-1,0 0,1 0,-1 0,0 0,1 0,-1 0,0 1,1-1,-1 0,1 0,-1 0,0 0,1 0,-1 0,0 0,1-1,-1 1,1 0,-1 0,0 0,1 0,3-2,1 1,0-1,-1 0,0 0,3-2,41-26,19-18,136-106,63-60,68-58,-54 43,625-503,15 27,-697 545,-55 44,-157 109,61-41,33-14,-101 59,0 1,1 0,-1 0,1 0,0 0,0 1,1 0,-6 1,0 0,0 0,1 0,-1-1,0 1,0 0,0 1,1-1,-1 0,0 0,0 0,1 0,-1 0,0 0,0 0,1 0,-1 0,0 0,0 0,0 1,1-1,-1 0,0 0,0 0,0 0,0 1,0-1,1 0,-1 0,0 0,0 1,0-1,0 0,0 0,0 2,0-1,0 0,0 0,0 0,0 0,-1 0,1 1,0-1,-1 0,1 0,-1 0,0 0,-10 18,-1 0,-12 13,-81 96,-69 64,-46 41,32-35,-365 387,13 9,354-376,44-37,43-41,70-96,1 0,-13 35,38-74,2-2,-1 0,1 0,0-1,0 1,0 0,0 0,0 0,1 2,0-4,0-1,0 0,0 0,0 1,0-1,0 0,0 1,0-1,0 0,0 0,1 1,-1-1,0 0,0 0,0 0,0 1,1-1,-1 0,0 0,0 0,0 1,1-1,-1 0,0 0,0 0,1 0,-1 0,0 0,0 0,1 1,-1-1,0 0,1 0,-1 0,2 0,0-1,0 1,0 0,0-1,1 1,-1-1,-1 0,1 1,1-2,28-13,27-19,104-70,59-52,40-37,165-136,-20 17,1 17,-256 195,-101 68,1 3,34-14,-80 40,0 1,0 0,1 0,-1 1,1 0,-1 0,3 0,-7 1,0-1,-1 1,1 0,0 0,-1 0,1 1,-1-1,1 0,0 0,-1 0,1 0,0 1,-1-1,1 0,-1 0,1 1,-1-1,1 0,-1 1,1-1,-1 1,1-1,-1 1,0-1,1 1,-1-1,1 1,-1-1,0 1,0-1,1 1,-1 0,0-1,0 1,0-1,0 1,0 0,0-1,0 1,0 0,0-1,0 1,0 0,-1 6,-1 1,0-1,0 0,-1 1,0-1,0 0,-3 3,-24 44,-4 1,-67 95,-221 287,66-93,21 9,197-288,2 1,-1 12,31-64,1 0,0 1,1 0,3-13,1-1,-1 1,1-1,0 1,-1-1,1 1,0-1,0 1,0-1,0 1,0-1,1 1,-1-1,0 1,1-1,-1 1,1-1,-1 1,1-1,0 0,0 1,0-1,1 1,-1-1,1-1,0 1,0 0,0 0,0-1,0 1,0-1,0 0,0 1,0-1,0 0,0 0,0 0,0-1,0 1,0 0,0-1,15-2,-1 0,1-2,-1 0,4-2,71-32,-70 30,600-295,-450 209,-122 65,-3-2,15-14,-54 40,1-1,-1 0,0 0,3-6,-45 74,-22 34,18-39,-28 28,65-81,2-4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7:50.27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4095.09277"/>
      <inkml:brushProperty name="anchorY" value="-4558.55469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3379.15918"/>
      <inkml:brushProperty name="anchorY" value="-4711.5542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1953.82617"/>
      <inkml:brushProperty name="anchorY" value="-7412.2060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2980.28906"/>
      <inkml:brushProperty name="anchorY" value="-9914.05469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9634.10938"/>
      <inkml:brushProperty name="anchorY" value="-11288.00684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1019.25781"/>
      <inkml:brushProperty name="anchorY" value="-13570.9423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9695.39844"/>
      <inkml:brushProperty name="anchorY" value="-14059.57813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6439.69922"/>
      <inkml:brushProperty name="anchorY" value="-26574.65039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6989.14844"/>
      <inkml:brushProperty name="anchorY" value="-26574.65039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7674.04688"/>
      <inkml:brushProperty name="anchorY" value="-28622.50781"/>
      <inkml:brushProperty name="scaleFactor" value="0.5"/>
    </inkml:brush>
    <inkml:brush xml:id="br1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6126.94141"/>
      <inkml:brushProperty name="anchorY" value="-39413.8125"/>
      <inkml:brushProperty name="scaleFactor" value="0.5"/>
    </inkml:brush>
  </inkml:definitions>
  <inkml:trace contextRef="#ctx0" brushRef="#br0">11762 365,'0'0,"0"0,0 9,0 4,0 10,0 13,0 12,0 11,-2 7,-2 5,-5 0,-3-3,-4-5,-3-9,-2-7,1-8,2-9,5-10,3-8,5-6,2-6,2-9,1-14,0-15,1-14,0-11,-1-5,1 2,-1 7,0 6,2 8,3 8,1 6,2 7,2 6,1 3,2 4,5 0,8 4,11 4,12 8,10 11,6 9,5 8,1 6,0 3,-4 0,-5-2,-8-3,-10-5,-10-7,-9-4,-6-5,-6-3,-4-4,-4-3,-3-1,-1-1,-1-2,-3 2,-7 3,-8 4,-9 1,-6 2,-10-1,-10 0,-8 2,-5 1,-2 1,1 1,3 0,3 1,5 0,4 2,6 2,11-4,11-4</inkml:trace>
  <inkml:trace contextRef="#ctx0" brushRef="#br1" timeOffset="1078.089">3482 4323,'0'0,"0"0,29 2,12 7,22 13,23 15,38 15,23 10,28 7,24 5,13 6,23 8,28 13,28 13,9 4,13 7,5 7,18 12,-9-7,6 0,-14-10,6-2,-21-10,11-9,-21-16,-5-15,-10-19,-5-17,-12-17,-26-14,-29-9,-28-10,-15-5,-20-2,-22 0,-21 1,-20 2,-19 2,-14 1,-11 0,-9 2,-7-1,-6 1,-2-1,-1 1,-2 1,-3 3</inkml:trace>
  <inkml:trace contextRef="#ctx0" brushRef="#br2" timeOffset="1703.444">11224 5728,'0'0,"0"0,0 11,0 9,-2 17,-2 20,-1 26,-1 24,0 21,9 16,9 12,8-1,8-3,9-9,5-10,2-13,0-17,-5-16,-4-13,-5-14,-6-14,-5-11,-3-9,-6-10,-3-6,-7-12,0 2,1 0,-1 0,0-1,0 1,1 0,-1 0,0 0,0 0,0-1,0 1,1 0,-1 0,0-1,0 1,0 0,0 0,0-1,0 1,0 0,0 0,1-1,-1 1,0 0,0 0,0-1,0 1,0 0,-1 0,1-1,0 1,2-13,-2-1</inkml:trace>
  <inkml:trace contextRef="#ctx0" brushRef="#br3" timeOffset="2250.311">11138 5911,'0'0,"0"0,8 2,3 3,8 3,10 9,9 8,15 14,19 9,17 10,8 6,4 1,1-1,-3-3,2-4,-4-7,-5-7,-9-8,-11-6,-10-5,-11-2,-10-1,-8-1,-8 0,-6 2,-7 3,-5 5,-6 3,-6 5,-11 6,8-29,0-1,-7 8,-29 34,-9 3,-7 2,-7 3,0 2,1 3,4 2,4-1,5-3,5-5,6-8,9-10,8-10,8-11,6-9,6-7,4-4</inkml:trace>
  <inkml:trace contextRef="#ctx0" brushRef="#br4" timeOffset="43490.908">1 5901,'0'0,"0"0,6-7,3-2,6-3,10-5,11-1,23-7,27-3,16-3,21-2,31 0,10 2,4 2,9 3,17 1,3 6,18 8,2 8,-11 7,5 13,4 15,-10 11,10 17,-4 7,-8 3,-7 4,4 8,-7 7,2 11,0 7,-6 3,-8 0,-1 7,7 8,-7-2,9 1,3 0,-5-2,-10-1,4 3,2-3,-3-5,11 3,3 0,-13-9,-12-6,-7-5,-2-5,-8-6,-5-3,14 3,0-4,-8-7,-12-9,-3-8,-1-12,-4-11,-8-13,-74-17,8-2,-17-2,12-3,-25-1,24-4,-29 1,-1-1,4-2,-3 0,-1-1,0-2,1 0,19-14,-18 9,14-12,20-21,-3-3,-5-3,-4-1,-2-3,-1 1,-4-2,0-4,3-3,4-2,3 2,2 3,0 5,-4 7,-6 7,-6 6,-6 5,-3 2,-1-1,-3-2,0-3,-2-2,1-2,-1 1,0 2,-2 4,-2 3,-2 6,-2 5,-1 4,-1 5,1 4,-1 3,-3 3</inkml:trace>
  <inkml:trace contextRef="#ctx0" brushRef="#br5" timeOffset="44772.046">2901 7306,'0'0,"0"0,15-8,17-6,23-5,36-4,37 1,22 4,15 5,29 9,4 5,4 10,4 9,-12 9,-18 7,-17 4,-3 7,1 6,-8 0,-2 4,13 7,1-3,-3-5,0-1,15-3,4-2,6-2,16-5,-4-7,-8-10,10-9,0-10,-4-9,16-13,-7-7,-14-6,-7-7,3-5,-8-6,-17-3,-2-11,5-9,-3-3,-8 3,2 4,3 5,-9 9,-10 6,-18 8,-14 6,-13 5,-4 3,-2 4,-18 5,-18 5</inkml:trace>
  <inkml:trace contextRef="#ctx0" brushRef="#br6" timeOffset="46037.844">249 8979,'0'0,"0"0,30-15,20-4,23-11,29-11,35-13,19-7,14-6,27-7,16-6,21-7,14-6,-2 0,24 0,-5 8,26 8,-11 12,8 14,-1 11,19 13,-14 11,-6 9,7 7,0 6,-5 5,-22 1,-14 1,-9 3,-18-1,2 1,-10-2,-16-4,-1-3,6-5,0-4,26-6,-8-5,-4-6,8-9,-13-6,-12-10,6-11,-9-9,-14-2,-8-3,-3 1,-14 4,-17 4,-17 4,-5-2,6 0,1 4,-5 4,-2 6,-2 6,-6 9,-13 8,-24 8,-24 6</inkml:trace>
  <inkml:trace contextRef="#ctx0" brushRef="#br7" timeOffset="188550.213">5812 1,'0'0,"0"0,15 0,6 0,11 0,12 0,8 0,13 0,11 0,9 0,2 0,-15 0</inkml:trace>
  <inkml:trace contextRef="#ctx0" brushRef="#br8" timeOffset="188551.213">6361 1,'15'0,"72"0,-2 2,-3 2,-5 3,-5 1,-7 1,-9 2,-7 0,-8 0,-4 0,-6 0,-4 0,-2-2,-3-2,-2-3,-4-2,-2-1,-4 0,-1-2,-3 1,-2 0,-2-1,-1 1,0 0,-2 0,1 0,-1 0,1 2,0 2,0 4,0 5,-2 5,-3 6,-1 3,-2 3,-2 4,-1 3,0 3,0 3,0 6,0 8,0 5,0 6,0 4,0 5,0 3,3 5,1 6,1 6,1 2,2 1,1 1,1 0,1 7,0 3,2 1,1 0,-2-44</inkml:trace>
  <inkml:trace contextRef="#ctx0" brushRef="#br9" timeOffset="186566.7">7046 2049,'1'52,"1"76,-1 1,0 2,-3 4,1 5,-1 3,0-3,1-4,-3 1,2 6,-1-1,1 2,1 3,0 7,1-1,-1 1,1-1,1 6,-1-2,0-2,0-1,0-2,0-5,2-10,1-4,-1-2,2 2,1-4,3-3,-2-3,0 4,-3 3,0-3,-2-3,0-6,-1 0,-2 4,-1-2,1-5,0-5,-2-2,-1 4,-2 0,1-2,-2-4,0 0,-1-1,-1 0,1 1,3-2,0-2,1-4,2-2,1 0,0-1,4-2,0-4,0-2,2 0,3 0,-2 2,2 2,1 0,1-3,0-2,2 0,-3-3,-1 0,-1-2,1-1,-1-7,0-5,2-6,0-2,-1 0,-1 1,-2-2,-2 1,-1-2,0-2,-1-2,-1-5,1-5,0-5,0-5,-1-5,1-3,0-3,0-4,0-2,0-3,0-2,0 1,0 2,0 1,0 3,0 1,0 1,0 0,0 1,0-2,0-3,0-1,0-3,0-1,-2-1,0-3,-3 0,1-2,-1 1,-2-1,0 0,0 1,-1 0,1-1,0 1,-1 1,-1 1,0 0,-1 1,-3 1,-4 0,-7-1,-9 1,-7 0,-8 0,-7 0,-2 0,0-1,3 1,1-2,0-3,-1 1,-7-3,-10 2,-8 0,-3 0,0 0,7-1,5-1,6-1,2 1,3-1,3 0,3 0,5 1,5 1,7-1,5-1,6 0,6-1,6-2,5 1,4-1,3 0,1 0,1-1</inkml:trace>
  <inkml:trace contextRef="#ctx0" brushRef="#br10" timeOffset="103758.927">7138 762,'0'0,"0"0,19 6,16 1,17-1,10 0,6-2,6-4,10-3,16 0,8-4,3 2,-3 0,8 2,10 1,7-2,-6 2,-3-3,0 1,5-1,2 1,-6 0,-9 1,-4 2,0 0,5 1,-1 0,-6 0,-7 0,-5 0,-1 0,-4 0,-5 1,-4 1,-8 0,-7 0,-8-1,-7 3,-1 1,3 0,5-1,2-1,0-1,-1-1,-5 0,-6-1,-6 0,-5-1,-6 1,-5 0,-4 0,-2 0,1 0,1 0,4 0,2 0,2 0,1 0,-3 0,-2 0,-5 0,-4 0,-3 0,-4 0,-1 0,-4 0,0 0,-2 0,-2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1,'-66'68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7387 2467,'-36'-379,"-22"5,-11 7,11 60,54 287,-33-172,25 142,-3 1,-16-38,23 69,-2 1,0 0,-1 0,0 1,-2 0,0 1,0 0,-1 1,-1 1,-2-1,-37-27,0 3,-23-9,44 27,-16-9,-1 2,-1 2,-1 3,-2 2,-16-2,-38-5,0 5,-2 4,0 6,-11 4,-445 6,-29 33,2 18,225-18,-154 0,-256-27,-56-63,427 24,-197 22,324 13,332 7,45-5,0-4,26-7,195-29,-302 35,145-19,336-37,-476 58,-4-1,-1 1,1 0,-1 1,1 1,-1 1,0 1,11 2,-25-5,-1 1,0-1,0 1,1-1,-1 1,0-1,0 1,0-1,0 1,0 0,0 0,0 0,0-1,0 1,0 0,-1 0,1 0,0 0,0 1,-1-1,1 1,-1 0,1 0,-1 0,0 0,0 0,0 0,-1 0,1 0,0 0,-1 0,1 0,-1 0,0 0,0 0,0 0,0 0,-7 13,0 0,-1-1,0 0,-4 2,-50 59,-61 55,-27 12,43-40,-268 270,190-185,-97 106,196-194,5 3,-3 14,72-96,0 0,-5 13,17-30,-4 12,5-15,0 0,0 1,0-1,0 0,0 1,0-1,0 0,0 1,0-1,0 0,0 1,1-1,-1 0,0 0,0 1,0-1,1 0,-1 1,0-1,0 0,0 0,1 0,-1 1,0-1,1 0,-1 0,0 0,1 0,-1 1,0-1,1 0,-1 0,0 0,1 0,-1 0,0 0,1 0,-1 0,0 0,1 0,-1 0,0 0,1 0,-1 0,7-1,0 0,0 0,-1 0,1-1,0 0,-1 0,3-2,49-24,-39 18,106-61,354-238,-11-25,-258 184,378-296,-578 437,-8 8,-1-1,1 0,0 0,0 1,0-1,0 1,0 0,0 0,0 0,0 0,3-1,-5 2,0 0,0 1,0-1,0 0,1 0,-1 0,0 1,0-1,0 0,0 0,0 1,0-1,0 0,0 0,0 1,0-1,0 0,0 0,0 1,0-1,0 0,0 0,0 1,0-1,0 0,0 0,-1 1,1-1,0 0,0 0,0 0,0 1,0-1,-1 0,1 0,0 0,0 0,-1 1,-8 16,-1 0,0-1,-2 0,-7 9,10-13,-88 103,-41 37,-43 34,-210 202,-86 86,15 9,314-316,34-31,75-86,1 1,-13 28,46-70,0 1,0 0,-2 8,7-17,-1 0,1 0,0-1,0 1,-1 0,1 0,0 0,0 0,0-1,0 1,0 0,0 0,0 0,0 0,1-1,-1 1,0 0,0 0,1 0,-1-1,1 1,-1-1,0 0,1 0,-1 1,1-1,-1 0,1 0,-1 0,1 1,-1-1,1 0,-1 0,1 0,-1 0,1 0,-1 0,1 0,-1 0,1 0,-1 0,1-1,-1 1,1 0,7-3,0 0,0-1,0 0,2-1,-8 4,112-69,59-52,62-54,46-40,-48 35,1201-912,-1141 879,-36 27,-36 28,-41 34,54-29,-173 118,-61 36,4-2,0 0,0 0,0 0,0 1,0 0,3-1,-7 2,1 0,-1 0,0 0,1 0,-1 0,0 0,1 0,-1 0,0 0,1 0,-1 0,1 0,-1 0,0 1,1-1,-1 0,0 0,0 0,1 0,-1 1,0-1,1 0,-1 0,0 1,0-1,1 0,-1 1,0-1,0 0,1 2,-1-1,0 0,0 0,0 1,0-1,0 0,0 0,0 0,-1 1,1-1,0 0,0 0,-1 1,0-1,-5 15,-1-2,-1 1,-7 9,-69 97,-55 58,-52 43,-51 40,173-189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7 543,'-7'-542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1 532,'7'-18,"-1"0,-1-1,0 0,-1 0,-1 0,-1-5,2-42,-3-11,-1 48,-3-195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0,'0'6,"-1"0,1 0,-2 0,1 0,-1 2,-4 16,-47 351,19-120,-59 285,9-56,27 3,47-290,10 0,7 0,17 63,-12-172,4 0,6 9,-10-52,2-2,2 0,2 0,1-2,3 1,-14-30,0 0,1 0,0 0,1-1,0-1,0 0,1 0,1-1,0 0,0-1,0 0,1-1,0-1,1 0,-1 0,1-2,4 1,28 7,0-3,1-1,1-3,18 0,191-5,-249 0,1325-59,503 18,-1030 74,-352-8,284-17,-92-3,-420-4,-173-4,-1-2,0-3,14-4,-55 9,14-2,0-1,-1-2,0 0,1-3,-18 8,0 0,0-1,-1 0,0-1,1 1,-2-1,1 0,0-1,-1 0,0 1,-1-1,1-1,-1 1,0-1,2-5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01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1,'-1'6,"0"0,-1 0,1 0,-1 0,0 0,-1 0,1 0,-1-1,0 1,-4 3,0 4,-86 138,-14 6,26-39,-139 234,161-242,4 2,-9 39,50-115,1 1,3 0,-6 34,14-63,1 0,1 0,-1 0,1 1,0-1,1 0,1 7,-1-12,0-1,0 1,0 0,0-1,0 1,0-1,1 1,-1-1,1 0,0 0,0 1,0-1,0-1,0 1,0 0,0 0,1-1,-1 1,1-1,-1 0,1 0,-1 0,1 0,0 0,7 2,0-1,0 0,1-1,-1 0,0-1,7-1,15-1,19-5,16-6,-1-2,-1-3,18-11,189-80,-164 62,193-77,-214 92,1 5,44-7,-106 28,0 2,0 0,0 2,1 0,12 3,-30-1,-1 1,1 1,0 0,0 0,-1 1,1 0,-1 0,1 1,-3 0,-1-1,1 1,-1-1,0 1,0 1,0-1,-1 1,0 0,0 0,0 0,3 5,-3-2,0 0,0 0,-1 0,0 1,-1-1,0 1,0-1,0 1,-1 0,-1 2,1 8,-2 0,0-1,-2 1,-2 12,-5 14,-3 0,-9 21,-25 50,-4-1,-54 85,-147 211,53-91,162-257,3 2,-24 61,52-111,1 1,0-1,1 1,1 0,1 0,0 2,1-13,1 0,0 0,1 0,-1 0,1 0,0 0,0 0,0 0,1 0,0-1,0 1,0-1,0 1,1-1,0 0,0 0,0 0,0 0,0 0,5 3,-3-3,1 0,-1-1,1 1,0-1,1 0,-1-1,0 1,1-1,0-1,-1 1,5 0,6 0,1-1,-1-1,0 0,5-2,24-3,1-2,-1-2,-1-3,7-3,180-70,86-54,-201 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0,2 2,4 3,7 1,6 1,-16-6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48.6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57.82581"/>
      <inkml:brushProperty name="anchorY" value="-677.46594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937.53516"/>
      <inkml:brushProperty name="anchorY" value="-1281.21057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429.81934"/>
      <inkml:brushProperty name="anchorY" value="-3185.8415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417.70801"/>
      <inkml:brushProperty name="anchorY" value="-5761.02832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066.06934"/>
      <inkml:brushProperty name="anchorY" value="-7266.97754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962.33789"/>
      <inkml:brushProperty name="anchorY" value="-7925.20215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4785.88281"/>
      <inkml:brushProperty name="anchorY" value="-9293.57715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544.07422"/>
      <inkml:brushProperty name="anchorY" value="-9914.17285"/>
      <inkml:brushProperty name="scaleFactor" value="0.5"/>
    </inkml:brush>
  </inkml:definitions>
  <inkml:trace contextRef="#ctx0" brushRef="#br0">1173 4005,'0'0,"0"0,11 0,7 0,10-2,9-3,8-1,5-2,6-2,5 1,6 3,4 1,3 2,-3 2,-6 0,-8 1,-8 1,-9-1,-10 1,-7-1,-6 0,-7 0,-4 0,-3 0,-2 0,-2 0,0 0,0 0,-4 0,-11-2,-19 0,-24 0,-16 0,-9 1,-8 0,0 1,3 0,5 0,8 0,10 0,6 0,6 0,6 0,5 0,4 0,3 0,5 0,5 0,5 0,7 0,5 0,6 0,10 0,15-2,26-5,27-2,28-1,24-2,19 1,11 1,2 5,-11 2,-18 2,-17 2,-17 2,-14 0,-14 1,-13-2,-10 0,-9-1,-9 0,-8-1,-9 0,-4 0,-7-3,-10-1,-19-3,-24-3,-24-4,-14-3,-11-3,-15-1,-5 2,2 1,8 3,10 1,9 1,7 2,-1 0,-2-1,1-3,4 0,10 1,11 3,13 2,14 4,10 2,11 2,7 1,5 0,9 5,13 6,15 7,19 6,15 1,12 1,7 1,5-2,4-2,-2-2,-6-3,-10-3,-13-4,-13-4,-12 0,-10-3,-9-2,-8 0,-5-2,-4 0,-3 0,-1 0,-5 2,-13 2,-17 2,-25 3,-29 0,-22 4,-19 0,-5 0,3 0,9 0,14-1,11-1,15 0,15 0,14-2,15-3,12-2,11-2,8-1,12 0,14-2,24 3,32-1,23 1,14 2,8-1,-1 0,-1-3,-4-1,-5 0,-8 0,-12-1,-15 1,-15 1,-15-1,-12 1,-11 0,-9 0,-6 0,-3 0,-3 0</inkml:trace>
  <inkml:trace contextRef="#ctx0" brushRef="#br1" timeOffset="1484.239">926 3897,'0'0,"0"0,13 0,2 0,8 0,12 0,14 0,15 0,15 0,17 3,8-1,7 0,-1 0,-6-1,-9 0,-14 0,-13-1,-12 0,-11 0,-9 0,-7 0,-6 0,-6 0,-3 0,-3 0,-1 0,0 0,-3 0,-2 0,-1 0,-3 0,0 0,-3 2,-9 2,-19 3,-27-1,-22-1,-18-3,-9-4,1-3,5-3,7 1,6 0,7 3,6 3,3 3,2 4,2 0,6 0,7-2,10-1,7-1,12-1,9-1,7 0,13-2,20-3,23-2,21-1,16 0,7 0,8 1,3 2,-4 0,-6 1,-11 1,-11 1,-13 1,-11 0,-10 1,-10 0,-7 0,-5 1,-3-1,-3 0,-2 0,-1 0,0 0,-1 0,-1 0,-1 0</inkml:trace>
  <inkml:trace contextRef="#ctx0" brushRef="#br2" timeOffset="4406.011">3556 2461,'0'0,"0"0,0 6,0 0,0 3,0 0,0-1,2 1,5-2,6-2,9-2,7-3,8-6,7-6,7-8,4-5,1-4,-3 0,-5 0,-7 3,-7 3,-9 5,-9 7,-7 4,-7 5,-10 10,-14 14,-14 14,-17 13,-10 7,-10 6,-7 0,0-2,5-6,13-9,14-11,16-10,13-9,13-10,18-11,21-11,21-13,20-11,22-16,12-8,3-2,-6 3,-14 9,-18 11,-20 14,-19 11,-13 12,-20 8,-1-1,0 0,0 0,1 0,-1 0,0 0,1 0,-1 0,0 0,0 0,1 1,-1-1,0 0,0 0,1 0,-1 0,0 1,0-1,1 0,-1 0,0 1,0-1,0 0,0 0,1 1,-1-1,0 0,0 0,0 1,0-1,0 0,0 1,0-1,0 0,0 1,0-1,0 0,0 0,0 1,0-1,-5 8,1-2,1 0,-1 0,-4 5,-45 51,-27 29,-16 20,-10 14,0 0,5-7,11-18,15-20,17-19,16-18,15-17,17-15,23-14,23-19,24-21,28-26,24-18,13-6,1 1,-10 7,-18 11,-21 14,-22 16,-18 12,-16 13,-11 9,-11 10,1 0,0-1,0 1,0 0,-1 0,1 0,0 0,0 0,0 0,0 0,-1 0,1 0,0-1,0 1,0 0,0 0,-1 0,1 0,0 0,0 0,0 0,-1 0,1 0,0 0,0 0,0 1,0-1,-1 0,1 0,0 0,0 0,0 0,0 0,-1 0,1 0,0 0,0 1,0-1,0 0,0 0,-1 0,-43 20,-42 29,-28 27,-17 20,-5 8,6 0,15-9,18-14,23-16,22-18,20-16,19-14,17-15,6-3,36-17,32-25,48-32,26-24,9-11,-2 0,-5 5,-12 11,-17 11,-23 15,-24 17,-24 15,-21 14,-18 12,-30 18,-35 25,-57 37,-53 42,-26 21,-17 17,-3 5,17-5,31-18,36-24,37-26,32-27,26-23,26-25,6-6,10-9,-3 2,9-8,63-44,36-26,41-25,12-12,-1-2,-6 5,-15 14,-20 19,-25 20,-26 19,-26 17,-21 14,-27 14,-5 4,-30 31,-52 42,-54 36,-30 25,-15 18,-1 3,20-15,26-23,33-29,31-28,28-24,42-36,-1-2,1 0,0 0,-1 1,1-1,0 1,0-1,0 1,0-1,1 1,-1 0,0 0,8 0,6-5,8-9,-3 2,3-3,87-56,38-24,14-11,12-8,-3 3,-11 8,-22 14,-26 16,-28 17,-26 15,-23 15,-16 13,-24 20,-37 27,-36 31,-58 41,-27 27,-8 8,8-5,21-13,28-18,30-22,27-24,24-22,22-20,17-16,5-5,70-37,41-30,30-25,29-19,1 0,-14 6,-25 14,-31 18,-30 17,-28 18,-21 14,-17 14,-25 20,-45 30,-36 34,-40 30,-26 18,-6 5,12-4,24-15,28-18,29-23,27-23,22-19,24-24,-2 1,0 0,0 1,0-1,0 0,0 0,0 0,0 0,0 0,0 0,0 0,0 0,0 0,0 0,0 0,0 1,0-1,1 0,-1 0,0 0,0 0,0 0,0 0,0 0,0 0,0 0,0 0,0 0,0 0,0 0,0 0,0 0,1 0,-1 0,0 0,0 0,0 0,0 0,0 0,0 0,0 0,0 0,0 0,0 0,1 0,-1 0,0 0,0 0,0 0,0 0,0 0,0 0,0 0,0 0,0 0,0 0,13-5,56-28,33-25,44-30,18-13,-3 1,-18 9,-25 16,-29 15,-28 17,-24 16,-18 12,-12 10,-16 17,-24 22,-24 21,-15 11,-4 2,5-5,11-10,14-11,14-14,13-10,13-9,10-9,-2 1,0-1,0 0,0 1,-1-1,1 0,0 0,0-1,2 1,48-9,20-11,9-8,2-5,-4-3,-8 2,-13 5,-14 7,-14 7,-13 6,-8 9,-9 1,0 0,0-1,1 1,-1 0,0-1,0 1,0 0,0-1,0 1,0 0,0-1,0 1,0 0,0-1,-1 1,1 0,-7 21,-7 9,-3 4,-2 0,1-4,4-8,4-7,3-6,8-5,15-5,23-7,20-6,8-1,-1-1,-8 3,-14 2,-16 6,-12 3,-9 1</inkml:trace>
  <inkml:trace contextRef="#ctx0" brushRef="#br3" timeOffset="8973.673">711 1066,'0'0,"0"0,-11 10,-7 8,-8 8,-5 4,-1 4,3-3,5-4,6-8,8-6,11-13,-1 0,0 1,-1-1,1 0,0 0,0 0,0 0,0 0,0 0,0 1,0-1,0 0,0 0,0 0,0 0,0 0,0 1,0-1,0 0,0 0,0 0,0 0,0 0,0 1,0-1,0 0,0 0,0 0,0 0,0 0,0 0,0 1,1-1,-1 0,0 0,0 0,0 0,0 0,0 0,0 0,0 0,1 1,-1-1,0 0,0 0,0 0,17-5,27-18,36-21,23-16,13-11,1-2,-8 1,-6 2,-11 6,-15 9,-13 9,-17 12,-16 11,-13 9,-13 11,-18 14,-23 20,-27 24,-29 22,-18 16,-4 5,9-6,13-10,18-14,19-15,17-14,15-14,12-11,24-21,41-35,30-27,17-17,5-7,0 2,-8 7,-15 14,-21 17,-19 18,-20 16,-21 19,-6 5,-46 50,-61 50,-43 37,-38 32,-14 17,7-2,22-15,31-23,38-31,33-30,31-32,24-27,20-30,1-2,-1 1,0 0,0 0,0 0,0 0,0 0,1 0,-1 0,0 0,0 0,0 0,0 0,0 0,1 0,-1 0,0 0,0 0,0 0,0 0,1 0,-1 0,0 0,0 0,0 0,0 0,1 0,-1 0,0 1,0-1,0 0,0 0,0 0,0 0,0 0,1 0,-1 0,0 1,0-1,0 0,0 0,0 0,0 0,0 0,0 1,0-1,0 0,0 0,0 0,0 0,0 1,0-1,0 0,0 0,0 0,0 0,0 1,0-1,0 0,0 0,0 0,64-37,42-39,44-38,34-22,10-10,-9-1,-21 9,-26 15,-26 22,-30 23,-25 24,-24 20,-18 20,-21 27,-25 32,-34 35,-38 32,-18 18,-5 6,5-5,13-14,20-23,20-22,23-23,17-21,21-16,41-31,59-45,30-27,22-20,27-18,10-9,-12 3,-23 13,-28 20,-32 24,-27 23,-25 20,-18 17,-17 19,-5 5,-54 50,-40 32,-49 46,-42 34,-6 3,7-3,21-17,32-25,35-29,35-30,30-26,33-31,3-10,0 0,0 0,0 0,0 0,0 0,0 1,0-1,0 0,0 0,0 0,0 0,0 0,0 1,1-1,-1 0,0 0,0 0,0 0,0 0,0 0,0 0,1 0,-1 0,0 0,0 1,0-1,0 0,1 0,-1 0,0 0,0 0,0 0,0 0,0 0,1 0,-1 0,0 0,0 0,0-1,0 1,19-6,-4 1,-1-1,5-4,98-62,35-40,34-25,14-13,-8 0,-14 7,-21 14,-25 21,-30 26,-28 24,-26 22,-22 17,-23 19,-7 5,-28 32,-58 38,-44 34,-23 28,-6 11,2-1,11-10,22-21,29-25,29-26,29-25,33-29,7-6,5-6,-1 1,0-1,0 0,0 0,0 0,0 0,-1-1,1 1,0-1,70-47,48-38,25-20,9-7,2-1,-7 10,-18 16,-24 18,-27 20,-25 19,-21 13,-34 19,-1-1,1 1,0 0,0-1,-1 1,1 0,0-1,0 1,0 0,-1 0,1 0,0 0,0 0,0 0,0 0,-2 1,1 1,-1-1,1 0,-1 0,0 0,0 0,1 0,-1 0,0 0,0-1,0 1,0 0,-35 34,-38 35,-49 39,-18 17,-7 13,6 3,12-2,21-13,26-23,24-24,23-27,21-23,15-31,0 1,0 1,0-1,0 0,0 0,0 0,0 0,0 0,0 0,0 0,0 0,0 1,0-1,0 0,0 0,0 0,0 0,0 0,0 0,0 0,0 0,1 1,-1-1,0 0,0 0,0 0,0 0,0 0,0 0,0 0,0 0,0 0,0 0,0 0,0 1,1-1,-1 0,0 0,0 0,0 0,0 0,0 0,0 0,0 0,0 0,1 0,-1 0,9-4,36-32,51-37,27-22,11-12,0-2,-14 10,-20 17,-24 17,-22 19,-20 17,-16 14,-18 15,0 0,0 0,0 0,0 0,0 0,0 1,0-1,0 0,0 0,0 0,1 0,-1 0,0 0,0 0,0 0,0 0,0 0,0 0,0 0,0 0,0 0,0 0,0 0,0 0,0 1,0-1,1 0,-1 0,0 0,0 0,0 0,0 0,0 0,0 0,0 0,0 0,0 0,0 0,0 0,1-1,-1 1,0 0,-13 23,-20 25,-29 26,-20 17,-11 10,1 0,11-9,15-16,17-16,17-16,14-17,19-26,-2-1,1 0,0 1,0-1,0 1,0-1,-1 0,1 1,0-1,0 0,0 1,0-1,0 1,0-1,0 0,0 1,0-1,0 0,0 1,0-1,1 1,-1-1,0 0,0 1,0-1,0 0,1 1,-1-1,0 0,0 1,1-1,-1 0,0 0,0 1,1-1,-1 0,0 0,1 1,4-2,-1 1,0 0,0 0,0 0,0-1,0 0,0 0,0 0,56-19,18-12,7-8,1-2,-5 2,-11 6,-14 7,-14 8,-15 8,-11 4,-9 5,-7 6,-7 10,-7 11,-3 11,-4 5,1 4,2-2,1-8,5-6,4-9,3-8,6-11,-1-1,0 0,0 1,0-1,0 0,0 0,0 1,0-1,0 0,0 0,0 1,0-1,0 0,0 0,0 0,0 1,1-1,-1 0,0 0,0 0,0 1,0-1,1 0,-1 0,0 0,0 0,0 1,0-1,1 0,17 0,18-4,11-4,6-2,0-1,-6 2,-9 1,-11 3,-10 4,-17 1,0 0,1 0,-1 0,0 0,1 1,-1-1,0 0,1 0,-1 0,0 0,1 0,-1 1,0-1,1 0,-1 0,0 0,0 1,1-1,-1 0,0 0,0 1,0-1,1 0,-1 0,0 1,-1 1,1-1,0 0,-1 0,1 0,0 0,-1 0,1 0,-1 0,1 0,-1 0,0 0,0 1,-18 19,-10 6,-10 4,-7 2,-3-1,-5-1,-12-1,32-19,-12 3,4-4,-5-1,-42 3,5-6,8-7,9-5,7-5,0-4,-9-5,-13-5,-9-1,-1 0,3 0,2 2,-2-2,0-1,1 1,5 0,10 2,11 3,13 2,12 4,13 4,10 4,8 2,4 3,7 2,10 3,12 4,12 6,7 7,4 3,-1 4,-6 0,-5-3,-9-3,-6-3,-6-3,-5-5,-6-3,-3-3,-2-3,-1-7,-3-11,-6-14,-12-19,-10-11,-9-14,-7-12,-2-13,1-9,5-2,11 1,24 70,-2-37,8 39,1 1,3-12,1 0,7-28,11-40,3 13,-2 16,-1 20,-4 17,-4 16,-4 13,-4 11,-1 7,3 11,6 17,6 20,5 20,2 16,0 15,0 17,-4 8,-2 0,-6-8,-7-13,-4-16,-2-19,-2-19,-1-16,0-13,1-9,2-14,13-34,27-41,25-31,16-27,6-10,-7 4,-11 13,-14 23,-14 23,-13 24,-9 20,-8 17,-6 14,-4 8,-5 9,-11 21,-27 37,-26 27,-19 23,-8 21,5 3,13-9,18-17,19-23,15-24,12-23,12-39,0-1,0 1,0-1,-1 0,1 1,0-1,1 1,-1-1,0 0,0 1,1-1,-1 1,1-1,-1 0,1 1,2-2,-1 1,-1-1,1 1,0-1,-1 1,1-1,0 0,-1 0,1 0,-1 0,1 0,0 0,-1 0,1 0,0-1,-1 1,1-1,17-5,-2 0,15-8,8-7,11-8,48-38,0-7,-9 0,-14 2,-11 7,-12 9,-13 11,-11 10,-11 12,-8 10,-6 8,-5 12,-9 23,-14 41,-13 36,-15 27,-17 21,-11 8,2-10,8-20,14-30,16-30,15-27,24-34,1-12,0 0,0 0,1 0,-1 1,0-1,0 0,0 0,0 0,0 1,0-1,0 0,0 0,0 0,0 0,0 1,1-1,-1 0,0 0,0 0,0 0,0 0,1 0,-1 1,0-1,0 0,0 0,0 0,1 0,-1 0,0 0,0 0,0 0,1 0,6-5,-2 2,0 0,0 0,0-1,0 0,3-3,68-64,52-51,23-29,3-9,-14 10,-20 17,-24 23,-24 24,-23 25,-19 22,-15 19,-10 11,-10 17,-19 27,-26 34,-24 30,-8 16,-1 8,7 7,45-68,1 4,6-11,1 7,12-26,-6 30,14-48,0 0,1 1,1 11,2-21,-1-1,1 1,1-1,-1 0,1 1,1-1,0 1,1-2,-1-1,0 0,0 0,1-1,0 1,0-1,1 0,4 4,-3-3,1 0,1 0,-1 0,1-1,0-1,4 3,-1-1,2-1,0 0,0 0,4 0,-1-1,1-1,0 0,5-1,-2 0,0-2,15-2,-12 0,0-1,8-3,-5 0,26-11,-28 7,1-1,3-3,-1-2,21-15,-20 10,13-13,23-24,-43 34,12-16,-15 15,11-21,-15 20,10-28,-10 17,3-17,7-42,-5 2,-7 6,-4 7,-5 6,-1 9,-3 11,0 8,0 8,0 13,1 8,-1 9,1 5,-3 10,-1 12,0 28,-3 28,0 26,-2 11,2 6,1 1,4-3,4-11,3-15,1-20,1-19,-1-18,-1-14</inkml:trace>
  <inkml:trace contextRef="#ctx0" brushRef="#br4" timeOffset="15251.23">3503 186,'0'0,"0"0,6 0,3 0,5 0,7 0,5-2,5-2,3-1,1-1,-2 0,-5 2,-5 1,-4 1,-7 1,-3 0,-7 6,-11 10,-13 16,-15 14,-12 10,-7 4,-3-2,4-6,8-11,11-9,12-10,13-12,20-13,24-19,21-14,20-13,14-5,12-5,5 3,-4 4,-13 11,-17 9,-16 11,-18 9,-16 6,-12 7,-19 9,-19 8,-15 8,-9 8,-3 5,2 1,7-2,10-6,11-8,10-8,9-8,18-11,30-15,28-13,18-11,11-8,6-3,-5 2,-11 6,-18 9,-18 10,-17 11,-16 9,-19 7,0 0,0 0,1 0,-1 0,0 0,0 0,0 0,0 0,0 0,0 0,1 0,-1 0,0 0,0 0,0 0,0 0,0 0,0 0,0 0,1 0,-1 0,0 0,0 0,0 0,0 0,0 0,0 1,0-1,0 0,0 0,1 0,-1 0,0 0,0 0,0 0,0 0,0 1,0-1,0 0,0 0,0 0,0 0,0 0,0 0,0 0,0 1,0-1,0 0,0 0,0 0,0 0,0 0,0 0,0 1,0-1,0 0,0 0,0 0,0 0,-1 0,1 0,0 0,0 0,0 0,0 1,0-1,-20 25,-40 32,-53 43,-27 20,-15 12,2-2,15-11,25-20,28-22,25-24,25-19,21-19,16-13,6-5,32-18,48-29,38-29,19-17,10-10,7 1,-10 9,-19 14,-22 14,-25 16,-24 15,-21 13,-18 11,-15 10,-28 15,-34 22,-39 29,-43 26,-16 9,4-1,17-11,25-14,27-15,24-16,23-14,15-13,12-7,20-8,37-14,27-14,24-14,24-18,13-9,-4-3,-15 7,-20 8,-24 12,-21 12,-20 12,-16 10,-16 10,-41 24,-42 30,-72 34,-30 16,-12 9,2 5,20-9,27-14,34-19,30-20,28-18,22-14,20-14,24-15,30-22,51-28,46-22,36-21,35-21,1-4,-15 6,-29 16,-33 19,-30 18,-28 20,-26 16,-19 14,-15 9,-11 6,-11 9,-11 20,-22 23,-38 31,-34 19,-26 12,-19 5,3-8,18-17,26-19,30-22,27-18,27-18,23-16,1 0,8-5,45-24,56-27,29-18,9-8,-4-2,-13 2,-17 8,-20 12,-19 14,-20 15,-16 13,-16 10,-22 11,-1-2,1 1,-1 0,0 0,1 0,-1 0,0 0,1 0,-1 0,0 0,1 0,-1 0,0 0,0 0,1 1,-1-1,0 0,1 0,-1 0,0 0,1 0,-1 1,0-1,0 0,1 0,-1 0,0 1,0-1,1 0,-1 0,0 1,0-1,0 0,0 1,1-1,-2 3,1-1,0 1,-1-1,1 0,-1 0,1 0,-1 1,0-1,-1 1,-22 41,-17 16,-21 17,-19 9,-8-2,5-9,12-13,15-16,19-15,15-13,20-13,5-3,20-8,22-13,18-9,29-13,19-4,9-1,-7 6,-16 7,-19 10,-20 9,-18 8,-38 6,1 0,0 0,-1 0,1 0,0 0,-1 0,1 0,0 1,-1-1,1 1,1 0,-4 1,1-2,0 1,1 0,-1-1,0 1,0 0,0-1,0 1,0 0,0 0,0-1,0 1,0 0,0-1,0 1,0 0,-1-1,1 1,0 0,0-1,-1 1,1 0,0-1,-1 1,1-1,-1 1,-7 9,1-1,-1 0,-4 3,-50 47,-12 10,-3 2,8-5,10-8,12-10,13-13,11-10,10-11,7-7,5-5,6-3,14-1,23-2,18-2,14-2,3-1,-3 1,-9 1,-13 3,-10 1,-11 4,-9 2,-6 6,-4 4,-2 3,-3 4,-3 3,-2 1,-3 0,-3 1,-3-2,-1-2,-3-3,0-3,2-4,2-3,3-4,-1-4,-1-6,-1-8,-2-10,0-16,-1-18,2-14,1-7,5-7,4-1,1-2,2 0,1 3,-1 5,-2 7,0 9,-2 10,0 8,-1 10,0 6,0 7,-1 6,1 4,0 4,0 5,0 1,0 3,0 1,0 1,0 0,-2 0,-7-3,-9 1,-10-3,-11-3,-9 0,-4-3,-3 0,-2-1,-4 3,-12 1,-18 2,-9 3,-4 0,4 2,-1 0,-6 0,-5 1,3-3,8 0,12 1,11-1,10 1,8 0,2 1,1 0,1-1,0 2,5-1,8 0,6 0,9 0,8 0,8 0,5 0,5 0,2 2,4 4,2 7,4 8,2 12,3 13,0 13,0 9,-3 4,-4 0,-2 2,-5 0,-4-1,-4-3,-1-1,-2-4,-2-4,1-5,-1-7,3-8,2-6,2-9,3-6,3-4,3-4,5-2,4 0,4-1,4 0,5-1,4-2,8-3,13 2,25-4,22-3,9-3,2-2,2-3,6-2,4-1,-5-1,-10 3,-17 3,-14 3,-14 4,-11 4,-9 3,-5 2,-6 2,-4 1,-3 1,-1-1,-4-1,-1-3,-5-3,-2-1,-4-2,-1-1,-3 0,1-1,2-1,1-5,4-6,2-9,0-7,1-8,-1-7,-2-5,-1-3,0-4,0-5,1-5,0-9,0-6,0-2,3 1,2 7,3 5,1 11,0 9,-2 9,-4 10,-4 11,-3 8,-6 6,-7 6,-15 7,-17 12,-15 13,-11 14,-9 16,-11 10,-17 11,-13 7,-10 5,-8 2,-6 0,7-9,16-15,23-18,24-19,24-14,20-14,21-13,7-4,5-2,-1 0,1 1,1 0,50-54,20-12,16-7,5 2,-3 7,-11 13,-16 15,-18 13,-18 12,-15 10,-12 9,-15 7,-18 10,-20 11,-38 18,-39 15,-15 8,1 2,15-4,19-9,23-12,21-14,18-11,17-9,23-10,0 0,0 0,0 1,0-1,1 0,-1 0,0 0,0 0,1 0,-1 0,0 0,0-1,1 1,-1 0,0 0,0-1,0 0,0 1,1-1,-1 1,1-1,-1 1,1-1,0 0,-1 1,1-1,0 0,-1 1,1-1,0 0,0 1,0-1,0 0,-1 0,1 0,1-27,6-13,9-12,10-13,11-8,11-5,3 2,2 8,-6 11,-7 11,-7 13,-11 11,-8 10,-7 7,-4 7,-7 10,-8 17,-5 14,-2 10,3 7,6 3,10-48,0 0,0 0,2 6,0-8,1-1,0 0,0 0,3 5,-2-5,2-1,0 1,0-1,4 5,-2-4,1 0,1-1,8 8,-6-8,0 0,1-1,9 5,-4-5,-1-1,2-1,4 2,6 1,27 5,17 1,-15-6</inkml:trace>
  <inkml:trace contextRef="#ctx0" brushRef="#br5" timeOffset="18172.97">3470 3876,'0'0,"0"0,9 0,6 0,11-2,14 0,16 0,22 0,25 1,16-2,14 0,11 3,5 0,-8 1,-10 1,-15-1,-16-1,-18 1,-17-1,-13 0,-13 0,-9 0,-8 0,-6 0,-3 0,-2-2,-2-5,2-8,1-13,0-14,-3-12,-4-10,-4-7,-7-2,-6-4,-4-5,-3-4,-2-3,-1 2,1 4,0 5,3 6,3 3,0 2,3 3,0 0,1 1,1 4,2 6,2 9,2 7,2 10,1 8,1 7,0 7,-2 7,-6 11,-9 16,-13 16,-14 12,-12 9,-9 5,-4-1,0-5,0-6,4-11,39-31,-14 6,16-11,-18 6,22-10,-1-2,-3 0,7-2,0-1,-10 0,12-1,-1-2,-7 0,-25-5,9-4,6-4,8-4,6-2,6-2,6 0,3-1,7-3,10-3,12-3,11-2,3 2,0 4,-3 5,-6 6,-6 6,-8 4,-6 3,-5 3,-2 0,-3 1,-1 1,-1-1,-3 1,-15 7,-20 9,-26 12,-28 12,-27 7,-10 1,4-7,15-8,19-10,23-9,21-8,19-4,14-4,16 0,0 0,0 0,0-1,0 1,0 0,0 0,0 0,0 0,-1 0,1 0,0 0,0 0,0 0,0 0,0 0,0-1,0 1,0 0,0 0,0 0,0 0,0 0,0 0,0 0,0-1,0 1,0 0,0 0,0 0,0 0,0 0,0 0,0 0,0-1,0 1,0 0,0 0,0 0,0 0,0 0,0 0,0 0,0-1,0 1,0 0,0 0,0 0,0 0,1 0,-1 0,0 0,0 0,0 0,0 0,0 0,0 0,0 0,1 0,-1-1,23-11,26-7,26-6,20-4,24-2,23-2,5 0,-6 1,-12 5,-19 7,-19 7,-20 5,-19 6,-18 3,-32 0,0-1,0 0,0 1,0-1,-1 1,1 0,0-1,-1 1,1 0,0 0,-2 1,1-1,-1 0,0 0,1-1,-1 1,0 0,1 0,-1 0,0 0,0 0,0 0,0 0,0 0,0 0,0 0,0 0,0 0,0-1,0 1,-1 0,-2 10,0-3,0 0,0 1,-2-1,-14 22,-9 11,-57 57,-19 9,-8 0,4-4,11-7,16-14,19-17,18-17,16-17,12-13,14-14,23-17,39-21,29-15,10-3,0 0,-10 9,-15 8,-16 10,-15 12,-40 13,-1-1,1 1,0-1,0 1,0 0,0 0,0 1,1-1,-3 1,-1-1,1 0,0 1,-1-1,1 1,0-1,-1 0,1 1,0-1,-1 1,1-1,-1 1,1 0,-1-1,1 1,-1 0,1-1,-1 1,0 0,1-1,-1 1,0 0,0 0,1 4,-1-1,0 0,0 0,0 0,-1 0,1 0,-2 4,-16 55,-21 23,-17 15,-7 1,2-7,6-13,11-14,16-16,26-47,0 0,0 0,1 0,-1 0,1 0,0 5,2-9,-1 1,0-1,0 1,1-1,-1 0,0 1,1-1,-1 0,1 1,0-1,-1 0,1 1,0-1,0 0,-1 0,1 0,0 0,0 0,2 1,0-1,0 1,0-1,0 1,0-1,0 0,0 0,1 0,-1-1,0 1,1-1,0 0,11 1,0-1,0 0,5-2,76-11,21-9,5-6,-5-1,-14 2,-16 3,-18 4,-15 6,-11 5,-7 4,-7 3,-4 2,-3 0,-3 1,-3 0,-2 0,-4 0,-3-1,-4 1,1-6,1-5,-1-14,0-15,-4-12,-3-9,-2-6,-4-4,0-3,-4-1,-1-2,-1 2,-3 2,-1 5,1 6,1 6,2 7,1 6,4 7,4 6,1 5,3 8,2 5,0 6,-4 9,-7 17,-5 28,-10 25,-4 20,-2 17,-3 11,1 6,2-3,4-11,8-18,6-18,6-16,6-15,5-12,2-11,0-6,0-7,-2-3,-1-4,-1-2</inkml:trace>
  <inkml:trace contextRef="#ctx0" brushRef="#br6" timeOffset="20173.088">818 3866,'0'0,"0"0,9 8,6 3,11 2,9 0,9-1,7-3,7-5,3-5,6-2,5-1,7 3,2 0,-1 4,-6 0,-7 2,-10 2,-9-1,-7-1,-5-1,-3-1,-2-2,0 2,1-1,4 2,0 0,-1-1,0-1,-2 0,-4-1,-3-1,-2 2,-3 3,-4-1,-2 0,-2-1,-2-1,-1 1,1 0,-1 0,0-1,0-1,-1-1,-3 1,0-1,-1 0,-2 0,-1-1,-1 1,-1 0,0 0,0 0,2-2,2-3,1 1,-2 0,0-2,-1 0,0 0,-2-1,0 0,0-2,0 0,0-1,0-3,-2-2,-3-3,-1-1,-5-1,-3 0,-3 1,-2 1,-4 2,-3 2,-5 4,-2 3,-1 2,0 3,-1 1,1 4,-3 2,-7 2,-11 2,-9 1,-5 1,0 0,4-2,6 0,6 0,4 0,3 1,2 0,2 0,2-1,2-3,0-2,2-1,1-2,1-1,0 0,4 0,2-3,2 0,2-1,2 0,1 0,-1 1,3-1,3 1,1 0,2 1,2 1,0 0,2 1,3 0,2 0,2 0,1 1,1-1,0 0,1 0,-1 0</inkml:trace>
  <inkml:trace contextRef="#ctx0" brushRef="#br7" timeOffset="23813.609">991 3726,'0'0,"0"0,8 4,5-1,6-1,6-1,4 0,2-1,0 1,0-1,0 0,1-1,4-1,7-2,9-3,8 1,5 0,0 2,-4 2,-6 0,-7 2,-8-1,-8 2,-4-1,-6 0,-5 0,-3 0,-3 1,0-1,-1 0,-1 0,1 0,0 0,1 0,1 0,3 0,3 0,3 0,2 0,0 0,-1 2,-5 0,-5 0</inkml:trace>
  <inkml:trace contextRef="#ctx0" brushRef="#br8" timeOffset="26594.995">2058 1387,'0'0,"0"0,15 15,4 9,9 21,4 24,-1 15,-6 11,-7 7,-9 5,-5 1,-5-5,-3-6,0-9,0-10,1-13,1-10,0-9,2-7,-1-6,1-5,1-6,-1-5,0-4,0-6,0-3,-2-2,-2-2,-5-3,-4-5,-3-3,-3-9,-4-10,-3-10,-1-11,1-12,1-9,0-3,4-2,1-1,0-6,1-4,-1-3,-1 0,2 6,2 7,5 11,3 10,3 11,4 13,1 11,1 9,0 7,1 10,-2 23,-9 29,-1 1,1-7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303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264 432,'1'7,"-1"0,1 0,1 0,0 2,3 22,3 91,-5 62,-15 124,11-304,-53 764,-20 0,41-445,-78 1749,115-877,22-601,28 4,68 322,-1-3,-104-766,74 709,-66-369,-27-368,-5-1,-5 0,-6 1,-23 68,-38 98,56-213,20-64,-14 49,0 11,14-53,0 0,1 0,1 0,1 0,0 0,2 3,-1-15,0-1,1 1,-1 0,1-1,1 1,-1-1,1 0,0 0,1 0,0 0,0 0,0-1,0 0,1 0,1 2,4 0,-1 1,1-1,0-1,0 0,1-1,0 0,0 0,6 1,46 13,1-2,0-3,2-3,44 1,268 2,-373-14,1147-22,-300 0,972 36,-1413-8,-164 3,101 1,-282-13,0-2,-1-3,53-14,-72 11,-1-3,-1-1,0-3,-1-1,29-18,-27 10,-1-2,-1-2,-1-1,24-28,-38 33,-1-2,-2-2,-1 0,-2-1,-1-1,11-25,6-25,-3-2,-4-2,-4 0,-4-2,8-68,1-70,-1-165,-9-287,-18-2,8-320,-6 810</inkml:trace>
  <inkml:trace contextRef="#ctx0" brushRef="#br0" timeOffset="1">7287 8006,'2'-67,"7"-259</inkml:trace>
  <inkml:trace contextRef="#ctx0" brushRef="#br0" timeOffset="-7">7298 7613,'17'-632</inkml:trace>
  <inkml:trace contextRef="#ctx0" brushRef="#br0" timeOffset="6">7315 6981,'14'-546,"-10"-719</inkml:trace>
  <inkml:trace contextRef="#ctx0" brushRef="#br0" timeOffset="7">7333 5170,'1'-240,"-4"-47</inkml:trace>
  <inkml:trace contextRef="#ctx0" brushRef="#br0" timeOffset="-69">7331 4643,'-7'-746,"-6"-477,-69-271,56 1264,16 169,-3 1,-16-43,22 82,-2 0,0 1,-1 0,-1 1,-1 0,-1 0,0 2,-1-1,-1 2,-1 0,-4-2,-3-1,-1 0,-1 2,0 1,-1 1,-1 1,0 2,-1 0,-5 1,-33-9,-2 2,1 4,-26 0,-213-13,-962-4,754 25,-88-20,2-17,5 1,-1 16,280 22,-191-4,2-22,303 7,49 5,-125 2,262 16</inkml:trace>
  <inkml:trace contextRef="#ctx0" brushRef="#br1" timeOffset="-409329.526">3930 3587,'3'10,"1"0,-1 0,-1 1,1-1,-2 1,0 0,0-1,-1 1,0 4,0 10,4 607,-3 28,5-537,5-1,6-1,23 83,-34-178,1 0,2 0,1-1,10 20,-14-35,0 0,0-1,1 0,0 0,0 0,1-1,0 0,1 0,0-1,0 0,0-1,8 4,5 0,0 0,0-2,1 0,6 0,97 18,-102-21,63 9,1-4,6-4,179 1,-178-5,565 30,-440-20,161-12,-374 0,0 0,-1-1,1 0,0 0,0-1,-1 0,1 0,1-1,-4 1,0 0,-1 0,1-1,-1 1,1-1,-1 0,0 0,0 0,0-1,-1 1,1-1,-1 1,2-4,6-13,-2 1,0-2,-1 1,-1-1,0 0,1-20,0-12,-3 0,-2-13,-6-332,-54-367,39 610,-2-7,6-38,15 196,-1-24,0 1,-2 0,-6-26,7 45,0 0,-1 1,0 0,0-1,0 1,-1 0,0 1,0-1,-1 1,0-1,0 1,0 1,-1-1,0 1,0 0,-1 0,-23-14,-1 2,-1 1,-1 1,0 2,-1 2,0 0,0 3,-1 0,-10 1,-71-5,0 4,-20 6,130 2,-586 17,240-3,-360-1,585-9,87-1</inkml:trace>
  <inkml:trace contextRef="#ctx0" brushRef="#br1" timeOffset="-30">955 5410,'-2'50,"-3"8,-1 45,13 132,17 61,-19-238,-5-56,38 358,-20-239,32 113,-44-214,0 0,1 0,1 0,10 17,-14-29,1-1,0 0,0 0,1 0,0-1,0 0,0 0,1 0,0-1,0 0,0 0,1-1,2 1,17 6,-1-1,1-2,0 0,1-2,0-1,7-1,56 3,24-3,-89-4,690 11,-477 0,30 0,-249-11,1 0,-1-2,0 0,1-1,1-2,-16 4,0-1,-1 0,1 0,0-1,-1 1,0-1,1-1,-1 1,0-1,-1 1,1-1,-1-1,0 1,0-1,0 1,0-1,-1-1,0 1,2-3,2-10,0 0,-1-1,-1 1,-1-1,1-10,7-97,-12 116,4-81,-7-56,-14-92,0 9,-10-117</inkml:trace>
  <inkml:trace contextRef="#ctx0" brushRef="#br1" timeOffset="-29">3077 5826</inkml:trace>
  <inkml:trace contextRef="#ctx0" brushRef="#br1" timeOffset="-43">3077 5826,'-9'-115,"-9"-87,18 197,-5-46,-2-2,4 37,0 1,-1 0,-1 0,0 1,-6-11,9 20,-1 1,0-1,0 0,0 1,0 0,-1-1,0 1,0 1,0-1,0 0,-1 1,1 0,-5-2,0 1,0 1,0 0,0 0,0 1,-1 0,1 0,-6 1,-106-9,0 6,-1 6,-105 14,-156 18,198-26,-13-9,129-2,32 0,-1 2,0 1,1 2,-3 2,30-2,1 1,-1-1,1 2,0-1,0 1,0 1,0 0,-5 4,-5 4</inkml:trace>
  <inkml:trace contextRef="#ctx0" brushRef="#br1" timeOffset="3102.248">4027 6911,'0'9,"-1"0,0-1,-2 6,-1 9,-20 207,8-73,-20 286,31-272,13 103,-4-222,3 1,9 35,-10-65,0 0</inkml:trace>
  <inkml:trace contextRef="#ctx0" brushRef="#br1" timeOffset="3103.248">3984 8488,'8'23,"1"0,0-1,2 0,0-1,2 0,-10-15,1-1,0 1,0-1,1 0,-1 0,1 0,0 0,1-1,-1 0,1 0,0-1,0 1,0-1,0 0,1-1,-1 0,1 0,-1 0,1-1,0 1,1-2,42 5,1-3,0-2,36-5,153-27,24-1,-75 27,53 10,-44 1,205-5,-399 0,0-1,0 0,-1 0,1 0,0 0,-1 0,1-1,-1 0,1 0,-1 0,0 0,0 0,0-1,0 1,0-1,-1 0,1 0,-1 0,2-2,6-10,0 0,-1 0,4-10,-4 3,-1 0,0 0,-2 0,0-1,-2 0,-1 0,0 0,-2-1,0 1,-2-5,-5-51,-3 0,-8-25,16 98,-79-380,10 52,53 236,7 30,-4 1,-2 0,-6-7,19 63,-2 0,1 0,-1 0,-1 0,0 1,0 0,-1 0,-1 1,1 0,-9-7,14 14,0 1,-1-1,1 1,-1 0,0 0,1 0,-1 0,0 0,0 0,1 1,-1-1,0 1,0 0,-41 1,25 0,-97 0,-28-6,50 0,1 5,-86 10,20 9,-45 17,150-26,-210 38,200-40,0-3,0-2,-10-4,29-1</inkml:trace>
  <inkml:trace contextRef="#ctx0" brushRef="#br1" timeOffset="2399.103">1310 8295,'-1'28,"-2"0,-2 12,-3 16,-27 513,32-515,-9 327,20-1,-3-310,3 0,15 57,-14-89,2-1,2 0,1-1,2 0,17 29,-26-54,0 0,1 0,0-1,1 0,0-1,0 1,1-2,0 0,0 0,1-1,0 0,1 0,0-2,10 5,0-2,0-1,1 0,-1-2,1-1,0-1,17 0,34-1,31-5,-101 3,128-11,21-8,67-7,430 7,-638 19,-1 0,1-1,0 0,0-1,-1-1,6-1,-10 1,0 1,0-2,-1 1,1-1,-1 0,1 0,-1-1,-1 1,1-1,2-4,5-5,-2-1,0-1,0 0,-1 0,-1-1,-1 0,-1-1,0 0,-1 0,-1 0,0-1,6-37,-2 0,-3-1,-2-1,5-228,-12 1,-18-72,6 192,5 97</inkml:trace>
  <inkml:trace contextRef="#ctx0" brushRef="#br1" timeOffset="2400.103">3303 8792,'-35'-230,"31"210,-1 0,0 1,-2-1,0 1,-7-11,8 21,1-1,-1 1,-1 0,0 1,0-1,0 1,-1 1,0-1,-1 2,0-1,-2 0,-32-18,0 3,-1 1,-1 2,-1 3,-1 1,-1 2,-27-4,-2 4,0 2,-31 2,27 7,-60 6,-79 16,83-6,18-2,-34 12,78-9,1 4,-41 17,84-24,0 2,1 0,-20 14,22-9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1986 987,'-1428'1483,"1348"-1402,-106 112,50-49,109-115,-27 29,-7 15,49-54,12-19,0 0,-1 1,1-1,0 0,0 0,0 0,0 1,0-1,0 0,0 0,0 1,-1-1,1 0,0 0,0 0,0 1,0-1,0 0,0 0,0 1,1-1,-1 0,0 0,0 1,0-1,0 0,0 0,0 0,0 1,0-1,1 0,-1 0,0 0,0 1,0-1,0 0,1 0,-1 0,0 0,0 0,4 0,0-1,0 1,0-1,0-1,0 1,0 0,0-1,0 0,-1 0,4-2,60-33,-1-4,143-100,74-68,46-44,339-285,167-130,-491 402,-40 33,-40 33,-41 37,-48 37,39-21,-164 116,-49 30,1 1,-1-1,0 0,0 1,1-1,-1 1,0-1,1 1,-1 0,0 0,2-1,-3 1,0 1,0-1,0 0,0 0,1 0,-1 0,0 1,0-1,0 0,0 0,0 0,0 0,0 1,1-1,-1 0,0 0,0 0,0 1,0-1,0 0,0 0,0 0,0 1,0-1,0 0,0 0,0 0,0 1,0-1,-1 0,1 0,0 0,0 1,0-1,0 0,0 0,0 0,0 0,-1 1,1-1,0 0,-25 35,-52 57,-60 59,-60 54,-62 50,-38 35,-962 978,1010-995,52-41,53-47,50-48,67-93,0 5,22-41,1 1,0 1,0-1,-1 8,5-16,0-1,0 1,-1-1,1 1,0-1,0 1,0-1,0 1,0 0,0-1,0 1,0-1,1 1,-1-1,0 1,0-1,0 1,1-1,-1 1,0-1,1 1,-1-1,1 1,0-1,-1 0,1 0,0 0,-1 1,1-1,0 0,-1 0,1 0,0 0,-1 0,1 0,0 0,-1-1,1 1,0 0,-1 0,1 0,0-1,14-5,0-2,-1 1,0-2,9-6,135-100,67-62,57-54,37-34,-150 125,670-548,24 32,-651 508,-44 36,-146 97,232-142,-243 151,14-7,-24 12,0 1,1-1,-1 1,0-1,1 1,-1-1,1 1,-1 0,1 0,-1 0,0 0,1 0,-1 0,1 0,3 5,-6 7,-3-3,0 0,0 0,-1 0,0-1,-1 2,-21 29,-20 22,-86 91,-62 51,-47 41,-40 34,73-73,-470 471,447-429,54-39,52-42,95-122,1 2,2 1,-5 16,31-60,1-1,0 1,-1 0,1 0,0-1,0 1,1 0,-1 0,1 0,-1 0,1 0,0 1,0-3,1-1,-1 0,0 1,0-1,1 0,-1 0,0 1,1-1,-1 0,0 0,1 1,-1-1,0 0,1 0,-1 0,0 0,1 0,-1 0,0 1,1-1,-1 0,1 0,-1 0,0 0,1 0,-1 0,0 0,1-1,-1 1,1 0,-1 0,0 0,1 0,3-2,1 1,0-1,-1 0,0 0,3-2,41-26,19-18,136-106,63-60,68-58,-54 43,625-503,15 27,-697 545,-55 44,-157 109,61-41,33-14,-101 59,0 1,1 0,-1 0,1 0,0 0,0 1,1 0,-6 1,0 0,0 0,1 0,-1-1,0 1,0 0,0 1,1-1,-1 0,0 0,0 0,1 0,-1 0,0 0,0 0,1 0,-1 0,0 0,0 0,0 1,1-1,-1 0,0 0,0 0,0 0,0 1,0-1,1 0,-1 0,0 0,0 1,0-1,0 0,0 0,0 2,0-1,0 0,0 0,0 0,0 0,-1 0,1 1,0-1,-1 0,1 0,-1 0,0 0,-10 18,-1 0,-12 13,-81 96,-69 64,-46 41,32-35,-365 387,13 9,354-376,44-37,43-41,70-96,1 0,-13 35,38-74,2-2,-1 0,1 0,0-1,0 1,0 0,0 0,0 0,1 2,0-4,0-1,0 0,0 0,0 1,0-1,0 0,0 1,0-1,0 0,0 0,1 1,-1-1,0 0,0 0,0 0,0 1,1-1,-1 0,0 0,0 0,0 1,1-1,-1 0,0 0,0 0,1 0,-1 0,0 0,0 0,1 1,-1-1,0 0,1 0,-1 0,2 0,0-1,0 1,0 0,0-1,1 1,-1-1,-1 0,1 1,1-2,28-13,27-19,104-70,59-52,40-37,165-136,-20 17,1 17,-256 195,-101 68,1 3,34-14,-80 40,0 1,0 0,1 0,-1 1,1 0,-1 0,3 0,-7 1,0-1,-1 1,1 0,0 0,-1 0,1 1,-1-1,1 0,0 0,-1 0,1 0,0 1,-1-1,1 0,-1 0,1 1,-1-1,1 0,-1 1,1-1,-1 1,1-1,-1 1,0-1,1 1,-1-1,1 1,-1-1,0 1,0-1,1 1,-1 0,0-1,0 1,0-1,0 1,0 0,0-1,0 1,0 0,0-1,0 1,0 0,-1 6,-1 1,0-1,0 0,-1 1,0-1,0 0,-3 3,-24 44,-4 1,-67 95,-221 287,66-93,21 9,197-288,2 1,-1 12,31-64,1 0,0 1,1 0,3-13,1-1,-1 1,1-1,0 1,-1-1,1 1,0-1,0 1,0-1,0 1,0-1,1 1,-1-1,0 1,1-1,-1 1,1-1,-1 1,1-1,0 0,0 1,0-1,1 1,-1-1,1-1,0 1,0 0,0 0,0-1,0 1,0-1,0 0,0 1,0-1,0 0,0 0,0 0,0-1,0 1,0 0,0-1,15-2,-1 0,1-2,-1 0,4-2,71-32,-70 30,600-295,-450 209,-122 65,-3-2,15-14,-54 40,1-1,-1 0,0 0,3-6,-45 74,-22 34,18-39,-28 28,65-81,2-4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7:30.59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264 432,'1'7,"-1"0,1 0,1 0,0 2,3 22,3 91,-5 62,-15 124,11-304,-53 764,-20 0,41-445,-78 1749,115-877,22-601,28 4,68 322,-1-3,-104-766,74 709,-66-369,-27-368,-5-1,-5 0,-6 1,-23 68,-38 98,56-213,20-64,-14 49,0 11,14-53,0 0,1 0,1 0,1 0,0 0,2 3,-1-15,0-1,1 1,-1 0,1-1,1 1,-1-1,1 0,0 0,1 0,0 0,0 0,0-1,0 0,1 0,1 2,4 1,-1-1,1 0,0-1,0 0,1-1,0 0,0 0,6 1,46 13,1-2,0-3,2-3,44 1,268 2,-373-14,1147-22,-300 0,972 36,-1413-8,-164 3,101 1,-282-13,0-2,-1-3,53-14,-72 11,-1-3,-1-1,0-3,-1-1,29-18,-27 10,-1-2,-1-2,-1-1,24-28,-38 33,-1-2,-2-2,-1 0,-2-1,-1-1,11-25,6-25,-3-2,-4-2,-4 0,-4-2,8-68,1-70,-1-165,-9-287,-18-2,8-320,-4 743,32-1246,-35-1,-15 472,-3-190,-69-271,56 1264,16 169,-3 1,-16-43,22 82,-2 0,0 1,-1 0,-1 1,-1 0,-1 0,0 2,-1-1,-1 2,-1 0,-4-2,-3-1,-1 0,-1 2,0 1,-1 1,-1 1,0 2,-1 0,-5 1,-33-9,-2 2,1 4,-26 0,-213-13,-962-4,754 25,-88-20,2-17,5 1,-1 16,280 22,-191-4,2-22,303 7,49 5,-125 2,262 16</inkml:trace>
  <inkml:trace contextRef="#ctx0" brushRef="#br1" timeOffset="7375.427">3930 3587,'3'10,"1"0,-1 0,-1 1,1-1,-2 1,0 0,0-1,-1 1,0 4,0 10,4 607,-3 28,5-537,5-1,6-1,23 83,-34-178,1 0,2 0,1-1,10 20,-14-35,0 0,0-1,1 0,0 0,0 0,1-1,0 0,1 0,0-1,0 0,0-1,8 4,5 0,0 0,0-2,1 0,6 0,97 18,-102-21,63 9,1-4,6-4,179 1,-178-5,565 30,-440-20,161-12,-374 0,0 0,-1-1,1 0,0 0,0-1,-1 0,1 0,1-1,-4 1,0 0,-1 0,1-1,-1 1,1-1,-1 0,0 0,0 0,0-1,-1 1,1-1,-1 1,2-4,6-13,-2 1,0-2,-1 1,-1-1,0 0,1-20,0-12,-3 0,-2-13,-6-332,-54-367,39 610,-2-7,6-38,15 196,-1-24,0 1,-2 0,-6-26,7 45,0 0,-1 1,0 0,0-1,0 1,-1 0,0 1,0-1,-1 1,0-1,0 1,0 1,-1-1,0 1,0 0,-1 0,-23-14,-1 2,-1 1,-1 1,0 2,-1 2,0 0,0 3,-1 0,-10 1,-71-5,0 4,-20 6,130 2,-586 17,240-3,-360-1,585-9,87-1</inkml:trace>
  <inkml:trace contextRef="#ctx0" brushRef="#br1" timeOffset="53579.622">955 5410,'-2'50,"-3"8,-1 45,13 132,17 61,-19-238,-5-56,38 358,-20-239,32 113,-44-214,0 0,1 0,1 0,10 17,-14-29,1-1,0 0,0 0,1 0,0-1,0 0,0 0,1 0,0-1,0 0,0 0,1-1,2 1,17 6,-1-1,1-2,0 0,1-2,0-1,7-1,56 3,24-3,-89-4,690 11,-477 0,30 0,-249-11,1 0,-1-2,0 0,1-1,1-2,-16 4,0-1,-1 0,1 0,0-1,-1 1,0-1,1-1,-1 1,0-1,-1 1,1-1,-1-1,0 1,0-1,0 1,0-1,-1-1,0 1,2-3,2-10,0 0,-1-1,-1 1,-1-1,1-10,7-97,-12 116,4-81,-7-56,-14-92,0 9,-19-232,18 260,18 197,-5-46,-2-2,4 37,0 1,-1 0,-1 0,0 1,-6-11,9 20,-1 1,0-1,0 0,0 1,0 0,-1-1,0 1,0 1,0-1,0 1,-1-1,1 1,-5-2,0 1,0 1,0 0,0 0,0 1,-1 0,1 0,-6 1,-106-9,0 6,-1 6,-105 14,-156 18,198-26,-13-9,129-2,32 0,-1 2,0 1,1 2,-3 2,30-2,1 1,-1-1,1 2,0-1,0 1,0 1,0 0,-5 4,-5 4</inkml:trace>
  <inkml:trace contextRef="#ctx0" brushRef="#br1" timeOffset="55985.392">4027 6911,'0'9,"-1"0,0-1,-2 6,-1 9,-20 207,8-73,-20 286,31-272,13 103,-4-222,3 1,9 35,-10-65,0 0,2 0,1 0,0-1,2 0,0-1,2 0,-10-15,1-1,0 1,0-1,1 0,-1 0,1 0,0 0,1-1,-1 0,1 0,0-1,0 1,0-1,0 0,1-1,-1 0,1 0,-1 0,1-1,0 1,1-2,42 5,1-3,0-2,36-5,153-27,24-1,-75 27,53 10,-44 1,205-5,-399 0,0-1,0 0,-1 0,1 0,0 0,-1 0,1-1,-1 0,1 0,-1 0,0 0,0 0,0-1,0 1,0-1,-1 0,1 0,-1 0,2-2,6-10,0 0,-1 0,4-10,-4 3,-1 0,0 0,-2 0,0-1,-2 0,-1 0,0 0,-2-1,0 1,-2-5,-5-51,-3 0,-8-25,16 98,-79-380,10 52,53 236,7 30,-4 1,-2 0,-6-7,19 63,-2 0,1 0,-1 0,-1 0,0 1,0 0,-1 0,-1 1,1 0,-9-7,14 14,0 1,-1-1,1 1,-1 0,0 0,1 0,-1 0,0 0,0 0,1 1,-1-1,0 1,0 0,-41 1,25 0,-97 0,-28-6,50 0,1 5,-86 10,20 9,-45 17,150-26,-210 38,200-40,0-3,0-2,-10-4,29-1</inkml:trace>
  <inkml:trace contextRef="#ctx0" brushRef="#br1" timeOffset="57923.486">1310 8295,'-1'28,"-2"0,-2 12,-3 16,-27 513,32-515,-9 327,20-1,-3-310,3 0,15 57,-14-89,2-1,2 0,1-1,2 0,17 29,-26-54,0 0,1 0,0-1,1 0,0-1,0 1,1-2,0 0,0 0,1-1,0 0,1 0,0-2,10 5,0-2,0-1,1 0,-1-2,1-1,0-1,17 0,34-1,31-5,-101 3,128-11,21-8,67-7,430 7,-638 19,-1 0,1-1,0 0,0-1,-1-1,6-1,-10 1,0 1,0-2,-1 1,1-1,-1 0,1 0,-1-1,-1 1,1-1,2-4,5-5,-2-1,0-1,0 0,-1 0,-1-1,-1 0,-1-1,0 0,-1 0,-1 0,0-1,6-37,-2 0,-3-1,-2-1,5-228,-12 1,-18-72,6 192,-30-133,41 278,-1 0,0 1,-2-1,0 1,-7-11,8 21,1-1,-1 1,-1 0,0 1,0-1,0 1,-1 1,0-1,-1 2,0-1,-2 0,-32-18,0 3,-1 1,-1 2,-1 3,-1 1,-1 2,-27-4,-2 4,0 2,-31 2,27 7,-60 6,-79 16,83-6,18-2,-34 12,78-9,1 4,-41 17,84-24,0 2,1 0,-20 14,22-9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1,'-66'68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7387 2467,'-36'-379,"-22"5,-11 7,11 60,54 287,-33-172,25 142,-3 1,-16-38,23 69,-2 1,0 0,-1 0,0 1,-2 0,0 1,0 0,-1 1,-1 1,-2-1,-37-27,0 3,-23-9,44 27,-16-9,-1 2,-1 2,-1 3,-2 2,-16-2,-38-5,0 5,-2 4,0 6,-11 4,-445 6,-29 33,2 18,225-18,-154 0,-256-27,-56-63,427 24,-197 22,324 13,332 7,45-5,0-4,26-7,195-29,-302 35,145-19,336-37,-476 58,-4-1,-1 1,1 0,-1 1,1 1,-1 1,0 1,11 2,-25-5,-1 1,0-1,0 1,1-1,-1 1,0-1,0 1,0-1,0 1,0 0,0 0,0 0,0-1,0 1,0 0,-1 0,1 0,0 0,0 1,-1-1,1 1,-1 0,1 0,-1 0,0 0,0 0,0 0,-1 0,1 0,0 0,-1 0,1 0,-1 0,0 0,0 0,0 0,0 0,-7 13,0 0,-1-1,0 0,-4 2,-50 59,-61 55,-27 12,43-40,-268 270,190-185,-97 106,196-194,5 3,-3 14,72-96,0 0,-5 13,17-30,-4 12,5-15,0 0,0 1,0-1,0 0,0 1,0-1,0 0,0 1,0-1,0 0,0 1,1-1,-1 0,0 0,0 1,0-1,1 0,-1 1,0-1,0 0,0 0,1 0,-1 1,0-1,1 0,-1 0,0 0,1 0,-1 1,0-1,1 0,-1 0,0 0,1 0,-1 0,0 0,1 0,-1 0,0 0,1 0,-1 0,0 0,1 0,-1 0,7-1,0 0,0 0,-1 0,1-1,0 0,-1 0,3-2,49-24,-39 18,106-61,354-238,-11-25,-258 184,378-296,-578 437,-8 8,-1-1,1 0,0 0,0 1,0-1,0 1,0 0,0 0,0 0,0 0,3-1,-5 2,0 0,0 1,0-1,0 0,1 0,-1 0,0 1,0-1,0 0,0 0,0 1,0-1,0 0,0 0,0 1,0-1,0 0,0 0,0 1,0-1,0 0,0 0,0 1,0-1,0 0,0 0,-1 1,1-1,0 0,0 0,0 0,0 1,0-1,-1 0,1 0,0 0,0 0,-1 1,-8 16,-1 0,0-1,-2 0,-7 9,10-13,-88 103,-41 37,-43 34,-210 202,-86 86,15 9,314-316,34-31,75-86,1 1,-13 28,46-70,0 1,0 0,-2 8,7-17,-1 0,1 0,0-1,0 1,-1 0,1 0,0 0,0 0,0-1,0 1,0 0,0 0,0 0,0 0,1-1,-1 1,0 0,0 0,1 0,-1-1,1 1,-1-1,0 0,1 0,-1 1,1-1,-1 0,1 0,-1 0,1 1,-1-1,1 0,-1 0,1 0,-1 0,1 0,-1 0,1 0,-1 0,1 0,-1 0,1-1,-1 1,1 0,7-3,0 0,0-1,0 0,2-1,-8 4,112-69,59-52,62-54,46-40,-48 35,1201-912,-1141 879,-36 27,-36 28,-41 34,54-29,-173 118,-61 36,4-2,0 0,0 0,0 0,0 1,0 0,3-1,-7 2,1 0,-1 0,0 0,1 0,-1 0,0 0,1 0,-1 0,0 0,1 0,-1 0,1 0,-1 0,0 1,1-1,-1 0,0 0,0 0,1 0,-1 1,0-1,1 0,-1 0,0 1,0-1,1 0,-1 1,0-1,0 0,1 2,-1-1,0 0,0 0,0 1,0-1,0 0,0 0,0 0,-1 1,1-1,0 0,0 0,-1 1,0-1,-5 15,-1-2,-1 1,-7 9,-69 97,-55 58,-52 43,-51 40,173-189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7 543,'-7'-542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1 532,'7'-18,"-1"0,-1-1,0 0,-1 0,-1 0,-1-5,2-42,-3-11,-1 48,-3-195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0,'0'6,"-1"0,1 0,-2 0,1 0,-1 2,-4 16,-47 351,19-120,-59 285,9-56,27 3,47-290,10 0,7 0,17 63,-12-172,4 0,6 9,-10-52,2-2,2 0,2 0,1-2,3 1,-14-30,0 0,1 0,0 0,1-1,0-1,0 0,1 0,1-1,0 0,0-1,0 0,1-1,0-1,1 0,-1 0,1-2,4 1,28 7,0-3,1-1,1-3,18 0,191-5,-249 0,1325-59,503 18,-1030 74,-352-8,284-17,-92-3,-420-4,-173-4,-1-2,0-3,14-4,-55 9,14-2,0-1,-1-2,0 0,1-3,-18 8,0 0,0-1,-1 0,0-1,1 1,-2-1,1 0,0-1,-1 0,0 1,-1-1,1-1,-1 1,0-1,2-5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01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1,'-1'6,"0"0,-1 0,1 0,-1 0,0 0,-1 0,1 0,-1-1,0 1,-4 3,0 4,-86 138,-14 6,26-39,-139 234,161-242,4 2,-9 39,50-115,1 1,3 0,-6 34,14-63,1 0,1 0,-1 0,1 1,0-1,1 0,1 7,-1-12,0-1,0 1,0 0,0-1,0 1,0-1,1 1,-1-1,1 0,0 0,0 1,0-1,0-1,0 1,0 0,0 0,1-1,-1 1,1-1,-1 0,1 0,-1 0,1 0,0 0,7 2,0-1,0 0,1-1,-1 0,0-1,7-1,15-1,19-5,16-6,-1-2,-1-3,18-11,189-80,-164 62,193-77,-214 92,1 5,44-7,-106 28,0 2,0 0,0 2,1 0,12 3,-30-1,-1 1,1 1,0 0,0 0,-1 1,1 0,-1 0,1 1,-3 0,-1-1,1 1,-1-1,0 1,0 1,0-1,-1 1,0 0,0 0,0 0,3 5,-3-2,0 0,0 0,-1 0,0 1,-1-1,0 1,0-1,0 1,-1 0,-1 2,1 8,-2 0,0-1,-2 1,-2 12,-5 14,-3 0,-9 21,-25 50,-4-1,-54 85,-147 211,53-91,162-257,3 2,-24 61,52-111,1 1,0-1,1 1,1 0,1 0,0 2,1-13,1 0,0 0,1 0,-1 0,1 0,0 0,0 0,0 0,1 0,0-1,0 1,0-1,0 1,1-1,0 0,0 0,0 0,0 0,0 0,5 3,-3-3,1 0,-1-1,1 1,0-1,1 0,-1-1,0 1,1-1,0-1,-1 1,5 0,6 0,1-1,-1-1,0 0,5-2,24-3,1-2,-1-2,-1-3,7-3,180-70,86-54,-201 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27.2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0,2 2,4 3,7 1,6 1,-16-6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24:48.6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257.82581"/>
      <inkml:brushProperty name="anchorY" value="-677.46594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937.53516"/>
      <inkml:brushProperty name="anchorY" value="-1281.21057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5429.81934"/>
      <inkml:brushProperty name="anchorY" value="-3185.84155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8417.70801"/>
      <inkml:brushProperty name="anchorY" value="-5761.02832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066.06934"/>
      <inkml:brushProperty name="anchorY" value="-7266.97754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962.33789"/>
      <inkml:brushProperty name="anchorY" value="-7925.20215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4785.88281"/>
      <inkml:brushProperty name="anchorY" value="-9293.57715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544.07422"/>
      <inkml:brushProperty name="anchorY" value="-9914.17285"/>
      <inkml:brushProperty name="scaleFactor" value="0.5"/>
    </inkml:brush>
  </inkml:definitions>
  <inkml:trace contextRef="#ctx0" brushRef="#br0">1173 4005,'0'0,"0"0,11 0,7 0,10-2,9-3,8-1,5-2,6-2,5 1,6 3,4 1,3 2,-3 2,-6 0,-8 1,-8 1,-9-1,-10 1,-7-1,-6 0,-7 0,-4 0,-3 0,-2 0,-2 0,0 0,0 0,-4 0,-11-2,-19 0,-24 0,-16 0,-9 1,-8 0,0 1,3 0,5 0,8 0,10 0,6 0,6 0,6 0,5 0,4 0,3 0,5 0,5 0,5 0,7 0,5 0,6 0,10 0,15-2,26-5,27-2,28-1,24-2,19 1,11 1,2 5,-11 2,-18 2,-17 2,-17 2,-14 0,-14 1,-13-2,-10 0,-9-1,-9 0,-8-1,-9 0,-4 0,-7-3,-10-1,-19-3,-24-3,-24-4,-14-3,-11-3,-15-1,-5 2,2 1,8 3,10 1,9 1,7 2,-1 0,-2-1,1-3,4 0,10 1,11 3,13 2,14 4,10 2,11 2,7 1,5 0,9 5,13 6,15 7,19 6,15 1,12 1,7 1,5-2,4-2,-2-2,-6-3,-10-3,-13-4,-13-4,-12 0,-10-3,-9-2,-8 0,-5-2,-4 0,-3 0,-1 0,-5 2,-13 2,-17 2,-25 3,-29 0,-22 4,-19 0,-5 0,3 0,9 0,14-1,11-1,15 0,15 0,14-2,15-3,12-2,11-2,8-1,12 0,14-2,24 3,32-1,23 1,14 2,8-1,-1 0,-1-3,-4-1,-5 0,-8 0,-12-1,-15 1,-15 1,-15-1,-12 1,-11 0,-9 0,-6 0,-3 0,-3 0</inkml:trace>
  <inkml:trace contextRef="#ctx0" brushRef="#br1" timeOffset="1484.239">926 3897,'0'0,"0"0,13 0,2 0,8 0,12 0,14 0,15 0,15 0,17 3,8-1,7 0,-1 0,-6-1,-9 0,-14 0,-13-1,-12 0,-11 0,-9 0,-7 0,-6 0,-6 0,-3 0,-3 0,-1 0,0 0,-3 0,-2 0,-1 0,-3 0,0 0,-3 2,-9 2,-19 3,-27-1,-22-1,-18-3,-9-4,1-3,5-3,7 1,6 0,7 3,6 3,3 3,2 4,2 0,6 0,7-2,10-1,7-1,12-1,9-1,7 0,13-2,20-3,23-2,21-1,16 0,7 0,8 1,3 2,-4 0,-6 1,-11 1,-11 1,-13 1,-11 0,-10 1,-10 0,-7 0,-5 1,-3-1,-3 0,-2 0,-1 0,0 0,-1 0,-1 0,-1 0</inkml:trace>
  <inkml:trace contextRef="#ctx0" brushRef="#br2" timeOffset="4406.011">3556 2461,'0'0,"0"0,0 6,0 0,0 3,0 0,0-1,2 1,5-2,6-2,9-2,7-3,8-6,7-6,7-8,4-5,1-4,-3 0,-5 0,-7 3,-7 3,-9 5,-9 7,-7 4,-7 5,-10 10,-14 14,-14 14,-17 13,-10 7,-10 6,-7 0,0-2,5-6,13-9,14-11,16-10,13-9,13-10,18-11,21-11,21-13,20-11,22-16,12-8,3-2,-6 3,-14 9,-18 11,-20 14,-19 11,-13 12,-20 8,-1-1,0 0,0 0,1 0,-1 0,0 0,1 0,-1 0,0 0,0 0,1 1,-1-1,0 0,0 0,1 0,-1 0,0 1,0-1,1 0,-1 0,0 1,0-1,0 0,0 0,1 1,-1-1,0 0,0 0,0 1,0-1,0 0,0 1,0-1,0 0,0 1,0-1,0 0,0 0,0 1,0-1,-5 8,1-2,1 0,-1 0,-4 5,-45 51,-27 29,-16 20,-10 14,0 0,5-7,11-18,15-20,17-19,16-18,15-17,17-15,23-14,23-19,24-21,28-26,24-18,13-6,1 1,-10 7,-18 11,-21 14,-22 16,-18 12,-16 13,-11 9,-11 10,1 0,0-1,0 1,0 0,-1 0,1 0,0 0,0 0,0 0,0 0,-1 0,1 0,0-1,0 1,0 0,0 0,-1 0,1 0,0 0,0 0,0 0,-1 0,1 0,0 0,0 0,0 1,0-1,-1 0,1 0,0 0,0 0,0 0,0 0,-1 0,1 0,0 0,0 1,0-1,0 0,0 0,-1 0,-43 20,-42 29,-28 27,-17 20,-5 8,6 0,15-9,18-14,23-16,22-18,20-16,19-14,17-15,6-3,36-17,32-25,48-32,26-24,9-11,-2 0,-5 5,-12 11,-17 11,-23 15,-24 17,-24 15,-21 14,-18 12,-30 18,-35 25,-57 37,-53 42,-26 21,-17 17,-3 5,17-5,31-18,36-24,37-26,32-27,26-23,26-25,6-6,10-9,-3 2,9-8,63-44,36-26,41-25,12-12,-1-2,-6 5,-15 14,-20 19,-25 20,-26 19,-26 17,-21 14,-27 14,-5 4,-30 31,-52 42,-54 36,-30 25,-15 18,-1 3,20-15,26-23,33-29,31-28,28-24,42-36,-1-2,1 0,0 0,-1 1,1-1,0 1,0-1,0 1,0-1,1 1,-1 0,0 0,8 0,6-5,8-9,-3 2,3-3,87-56,38-24,14-11,12-8,-3 3,-11 8,-22 14,-26 16,-28 17,-26 15,-23 15,-16 13,-24 20,-37 27,-36 31,-58 41,-27 27,-8 8,8-5,21-13,28-18,30-22,27-24,24-22,22-20,17-16,5-5,70-37,41-30,30-25,29-19,1 0,-14 6,-25 14,-31 18,-30 17,-28 18,-21 14,-17 14,-25 20,-45 30,-36 34,-40 30,-26 18,-6 5,12-4,24-15,28-18,29-23,27-23,22-19,24-24,-2 1,0 0,0 1,0-1,0 0,0 0,0 0,0 0,0 0,0 0,0 0,0 0,0 0,0 0,0 0,0 1,0-1,1 0,-1 0,0 0,0 0,0 0,0 0,0 0,0 0,0 0,0 0,0 0,0 0,0 0,0 0,0 0,1 0,-1 0,0 0,0 0,0 0,0 0,0 0,0 0,0 0,0 0,0 0,0 0,1 0,-1 0,0 0,0 0,0 0,0 0,0 0,0 0,0 0,0 0,0 0,0 0,13-5,56-28,33-25,44-30,18-13,-3 1,-18 9,-25 16,-29 15,-28 17,-24 16,-18 12,-12 10,-16 17,-24 22,-24 21,-15 11,-4 2,5-5,11-10,14-11,14-14,13-10,13-9,10-9,-2 1,0-1,0 0,0 1,-1-1,1 0,0 0,0-1,2 1,48-9,20-11,9-8,2-5,-4-3,-8 2,-13 5,-14 7,-14 7,-13 6,-8 9,-9 1,0 0,0-1,1 1,-1 0,0-1,0 1,0 0,0-1,0 1,0 0,0-1,0 1,0 0,0-1,-1 1,1 0,-7 21,-7 9,-3 4,-2 0,1-4,4-8,4-7,3-6,8-5,15-5,23-7,20-6,8-1,-1-1,-8 3,-14 2,-16 6,-12 3,-9 1</inkml:trace>
  <inkml:trace contextRef="#ctx0" brushRef="#br3" timeOffset="8973.673">711 1066,'0'0,"0"0,-11 10,-7 8,-8 8,-5 4,-1 4,3-3,5-4,6-8,8-6,11-13,-1 0,0 1,-1-1,1 0,0 0,0 0,0 0,0 0,0 0,0 1,0-1,0 0,0 0,0 0,0 0,0 0,0 1,0-1,0 0,0 0,0 0,0 0,0 0,0 1,0-1,0 0,0 0,0 0,0 0,0 0,0 0,0 1,1-1,-1 0,0 0,0 0,0 0,0 0,0 0,0 0,0 0,1 1,-1-1,0 0,0 0,0 0,17-5,27-18,36-21,23-16,13-11,1-2,-8 1,-6 2,-11 6,-15 9,-13 9,-17 12,-16 11,-13 9,-13 11,-18 14,-23 20,-27 24,-29 22,-18 16,-4 5,9-6,13-10,18-14,19-15,17-14,15-14,12-11,24-21,41-35,30-27,17-17,5-7,0 2,-8 7,-15 14,-21 17,-19 18,-20 16,-21 19,-6 5,-46 50,-61 50,-43 37,-38 32,-14 17,7-2,22-15,31-23,38-31,33-30,31-32,24-27,20-30,1-2,-1 1,0 0,0 0,0 0,0 0,0 0,1 0,-1 0,0 0,0 0,0 0,0 0,0 0,1 0,-1 0,0 0,0 0,0 0,0 0,1 0,-1 0,0 0,0 0,0 0,0 0,1 0,-1 0,0 1,0-1,0 0,0 0,0 0,0 0,0 0,1 0,-1 0,0 1,0-1,0 0,0 0,0 0,0 0,0 0,0 1,0-1,0 0,0 0,0 0,0 0,0 1,0-1,0 0,0 0,0 0,0 0,0 1,0-1,0 0,0 0,0 0,64-37,42-39,44-38,34-22,10-10,-9-1,-21 9,-26 15,-26 22,-30 23,-25 24,-24 20,-18 20,-21 27,-25 32,-34 35,-38 32,-18 18,-5 6,5-5,13-14,20-23,20-22,23-23,17-21,21-16,41-31,59-45,30-27,22-20,27-18,10-9,-12 3,-23 13,-28 20,-32 24,-27 23,-25 20,-18 17,-17 19,-5 5,-54 50,-40 32,-49 46,-42 34,-6 3,7-3,21-17,32-25,35-29,35-30,30-26,33-31,3-10,0 0,0 0,0 0,0 0,0 0,0 1,0-1,0 0,0 0,0 0,0 0,0 0,0 1,1-1,-1 0,0 0,0 0,0 0,0 0,0 0,0 0,1 0,-1 0,0 0,0 1,0-1,0 0,1 0,-1 0,0 0,0 0,0 0,0 0,0 0,1 0,-1 0,0 0,0 0,0-1,0 1,19-6,-4 1,-1-1,5-4,98-62,35-40,34-25,14-13,-8 0,-14 7,-21 14,-25 21,-30 26,-28 24,-26 22,-22 17,-23 19,-7 5,-28 32,-58 38,-44 34,-23 28,-6 11,2-1,11-10,22-21,29-25,29-26,29-25,33-29,7-6,5-6,-1 1,0-1,0 0,0 0,0 0,0 0,-1-1,1 1,0-1,70-47,48-38,25-20,9-7,2-1,-7 10,-18 16,-24 18,-27 20,-25 19,-21 13,-34 19,-1-1,1 1,0 0,0-1,-1 1,1 0,0-1,0 1,0 0,-1 0,1 0,0 0,0 0,0 0,0 0,-2 1,1 1,-1-1,1 0,-1 0,0 0,0 0,1 0,-1 0,0 0,0-1,0 1,0 0,-35 34,-38 35,-49 39,-18 17,-7 13,6 3,12-2,21-13,26-23,24-24,23-27,21-23,15-31,0 1,0 1,0-1,0 0,0 0,0 0,0 0,0 0,0 0,0 0,0 0,0 1,0-1,0 0,0 0,0 0,0 0,0 0,0 0,0 0,0 0,1 1,-1-1,0 0,0 0,0 0,0 0,0 0,0 0,0 0,0 0,0 0,0 0,0 0,0 1,1-1,-1 0,0 0,0 0,0 0,0 0,0 0,0 0,0 0,0 0,1 0,-1 0,9-4,36-32,51-37,27-22,11-12,0-2,-14 10,-20 17,-24 17,-22 19,-20 17,-16 14,-18 15,0 0,0 0,0 0,0 0,0 0,0 1,0-1,0 0,0 0,0 0,1 0,-1 0,0 0,0 0,0 0,0 0,0 0,0 0,0 0,0 0,0 0,0 0,0 0,0 0,0 1,0-1,1 0,-1 0,0 0,0 0,0 0,0 0,0 0,0 0,0 0,0 0,0 0,0 0,0 0,1-1,-1 1,0 0,-13 23,-20 25,-29 26,-20 17,-11 10,1 0,11-9,15-16,17-16,17-16,14-17,19-26,-2-1,1 0,0 1,0-1,0 1,0-1,-1 0,1 1,0-1,0 0,0 1,0-1,0 1,0-1,0 0,0 1,0-1,0 0,0 1,0-1,1 1,-1-1,0 0,0 1,0-1,0 0,1 1,-1-1,0 0,0 1,1-1,-1 0,0 0,0 1,1-1,-1 0,0 0,1 1,4-2,-1 1,0 0,0 0,0 0,0-1,0 0,0 0,0 0,56-19,18-12,7-8,1-2,-5 2,-11 6,-14 7,-14 8,-15 8,-11 4,-9 5,-7 6,-7 10,-7 11,-3 11,-4 5,1 4,2-2,1-8,5-6,4-9,3-8,6-11,-1-1,0 0,0 1,0-1,0 0,0 0,0 1,0-1,0 0,0 0,0 1,0-1,0 0,0 0,0 0,0 1,1-1,-1 0,0 0,0 0,0 1,0-1,1 0,-1 0,0 0,0 0,0 1,0-1,1 0,17 0,18-4,11-4,6-2,0-1,-6 2,-9 1,-11 3,-10 4,-17 1,0 0,1 0,-1 0,0 0,1 1,-1-1,0 0,1 0,-1 0,0 0,1 0,-1 1,0-1,1 0,-1 0,0 0,0 1,1-1,-1 0,0 0,0 1,0-1,1 0,-1 0,0 1,-1 1,1-1,0 0,-1 0,1 0,0 0,-1 0,1 0,-1 0,1 0,-1 0,0 0,0 1,-18 19,-10 6,-10 4,-7 2,-3-1,-5-1,-12-1,32-19,-12 3,4-4,-5-1,-42 3,5-6,8-7,9-5,7-5,0-4,-9-5,-13-5,-9-1,-1 0,3 0,2 2,-2-2,0-1,1 1,5 0,10 2,11 3,13 2,12 4,13 4,10 4,8 2,4 3,7 2,10 3,12 4,12 6,7 7,4 3,-1 4,-6 0,-5-3,-9-3,-6-3,-6-3,-5-5,-6-3,-3-3,-2-3,-1-7,-3-11,-6-14,-12-19,-10-11,-9-14,-7-12,-2-13,1-9,5-2,11 1,24 70,-2-37,8 39,1 1,3-12,1 0,7-28,11-40,3 13,-2 16,-1 20,-4 17,-4 16,-4 13,-4 11,-1 7,3 11,6 17,6 20,5 20,2 16,0 15,0 17,-4 8,-2 0,-6-8,-7-13,-4-16,-2-19,-2-19,-1-16,0-13,1-9,2-14,13-34,27-41,25-31,16-27,6-10,-7 4,-11 13,-14 23,-14 23,-13 24,-9 20,-8 17,-6 14,-4 8,-5 9,-11 21,-27 37,-26 27,-19 23,-8 21,5 3,13-9,18-17,19-23,15-24,12-23,12-39,0-1,0 1,0-1,-1 0,1 1,0-1,1 1,-1-1,0 0,0 1,1-1,-1 1,1-1,-1 0,1 1,2-2,-1 1,-1-1,1 1,0-1,-1 1,1-1,0 0,-1 0,1 0,-1 0,1 0,0 0,-1 0,1 0,0-1,-1 1,1-1,17-5,-2 0,15-8,8-7,11-8,48-38,0-7,-9 0,-14 2,-11 7,-12 9,-13 11,-11 10,-11 12,-8 10,-6 8,-5 12,-9 23,-14 41,-13 36,-15 27,-17 21,-11 8,2-10,8-20,14-30,16-30,15-27,24-34,1-12,0 0,0 0,1 0,-1 1,0-1,0 0,0 0,0 0,0 1,0-1,0 0,0 0,0 0,0 0,0 1,1-1,-1 0,0 0,0 0,0 0,0 0,1 0,-1 1,0-1,0 0,0 0,0 0,1 0,-1 0,0 0,0 0,0 0,1 0,6-5,-2 2,0 0,0 0,0-1,0 0,3-3,68-64,52-51,23-29,3-9,-14 10,-20 17,-24 23,-24 24,-23 25,-19 22,-15 19,-10 11,-10 17,-19 27,-26 34,-24 30,-8 16,-1 8,7 7,45-68,1 4,6-11,1 7,12-26,-6 30,14-48,0 0,1 1,1 11,2-21,-1-1,1 1,1-1,-1 0,1 1,1-1,0 1,1-2,-1-1,0 0,0 0,1-1,0 1,0-1,1 0,4 4,-3-3,1 0,1 0,-1 0,1-1,0-1,4 3,-1-1,2-1,0 0,0 0,4 0,-1-1,1-1,0 0,5-1,-2 0,0-2,15-2,-12 0,0-1,8-3,-5 0,26-11,-28 7,1-1,3-3,-1-2,21-15,-20 10,13-13,23-24,-43 34,12-16,-15 15,11-21,-15 20,10-28,-10 17,3-17,7-42,-5 2,-7 6,-4 7,-5 6,-1 9,-3 11,0 8,0 8,0 13,1 8,-1 9,1 5,-3 10,-1 12,0 28,-3 28,0 26,-2 11,2 6,1 1,4-3,4-11,3-15,1-20,1-19,-1-18,-1-14</inkml:trace>
  <inkml:trace contextRef="#ctx0" brushRef="#br4" timeOffset="15251.23">3503 186,'0'0,"0"0,6 0,3 0,5 0,7 0,5-2,5-2,3-1,1-1,-2 0,-5 2,-5 1,-4 1,-7 1,-3 0,-7 6,-11 10,-13 16,-15 14,-12 10,-7 4,-3-2,4-6,8-11,11-9,12-10,13-12,20-13,24-19,21-14,20-13,14-5,12-5,5 3,-4 4,-13 11,-17 9,-16 11,-18 9,-16 6,-12 7,-19 9,-19 8,-15 8,-9 8,-3 5,2 1,7-2,10-6,11-8,10-8,9-8,18-11,30-15,28-13,18-11,11-8,6-3,-5 2,-11 6,-18 9,-18 10,-17 11,-16 9,-19 7,0 0,0 0,1 0,-1 0,0 0,0 0,0 0,0 0,0 0,0 0,1 0,-1 0,0 0,0 0,0 0,0 0,0 0,0 0,0 0,1 0,-1 0,0 0,0 0,0 0,0 0,0 0,0 1,0-1,0 0,0 0,1 0,-1 0,0 0,0 0,0 0,0 0,0 1,0-1,0 0,0 0,0 0,0 0,0 0,0 0,0 0,0 1,0-1,0 0,0 0,0 0,0 0,0 0,0 0,0 1,0-1,0 0,0 0,0 0,0 0,-1 0,1 0,0 0,0 0,0 0,0 1,0-1,-20 25,-40 32,-53 43,-27 20,-15 12,2-2,15-11,25-20,28-22,25-24,25-19,21-19,16-13,6-5,32-18,48-29,38-29,19-17,10-10,7 1,-10 9,-19 14,-22 14,-25 16,-24 15,-21 13,-18 11,-15 10,-28 15,-34 22,-39 29,-43 26,-16 9,4-1,17-11,25-14,27-15,24-16,23-14,15-13,12-7,20-8,37-14,27-14,24-14,24-18,13-9,-4-3,-15 7,-20 8,-24 12,-21 12,-20 12,-16 10,-16 10,-41 24,-42 30,-72 34,-30 16,-12 9,2 5,20-9,27-14,34-19,30-20,28-18,22-14,20-14,24-15,30-22,51-28,46-22,36-21,35-21,1-4,-15 6,-29 16,-33 19,-30 18,-28 20,-26 16,-19 14,-15 9,-11 6,-11 9,-11 20,-22 23,-38 31,-34 19,-26 12,-19 5,3-8,18-17,26-19,30-22,27-18,27-18,23-16,1 0,8-5,45-24,56-27,29-18,9-8,-4-2,-13 2,-17 8,-20 12,-19 14,-20 15,-16 13,-16 10,-22 11,-1-2,1 1,-1 0,0 0,1 0,-1 0,0 0,1 0,-1 0,0 0,1 0,-1 0,0 0,0 0,1 1,-1-1,0 0,1 0,-1 0,0 0,1 0,-1 1,0-1,0 0,1 0,-1 0,0 1,0-1,1 0,-1 0,0 1,0-1,0 0,0 1,1-1,-2 3,1-1,0 1,-1-1,1 0,-1 0,1 0,-1 1,0-1,-1 1,-22 41,-17 16,-21 17,-19 9,-8-2,5-9,12-13,15-16,19-15,15-13,20-13,5-3,20-8,22-13,18-9,29-13,19-4,9-1,-7 6,-16 7,-19 10,-20 9,-18 8,-38 6,1 0,0 0,-1 0,1 0,0 0,-1 0,1 0,0 1,-1-1,1 1,1 0,-4 1,1-2,0 1,1 0,-1-1,0 1,0 0,0-1,0 1,0 0,0 0,0-1,0 1,0 0,0-1,0 1,0 0,-1-1,1 1,0 0,0-1,-1 1,1 0,0-1,-1 1,1-1,-1 1,-7 9,1-1,-1 0,-4 3,-50 47,-12 10,-3 2,8-5,10-8,12-10,13-13,11-10,10-11,7-7,5-5,6-3,14-1,23-2,18-2,14-2,3-1,-3 1,-9 1,-13 3,-10 1,-11 4,-9 2,-6 6,-4 4,-2 3,-3 4,-3 3,-2 1,-3 0,-3 1,-3-2,-1-2,-3-3,0-3,2-4,2-3,3-4,-1-4,-1-6,-1-8,-2-10,0-16,-1-18,2-14,1-7,5-7,4-1,1-2,2 0,1 3,-1 5,-2 7,0 9,-2 10,0 8,-1 10,0 6,0 7,-1 6,1 4,0 4,0 5,0 1,0 3,0 1,0 1,0 0,-2 0,-7-3,-9 1,-10-3,-11-3,-9 0,-4-3,-3 0,-2-1,-4 3,-12 1,-18 2,-9 3,-4 0,4 2,-1 0,-6 0,-5 1,3-3,8 0,12 1,11-1,10 1,8 0,2 1,1 0,1-1,0 2,5-1,8 0,6 0,9 0,8 0,8 0,5 0,5 0,2 2,4 4,2 7,4 8,2 12,3 13,0 13,0 9,-3 4,-4 0,-2 2,-5 0,-4-1,-4-3,-1-1,-2-4,-2-4,1-5,-1-7,3-8,2-6,2-9,3-6,3-4,3-4,5-2,4 0,4-1,4 0,5-1,4-2,8-3,13 2,25-4,22-3,9-3,2-2,2-3,6-2,4-1,-5-1,-10 3,-17 3,-14 3,-14 4,-11 4,-9 3,-5 2,-6 2,-4 1,-3 1,-1-1,-4-1,-1-3,-5-3,-2-1,-4-2,-1-1,-3 0,1-1,2-1,1-5,4-6,2-9,0-7,1-8,-1-7,-2-5,-1-3,0-4,0-5,1-5,0-9,0-6,0-2,3 1,2 7,3 5,1 11,0 9,-2 9,-4 10,-4 11,-3 8,-6 6,-7 6,-15 7,-17 12,-15 13,-11 14,-9 16,-11 10,-17 11,-13 7,-10 5,-8 2,-6 0,7-9,16-15,23-18,24-19,24-14,20-14,21-13,7-4,5-2,-1 0,1 1,1 0,50-54,20-12,16-7,5 2,-3 7,-11 13,-16 15,-18 13,-18 12,-15 10,-12 9,-15 7,-18 10,-20 11,-38 18,-39 15,-15 8,1 2,15-4,19-9,23-12,21-14,18-11,17-9,23-10,0 0,0 0,0 1,0-1,1 0,-1 0,0 0,0 0,1 0,-1 0,0 0,0-1,1 1,-1 0,0 0,0-1,0 0,0 1,1-1,-1 1,1-1,-1 1,1-1,0 0,-1 1,1-1,0 0,-1 1,1-1,0 0,0 1,0-1,0 0,-1 0,1 0,1-27,6-13,9-12,10-13,11-8,11-5,3 2,2 8,-6 11,-7 11,-7 13,-11 11,-8 10,-7 7,-4 7,-7 10,-8 17,-5 14,-2 10,3 7,6 3,10-48,0 0,0 0,2 6,0-8,1-1,0 0,0 0,3 5,-2-5,2-1,0 1,0-1,4 5,-2-4,1 0,1-1,8 8,-6-8,0 0,1-1,9 5,-4-5,-1-1,2-1,4 2,6 1,27 5,17 1,-15-6</inkml:trace>
  <inkml:trace contextRef="#ctx0" brushRef="#br5" timeOffset="18172.97">3470 3876,'0'0,"0"0,9 0,6 0,11-2,14 0,16 0,22 0,25 1,16-2,14 0,11 3,5 0,-8 1,-10 1,-15-1,-16-1,-18 1,-17-1,-13 0,-13 0,-9 0,-8 0,-6 0,-3 0,-2-2,-2-5,2-8,1-13,0-14,-3-12,-4-10,-4-7,-7-2,-6-4,-4-5,-3-4,-2-3,-1 2,1 4,0 5,3 6,3 3,0 2,3 3,0 0,1 1,1 4,2 6,2 9,2 7,2 10,1 8,1 7,0 7,-2 7,-6 11,-9 16,-13 16,-14 12,-12 9,-9 5,-4-1,0-5,0-6,4-11,39-31,-14 6,16-11,-18 6,22-10,-1-2,-3 0,7-2,0-1,-10 0,12-1,-1-2,-7 0,-25-5,9-4,6-4,8-4,6-2,6-2,6 0,3-1,7-3,10-3,12-3,11-2,3 2,0 4,-3 5,-6 6,-6 6,-8 4,-6 3,-5 3,-2 0,-3 1,-1 1,-1-1,-3 1,-15 7,-20 9,-26 12,-28 12,-27 7,-10 1,4-7,15-8,19-10,23-9,21-8,19-4,14-4,16 0,0 0,0 0,0-1,0 1,0 0,0 0,0 0,0 0,-1 0,1 0,0 0,0 0,0 0,0 0,0 0,0-1,0 1,0 0,0 0,0 0,0 0,0 0,0 0,0 0,0-1,0 1,0 0,0 0,0 0,0 0,0 0,0 0,0 0,0-1,0 1,0 0,0 0,0 0,0 0,0 0,0 0,0 0,0-1,0 1,0 0,0 0,0 0,0 0,1 0,-1 0,0 0,0 0,0 0,0 0,0 0,0 0,0 0,1 0,-1-1,23-11,26-7,26-6,20-4,24-2,23-2,5 0,-6 1,-12 5,-19 7,-19 7,-20 5,-19 6,-18 3,-32 0,0-1,0 0,0 1,0-1,-1 1,1 0,0-1,-1 1,1 0,0 0,-2 1,1-1,-1 0,0 0,1-1,-1 1,0 0,1 0,-1 0,0 0,0 0,0 0,0 0,0 0,0 0,0 0,0 0,0 0,0-1,0 1,-1 0,-2 10,0-3,0 0,0 1,-2-1,-14 22,-9 11,-57 57,-19 9,-8 0,4-4,11-7,16-14,19-17,18-17,16-17,12-13,14-14,23-17,39-21,29-15,10-3,0 0,-10 9,-15 8,-16 10,-15 12,-40 13,-1-1,1 1,0-1,0 1,0 0,0 0,0 1,1-1,-3 1,-1-1,1 0,0 1,-1-1,1 1,0-1,-1 0,1 1,0-1,-1 1,1-1,-1 1,1 0,-1-1,1 1,-1 0,1-1,-1 1,0 0,1-1,-1 1,0 0,0 0,1 4,-1-1,0 0,0 0,0 0,-1 0,1 0,-2 4,-16 55,-21 23,-17 15,-7 1,2-7,6-13,11-14,16-16,26-47,0 0,0 0,1 0,-1 0,1 0,0 5,2-9,-1 1,0-1,0 1,1-1,-1 0,0 1,1-1,-1 0,1 1,0-1,-1 0,1 1,0-1,0 0,-1 0,1 0,0 0,0 0,2 1,0-1,0 1,0-1,0 1,0-1,0 0,0 0,1 0,-1-1,0 1,1-1,0 0,11 1,0-1,0 0,5-2,76-11,21-9,5-6,-5-1,-14 2,-16 3,-18 4,-15 6,-11 5,-7 4,-7 3,-4 2,-3 0,-3 1,-3 0,-2 0,-4 0,-3-1,-4 1,1-6,1-5,-1-14,0-15,-4-12,-3-9,-2-6,-4-4,0-3,-4-1,-1-2,-1 2,-3 2,-1 5,1 6,1 6,2 7,1 6,4 7,4 6,1 5,3 8,2 5,0 6,-4 9,-7 17,-5 28,-10 25,-4 20,-2 17,-3 11,1 6,2-3,4-11,8-18,6-18,6-16,6-15,5-12,2-11,0-6,0-7,-2-3,-1-4,-1-2</inkml:trace>
  <inkml:trace contextRef="#ctx0" brushRef="#br6" timeOffset="20173.088">818 3866,'0'0,"0"0,9 8,6 3,11 2,9 0,9-1,7-3,7-5,3-5,6-2,5-1,7 3,2 0,-1 4,-6 0,-7 2,-10 2,-9-1,-7-1,-5-1,-3-1,-2-2,0 2,1-1,4 2,0 0,-1-1,0-1,-2 0,-4-1,-3-1,-2 2,-3 3,-4-1,-2 0,-2-1,-2-1,-1 1,1 0,-1 0,0-1,0-1,-1-1,-3 1,0-1,-1 0,-2 0,-1-1,-1 1,-1 0,0 0,0 0,2-2,2-3,1 1,-2 0,0-2,-1 0,0 0,-2-1,0 0,0-2,0 0,0-1,0-3,-2-2,-3-3,-1-1,-5-1,-3 0,-3 1,-2 1,-4 2,-3 2,-5 4,-2 3,-1 2,0 3,-1 1,1 4,-3 2,-7 2,-11 2,-9 1,-5 1,0 0,4-2,6 0,6 0,4 0,3 1,2 0,2 0,2-1,2-3,0-2,2-1,1-2,1-1,0 0,4 0,2-3,2 0,2-1,2 0,1 0,-1 1,3-1,3 1,1 0,2 1,2 1,0 0,2 1,3 0,2 0,2 0,1 1,1-1,0 0,1 0,-1 0</inkml:trace>
  <inkml:trace contextRef="#ctx0" brushRef="#br7" timeOffset="23813.609">991 3726,'0'0,"0"0,8 4,5-1,6-1,6-1,4 0,2-1,0 1,0-1,0 0,1-1,4-1,7-2,9-3,8 1,5 0,0 2,-4 2,-6 0,-7 2,-8-1,-8 2,-4-1,-6 0,-5 0,-3 0,-3 1,0-1,-1 0,-1 0,1 0,0 0,1 0,1 0,3 0,3 0,3 0,2 0,0 0,-1 2,-5 0,-5 0</inkml:trace>
  <inkml:trace contextRef="#ctx0" brushRef="#br8" timeOffset="26594.995">2058 1387,'0'0,"0"0,15 15,4 9,9 21,4 24,-1 15,-6 11,-7 7,-9 5,-5 1,-5-5,-3-6,0-9,0-10,1-13,1-10,0-9,2-7,-1-6,1-5,1-6,-1-5,0-4,0-6,0-3,-2-2,-2-2,-5-3,-4-5,-3-3,-3-9,-4-10,-3-10,-1-11,1-12,1-9,0-3,4-2,1-1,0-6,1-4,-1-3,-1 0,2 6,2 7,5 11,3 10,3 11,4 13,1 11,1 9,0 7,1 10,-2 23,-9 29,-1 1,1-7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00.7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0,'0'6,"-1"0,1 0,-2 0,1 0,-1 2,-4 16,-47 351,19-120,-59 285,9-56,27 3,47-290,10 0,7 0,17 63,-12-172,4 0,6 9,-10-52,2-2,2 0,2 0,1-2,3 1,-14-30,0 0,1 0,0 0,1-1,0-1,0 0,1 0,1-1,0 0,0-1,0 0,1-1,0-1,1 0,-1 0,1-2,4 1,28 7,0-3,1-1,1-3,18 0,191-5,-249 0,1325-59,503 18,-1030 74,-352-8,284-17,-92-3,-420-4,-173-4,-1-2,0-3,14-4,-55 9,14-2,0-1,-1-2,0 0,1-3,-18 8,0 0,0-1,-1 0,0-1,1 1,-2-1,1 0,0-1,-1 0,0 1,-1-1,1-1,-1 1,0-1,2-5,1-6,-1 0,-1-1,0 0,-1 0,-1 0,-1-5,2-42,-3-11,-1 48,-10-737,-26 387,-22 5,-11 7,11 60,54 287,-33-172,25 142,-3 1,-16-38,23 69,-2 1,0 0,-1 0,0 1,-2 0,0 1,0 0,-1 1,-1 1,-2-1,-37-27,0 3,-23-9,44 27,-16-9,-1 2,-1 2,-1 3,-2 2,-16-2,-38-5,0 5,-2 4,0 6,-11 4,-445 6,-29 33,2 18,225-18,-154 0,-256-27,-56-63,427 24,-197 22,324 13,332 7,45-5,0-4,26-7,195-29,-302 35,145-19,336-37,-476 58,-4-1,-1 1,1 0,-1 1,1 1,-1 1,0 1,11 2,-25-5,-1 1,0-1,0 1,1-1,-1 1,0-1,0 1,0-1,0 1,0 0,0 0,0 0,0-1,0 1,0 0,-1 0,1 0,0 0,0 1,-1-1,1 1,-1 0,1 0,-1 0,0 0,0 0,0 0,-1 0,1 0,0 0,-1 0,1 0,-1 0,0 0,0 0,0 0,0 0,-7 13,0 0,-1-1,0 0,-4 2,-50 59,-61 55,-27 12,43-40,-268 270,190-185,-97 106,196-194,5 3,-3 14,72-96,0 0,-5 13,17-30,-4 12,5-15,0 0,0 1,0-1,0 0,0 1,0-1,0 0,0 1,0-1,0 0,0 1,1-1,-1 0,0 0,0 1,0-1,1 0,-1 1,0-1,0 0,0 0,1 0,-1 1,0-1,1 0,-1 0,0 0,1 0,-1 1,0-1,1 0,-1 0,0 0,1 0,-1 0,0 0,1 0,-1 0,0 0,1 0,-1 0,0 0,1 0,-1 0,7-1,0 0,0 0,-1 0,1-1,0 0,-1 0,3-2,49-24,-39 18,106-61,354-238,-11-25,-258 184,378-296,-578 437,-8 8,-1-1,1 0,0 0,0 1,0-1,0 1,0 0,0 0,0 0,0 0,3-1,-5 2,0 0,0 1,0-1,0 0,1 0,-1 0,0 1,0-1,0 0,0 0,0 1,0-1,0 0,0 0,0 1,0-1,0 0,0 0,0 1,0-1,0 0,0 0,0 1,0-1,0 0,0 0,-1 1,1-1,0 0,0 0,0 0,0 1,0-1,-1 0,1 0,0 0,0 0,-1 1,-8 16,-1 0,0-1,-2 0,-7 9,10-13,-88 103,-41 37,-43 34,-210 202,-86 86,15 9,314-316,34-31,75-86,1 1,-13 28,46-70,0 1,0 0,-2 8,7-17,-1 0,1 0,0-1,0 1,-1 0,1 0,0 0,0 0,0-1,0 1,0 0,0 0,0 0,0 0,1-1,-1 1,0 0,0 0,1 0,-1-1,1 1,-1-1,0 0,1 0,-1 1,1-1,-1 0,1 0,-1 0,1 1,-1-1,1 0,-1 0,1 0,-1 0,1 0,-1 0,1 0,-1 0,1 0,-1 0,1-1,-1 1,1 0,7-3,0 0,0-1,0 0,2-1,-8 4,112-69,59-52,62-54,46-40,-48 35,1201-912,-1141 879,-36 27,-36 28,-41 34,54-29,-173 118,-61 36,4-2,0 0,0 0,0 0,0 1,0 0,3-1,-7 2,1 0,-1 0,0 0,1 0,-1 0,0 0,1 0,-1 0,0 0,1 0,-1 0,1 0,-1 0,0 1,1-1,-1 0,0 0,0 0,1 0,-1 1,0-1,1 0,-1 0,0 1,0-1,1 0,-1 1,0-1,0 0,1 2,-1-1,0 0,0 0,0 1,0-1,0 0,0 0,0 0,-1 1,1-1,0 0,0 0,-1 1,0-1,-5 15,-1-2,-1 1,-7 9,-69 97,-55 58,-52 43,-51 40,-1321 1362,1483-1543,-106 112,50-49,109-115,-27 29,-7 15,49-54,12-19,0 0,-1 1,1-1,0 0,0 0,0 0,0 1,0-1,0 0,0 0,0 1,-1-1,1 0,0 0,0 0,0 1,0-1,0 0,0 0,0 1,1-1,-1 0,0 0,0 1,0-1,0 0,0 0,0 0,0 1,0-1,1 0,-1 0,0 0,0 1,0-1,0 0,1 0,-1 0,0 0,0 0,4 0,0-1,0 1,0-1,0-1,0 1,0 0,0-1,0 0,-1 0,4-2,60-33,-1-4,143-100,74-68,46-44,339-285,167-130,-491 402,-40 33,-40 33,-41 37,-48 37,39-21,-164 116,-49 30,1 1,-1-1,0 0,0 1,1-1,-1 1,0-1,1 1,-1 0,0 0,2-1,-3 1,0 1,0-1,0 0,0 0,1 0,-1 0,0 1,0-1,0 0,0 0,0 0,0 0,0 1,1-1,-1 0,0 0,0 0,0 1,0-1,0 0,0 0,0 0,0 1,0-1,0 0,0 0,0 0,0 1,0-1,-1 0,1 0,0 0,0 1,0-1,0 0,0 0,0 0,0 0,-1 1,1-1,0 0,-25 35,-52 57,-60 59,-60 54,-62 50,-38 35,-962 978,1010-995,52-41,53-47,50-48,67-93,0 5,22-41,1 1,0 1,0-1,-1 8,5-16,0-1,0 1,-1-1,1 1,0-1,0 1,0-1,0 1,0 0,0-1,0 1,0-1,1 1,-1-1,0 1,0-1,0 1,1-1,-1 1,0-1,1 1,-1-1,1 1,0-1,-1 0,1 0,0 0,-1 1,1-1,0 0,-1 0,1 0,0 0,-1 0,1 0,0 0,-1-1,1 1,0 0,-1 0,1 0,0-1,14-5,0-2,-1 1,0-2,9-6,135-100,67-62,57-54,37-34,-150 125,670-548,24 32,-651 508,-44 36,-146 97,232-142,-243 151,14-7,-24 12,0 1,1-1,-1 1,0-1,1 1,-1-1,1 1,-1 0,1 0,-1 0,0 0,1 0,-1 0,1 0,3 5,-6 7,-3-3,0 0,0 0,-1 0,0-1,-1 2,-21 29,-20 22,-86 91,-62 51,-47 41,-40 34,73-73,-470 471,447-429,54-39,52-42,95-122,1 2,2 1,-5 16,31-60,1-1,0 1,-1 0,1 0,0-1,0 1,1 0,-1 0,1 0,-1 0,1 0,0 1,0-3,1-1,-1 0,0 1,0-1,1 0,-1 0,0 1,1-1,-1 0,0 0,1 1,-1-1,0 0,1 0,-1 0,0 0,1 0,-1 0,0 1,1-1,-1 0,1 0,-1 0,0 0,1 0,-1 0,0 0,1-1,-1 1,1 0,-1 0,0 0,1 0,3-2,1 1,0-1,-1 0,0 0,3-2,41-26,19-18,136-106,63-60,68-58,-54 43,625-503,15 27,-697 545,-55 44,-157 109,61-41,33-14,-101 59,0 1,1 0,-1 0,1 0,0 0,0 1,1 0,-6 1,0 0,0 0,1 0,-1-1,0 1,0 0,0 1,1-1,-1 0,0 0,0 0,1 0,-1 0,0 0,0 0,1 0,-1 0,0 0,0 0,0 1,1-1,-1 0,0 0,0 0,0 0,0 1,0-1,1 0,-1 0,0 0,0 1,0-1,0 0,0 0,0 2,0-1,0 0,0 0,0 0,0 0,-1 0,1 1,0-1,-1 0,1 0,-1 0,0 0,-10 18,-1 0,-12 13,-81 96,-69 64,-46 41,32-35,-365 387,13 9,354-376,44-37,43-41,70-96,1 0,-13 35,38-74,2-2,-1 0,1 0,0-1,0 1,0 0,0 0,0 0,1 2,0-4,0-1,0 0,0 0,0 1,0-1,0 0,0 1,0-1,0 0,0 0,1 1,-1-1,0 0,0 0,0 0,0 1,1-1,-1 0,0 0,0 0,0 1,1-1,-1 0,0 0,0 0,1 0,-1 0,0 0,0 0,1 1,-1-1,0 0,1 0,-1 0,2 0,0-1,0 1,0 0,0-1,1 1,-1-1,-1 0,1 1,1-2,28-13,27-19,104-70,59-52,40-37,165-136,-20 17,1 17,-256 195,-101 68,1 3,34-14,-80 40,0 1,0 0,1 0,-1 1,1 0,-1 0,3 0,-7 1,0-1,-1 1,1 0,0 0,-1 0,1 1,-1-1,1 0,0 0,-1 0,1 0,0 1,-1-1,1 0,-1 0,1 1,-1-1,1 0,-1 1,1-1,-1 1,1-1,-1 1,0-1,1 1,-1-1,1 1,-1-1,0 1,0-1,1 1,-1 0,0-1,0 1,0-1,0 1,0 0,0-1,0 1,0 0,0-1,0 1,0 0,-1 6,-1 1,0-1,0 0,-1 1,0-1,0 0,-3 3,-24 44,-4 1,-67 95,-221 287,66-93,21 9,197-288,2 1,-1 12,31-64,1 0,0 1,1 0,3-13,1-1,-1 1,1-1,0 1,-1-1,1 1,0-1,0 1,0-1,0 1,0-1,1 1,-1-1,0 1,1-1,-1 1,1-1,-1 1,1-1,0 0,0 1,0-1,1 1,-1-1,1-1,0 1,0 0,0 0,0-1,0 1,0-1,0 0,0 1,0-1,0 0,0 0,0 0,0-1,0 1,0 0,0-1,15-2,-1 0,1-2,-1 0,4-2,71-32,-70 30,600-295,-450 209,-122 65,-3-2,15-14,-54 40,1-1,-1 0,0 0,3-6,-45 74,-22 34,18-39,-28 28,65-81,2-4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01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770 1,'-1'6,"0"0,-1 0,1 0,-1 0,0 0,-1 0,1 0,-1-1,0 1,-4 3,0 4,-86 138,-14 6,26-39,-139 234,161-242,4 2,-9 39,50-115,1 1,3 0,-6 34,14-63,1 0,1 0,-1 0,1 1,0-1,1 0,1 7,-1-12,0-1,0 1,0 0,0-1,0 1,0-1,1 1,-1-1,1 0,0 0,0 1,0-1,0-1,0 1,0 0,0 0,1-1,-1 1,1-1,-1 0,1 0,-1 0,1 0,0 0,7 2,0-1,0 0,1-1,-1 0,0-1,7-1,15-1,19-5,16-6,-1-2,-1-3,18-11,189-80,-164 62,193-77,-214 92,1 5,44-7,-106 28,0 2,0 0,0 2,1 0,12 3,-30-1,-1 1,1 1,0 0,0 0,-1 1,1 0,-1 0,1 1,-3 0,-1-1,1 1,-1-1,0 1,0 1,0-1,-1 1,0 0,0 0,0 0,3 5,-3-2,0 0,0 0,-1 0,0 1,-1-1,0 1,0-1,0 1,-1 0,-1 2,1 8,-2 0,0-1,-2 1,-2 12,-5 14,-3 0,-9 21,-25 50,-4-1,-54 85,-147 211,53-91,162-257,3 2,-24 61,52-111,1 1,0-1,1 1,1 0,1 0,0 2,1-13,1 0,0 0,1 0,-1 0,1 0,0 0,0 0,0 0,1 0,0-1,0 1,0-1,0 1,1-1,0 0,0 0,0 0,0 0,0 0,5 3,-3-3,1 0,-1-1,1 1,0-1,1 0,-1-1,0 1,1-1,0-1,-1 1,5 0,6 0,1-1,-1-1,0 0,5-2,24-3,1-2,-1-2,-1-3,7-3,180-70,86-54,-201 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7:50.27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4095.09277"/>
      <inkml:brushProperty name="anchorY" value="-4558.55469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13379.15918"/>
      <inkml:brushProperty name="anchorY" value="-4711.5542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1953.82617"/>
      <inkml:brushProperty name="anchorY" value="-7412.20605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2980.28906"/>
      <inkml:brushProperty name="anchorY" value="-9914.05469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29634.10938"/>
      <inkml:brushProperty name="anchorY" value="-11288.00684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1019.25781"/>
      <inkml:brushProperty name="anchorY" value="-13570.94238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9695.39844"/>
      <inkml:brushProperty name="anchorY" value="-14059.57813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36439.69922"/>
      <inkml:brushProperty name="anchorY" value="-26574.65039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FF4E00"/>
      <inkml:brushProperty name="ignorePressure" value="1"/>
      <inkml:brushProperty name="inkEffects" value="rainbow"/>
      <inkml:brushProperty name="anchorX" value="-46126.94141"/>
      <inkml:brushProperty name="anchorY" value="-39413.8125"/>
      <inkml:brushProperty name="scaleFactor" value="0.5"/>
    </inkml:brush>
  </inkml:definitions>
  <inkml:trace contextRef="#ctx0" brushRef="#br0">11762 365,'0'0,"0"0,0 9,0 4,0 10,0 13,0 12,0 11,-2 7,-2 5,-5 0,-3-3,-4-5,-3-9,-2-7,1-8,2-9,5-10,3-8,5-6,2-6,2-9,1-14,0-15,1-14,0-11,-1-5,1 2,-1 7,0 6,2 8,3 8,1 6,2 7,2 6,1 3,2 4,5 0,8 4,11 4,12 8,10 11,6 9,5 8,1 6,0 3,-4 0,-5-2,-8-3,-10-5,-10-7,-9-4,-6-5,-6-3,-4-4,-4-3,-3-1,-1-1,-1-2,-3 2,-7 3,-8 4,-9 1,-6 2,-10-1,-10 0,-8 2,-5 1,-2 1,1 1,3 0,3 1,5 0,4 2,6 2,11-4,11-4</inkml:trace>
  <inkml:trace contextRef="#ctx0" brushRef="#br1" timeOffset="1078.089">3482 4323,'0'0,"0"0,29 2,12 7,22 13,23 15,38 15,23 10,28 7,24 5,13 6,23 8,28 13,28 13,9 4,13 7,5 7,18 12,-9-7,6 0,-14-10,6-2,-21-10,11-9,-21-16,-5-15,-10-19,-5-17,-12-17,-26-14,-29-9,-28-10,-15-5,-20-2,-22 0,-21 1,-20 2,-19 2,-14 1,-11 0,-9 2,-7-1,-6 1,-2-1,-1 1,-2 1,-3 3</inkml:trace>
  <inkml:trace contextRef="#ctx0" brushRef="#br2" timeOffset="1703.444">11224 5728,'0'0,"0"0,0 11,0 9,-2 17,-2 20,-1 26,-1 24,0 21,9 16,9 12,8-1,8-3,9-9,5-10,2-13,0-17,-5-16,-4-13,-5-14,-6-14,-5-11,-3-9,-6-10,-3-6,-7-12,0 2,1 0,-1 0,0-1,0 1,1 0,-1 0,0 0,0 0,0-1,0 1,1 0,-1 0,0-1,0 1,0 0,0 0,0-1,0 1,0 0,0 0,1-1,-1 1,0 0,0 0,0-1,0 1,0 0,-1 0,1-1,0 1,2-13,-2-1</inkml:trace>
  <inkml:trace contextRef="#ctx0" brushRef="#br3" timeOffset="2250.311">11138 5911,'0'0,"0"0,8 2,3 3,8 3,10 9,9 8,15 14,19 9,17 10,8 6,4 1,1-1,-3-3,2-4,-4-7,-5-7,-9-8,-11-6,-10-5,-11-2,-10-1,-8-1,-8 0,-6 2,-7 3,-5 5,-6 3,-6 5,-11 6,8-29,0-1,-7 8,-29 34,-9 3,-7 2,-7 3,0 2,1 3,4 2,4-1,5-3,5-5,6-8,9-10,8-10,8-11,6-9,6-7,4-4</inkml:trace>
  <inkml:trace contextRef="#ctx0" brushRef="#br4" timeOffset="43490.908">1 5901,'0'0,"0"0,6-7,3-2,6-3,10-5,11-1,23-7,27-3,16-3,21-2,31 0,10 2,4 2,9 3,17 1,3 6,18 8,2 8,-11 7,5 13,4 15,-10 11,10 17,-4 7,-8 3,-7 4,4 8,-7 7,2 11,0 7,-6 3,-8 0,-1 7,7 8,-7-2,9 1,3 0,-5-2,-10-1,4 3,2-3,-3-5,11 3,3 0,-13-9,-12-6,-7-5,-2-5,-8-6,-5-3,14 3,0-4,-8-7,-12-9,-3-8,-1-12,-4-11,-8-13,-74-17,8-2,-17-2,12-3,-25-1,24-4,-29 1,-1-1,4-2,-3 0,-1-1,0-2,1 0,19-14,-18 9,14-12,20-21,-3-3,-5-3,-4-1,-2-3,-1 1,-4-2,0-4,3-3,4-2,3 2,2 3,0 5,-4 7,-6 7,-6 6,-6 5,-3 2,-1-1,-3-2,0-3,-2-2,1-2,-1 1,0 2,-2 4,-2 3,-2 6,-2 5,-1 4,-1 5,1 4,-1 3,-3 3</inkml:trace>
  <inkml:trace contextRef="#ctx0" brushRef="#br5" timeOffset="44772.046">2901 7306,'0'0,"0"0,15-8,17-6,23-5,36-4,37 1,22 4,15 5,29 9,4 5,4 10,4 9,-12 9,-18 7,-17 4,-3 7,1 6,-8 0,-2 4,13 7,1-3,-3-5,0-1,15-3,4-2,6-2,16-5,-4-7,-8-10,10-9,0-10,-4-9,16-13,-7-7,-14-6,-7-7,3-5,-8-6,-17-3,-2-11,5-9,-3-3,-8 3,2 4,3 5,-9 9,-10 6,-18 8,-14 6,-13 5,-4 3,-2 4,-18 5,-18 5</inkml:trace>
  <inkml:trace contextRef="#ctx0" brushRef="#br6" timeOffset="46037.844">249 8979,'0'0,"0"0,30-15,20-4,23-11,29-11,35-13,19-7,14-6,27-7,16-6,21-7,14-6,-2 0,24 0,-5 8,26 8,-11 12,8 14,-1 11,19 13,-14 11,-6 9,7 7,0 6,-5 5,-22 1,-14 1,-9 3,-18-1,2 1,-10-2,-16-4,-1-3,6-5,0-4,26-6,-8-5,-4-6,8-9,-13-6,-12-10,6-11,-9-9,-14-2,-8-3,-3 1,-14 4,-17 4,-17 4,-5-2,6 0,1 4,-5 4,-2 6,-2 6,-6 9,-13 8,-24 8,-24 6</inkml:trace>
  <inkml:trace contextRef="#ctx0" brushRef="#br7" timeOffset="90489.9">5812 1,'0'0,"0"0,15 0,6 0,11 0,12 0,8 0,13 0,11 0,9 0,2 0,0 0,0 0,-2 2,-3 2,-5 3,-5 1,-7 1,-9 2,-7 0,-8 0,-4 0,-6 0,-4 0,-2-2,-3-2,-2-3,-4-2,-2-1,-4 0,-1-2,-3 1,-2 0,-2-1,-1 1,0 0,-2 0,1 0,-1 0,1 2,0 2,0 4,0 5,-2 5,-3 6,-1 3,-2 3,-2 4,-1 3,0 3,0 3,0 6,0 8,0 5,0 6,0 4,0 5,0 3,3 5,1 6,1 6,1 2,2 1,1 1,1 0,1 7,0 3,2 1,1 0,-1 8,0 8,-1 1,0 2,-3 4,1 5,-1 3,0-3,1-4,-3 1,2 6,-1-1,1 2,1 3,0 7,1-1,-1 1,1-1,1 6,-1-2,0-2,0-1,0-2,0-5,2-10,1-4,-1-2,2 2,1-4,3-3,-2-3,0 4,-3 3,0-3,-2-3,0-6,-1 0,-2 4,-1-2,1-5,0-5,-2-2,-1 4,-2 0,1-2,-2-4,0 0,-1-1,-1 0,1 1,3-2,0-2,1-4,2-2,1 0,0-1,4-2,0-4,0-2,2 0,3 0,-2 2,2 2,1 0,1-3,0-2,2 0,-3-3,-1 0,-1-2,1-1,-1-7,0-5,2-6,0-2,-1 0,-1 1,-2-2,-2 1,-1-2,0-2,-1-2,-1-5,1-5,0-5,0-5,-1-5,1-3,0-3,0-4,0-2,0-3,0-2,0 1,0 2,0 1,0 3,0 1,0 1,0 0,0 1,0-2,0-3,0-1,0-3,0-1,-2-1,0-3,-3 0,1-2,-1 1,-2-1,0 0,0 1,-1 0,1-1,0 1,-1 1,-1 1,0 0,-1 1,-3 1,-4 0,-7-1,-9 1,-7 0,-8 0,-7 0,-2 0,0-1,3 1,1-2,0-3,-1 1,-7-3,-10 2,-8 0,-3 0,0 0,7-1,5-1,6-1,2 1,3-1,3 0,3 0,5 1,5 1,7-1,5-1,6 0,6-1,6-2,5 1,4-1,3 0,1 0,1-1</inkml:trace>
  <inkml:trace contextRef="#ctx0" brushRef="#br8" timeOffset="103758.927">7138 762,'0'0,"0"0,19 6,16 1,17-1,10 0,6-2,6-4,10-3,16 0,8-4,3 2,-3 0,8 2,10 1,7-2,-6 2,-3-3,0 1,5-1,2 1,-6 0,-9 1,-4 2,0 0,5 1,-1 0,-6 0,-7 0,-5 0,-1 0,-4 0,-5 1,-4 1,-8 0,-7 0,-8-1,-7 3,-1 1,3 0,5-1,2-1,0-1,-1-1,-5 0,-6-1,-6 0,-5-1,-6 1,-5 0,-4 0,-2 0,1 0,1 0,4 0,2 0,2 0,1 0,-3 0,-2 0,-5 0,-4 0,-3 0,-4 0,-1 0,-4 0,0 0,-2 0,-2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42.5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0,'0'0,"0"0,0 0,0 0,0 0,0 0,2 2,4 3,7 1,6 1,9-1,12-2,10-2,11-1,6 0,3-1,2 0,-4 0,-8-1,-10 1,-7 0,-7 0,-6 2,-5 2,-2 1,-2 1,-1 1,0 2,-2 1,-1 0,-3 1,-1 0,-2 0,0 0,-1 1,1 4,-1 3,3 6,0 6,-1 6,1 3,-3 4,0 5,-3 6,-3 6,-1 7,-2 9,0 5,-1 2,-1 4,1 0,-1 2,1 3,0 3,0-2,0-3,0 1,0 0,0 3,0 4,0 1,0 0,0 0,0-2,0 0,0 0,0-3,0-5,0-6,0-5,0-1,-2-1,-2 0,-3 1,-1-1,-2-2,0-5,-1-5,-1-4,1-6,0-5,0-5,1-5,4-3,1-5,3-4,1-4,1-3,0-4,0-2,1-3,-1-3,1-4,-1 1,0-2,0-2,0 0,0-1,0-1,0 2,0 0,0 0,0 0,0-1,0 0,0 0,0-1,-2 1,-4 3,-6 3,-11 1,-14 2,-14 0,-9-1,-3-2,1-2,3-3,1 0,4-2,4 0,2 0,5-1,5 1,6-1,5 1,7 0,6 0</inkml:trace>
  <inkml:trace contextRef="#ctx0" brushRef="#br0" timeOffset="1484.374">927 2071,'0'0,"0"0,0 0,0 0,2 0,4 0,7 2,8 2,13 3,20 3,20 6,17 4,16 3,23 6,15 3,5 2,-1 2,1 2,3 1,0 0,-5 1,4 5,7 8,-1 6,-6 11,4 12,9 7,4 2,-5-3,6-1,6 0,-4-4,1-5,3-7,-6-10,-13-12,-16-10,4-9,2-8,-5-9,-1-8,5-7,1-7,-8-5,-14-5,-17-1,-10-4,-9-3,-5-1,-7 1,-8 4,-7 3,-11 4,-11 2,-9 2,-12 3,-7 3,-7 2,-4 3,-7 0,-4 1,1 1</inkml:trace>
  <inkml:trace contextRef="#ctx0" brushRef="#br0" timeOffset="3453.13">6857 3219,'0'0,"0"0,0 0,0 0,0 0,0 0,0 0,0 0,0 0,0 0,0 0,-2 2,-1 4,1 5,0 6,1 5,0 7,0 4,1 3,0 1,0 0,2-1,1-3,-1-4,0-3,0-3,-1-5,-1-5,0-4,0-5,0-2,0-2,0 0,0-1,-2-4,-2-6,-1-7,-1-8,0-8,2-6,1-3,1-1,1 3,0 4,1 7,0 7,1 4,-1 7,0 5,0 3,0 3,0 1,0 1,4 3,6 3,8 4,9 5,10 4,5 5,6 1,2 1,2-2,0 0,0-2,0-1,-3 0,-2 0,-3-1,-6-2,-6-2,-5-2,-7-4,-5-2,-4-2,-5-3,-2-1,-3-2,-1-1,-5 2,-6 3,-8 4,-7 3,-6 3,-8 4,-4 1,-2 1,0 1,-2 0,1 0,0 0,1-2,2-1,4 1,9-4,9-5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7:30.598"/>
    </inkml:context>
    <inkml:brush xml:id="br0">
      <inkml:brushProperty name="width" value="0.1" units="cm"/>
      <inkml:brushProperty name="height" value="0.1" units="cm"/>
      <inkml:brushProperty name="color" value="#333333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264 432,'1'7,"-1"0,1 0,1 0,0 2,3 22,3 91,-5 62,-15 124,11-304,-53 764,-20 0,41-445,-78 1749,115-877,22-601,28 4,68 322,-1-3,-104-766,74 709,-66-369,-27-368,-5-1,-5 0,-6 1,-23 68,-38 98,56-213,20-64,-14 49,0 11,14-53,0 0,1 0,1 0,1 0,0 0,2 3,-1-15,0-1,1 1,-1 0,1-1,1 1,-1-1,1 0,0 0,1 0,0 0,0 0,0-1,0 0,1 0,1 2,4 0,-1 1,1-1,0-1,0 0,1-1,0 0,0 0,6 1,46 13,1-2,0-3,2-3,44 1,268 2,-373-14,1147-22,-300 0,972 36,-1413-8,-164 3,101 1,-282-13,0-2,-1-3,53-14,-72 11,-1-3,-1-1,0-3,-1-1,29-18,-27 10,-1-2,-1-2,-1-1,24-28,-38 33,-1-2,-2-2,-1 0,-2-1,-1-1,11-25,6-25,-3-2,-4-2,-4 0,-4-2,8-68,1-70,-1-165,-9-287,-18-2,8-320,-4 743,32-1246,-35-1,-15 472,-3-190,-69-271,56 1264,16 169,-3 1,-16-43,22 82,-2 0,0 1,-1 0,-1 1,-1 0,-1 0,0 2,-1-1,-1 2,-1 0,-4-2,-3-1,-1 0,-1 2,0 1,-1 1,-1 1,0 2,-1 0,-5 1,-33-9,-2 2,1 4,-26 0,-213-13,-962-4,754 25,-88-20,2-17,5 1,-1 16,280 22,-191-4,2-22,303 7,49 5,-125 2,262 16</inkml:trace>
  <inkml:trace contextRef="#ctx0" brushRef="#br1" timeOffset="7375.427">3930 3587,'3'10,"1"0,-1 0,-1 1,1-1,-2 1,0 0,0-1,-1 1,0 4,0 10,4 607,-3 28,5-537,5-1,6-1,23 83,-34-178,1 0,2 0,1-1,10 20,-14-35,0 0,0-1,1 0,0 0,0 0,1-1,0 0,1 0,0-1,0 0,0-1,8 4,5 0,0 0,0-2,1 0,6 0,97 18,-102-21,63 9,1-4,6-4,179 1,-178-5,565 30,-440-20,161-12,-374 0,0 0,-1-1,1 0,0 0,0-1,-1 0,1 0,1-1,-4 1,0 0,-1 0,1-1,-1 1,1-1,-1 0,0 0,0 0,0-1,-1 1,1-1,-1 1,2-4,6-13,-2 1,0-2,-1 1,-1-1,0 0,1-20,0-12,-3 0,-2-13,-6-332,-54-367,39 610,-2-7,6-38,15 196,-1-24,0 1,-2 0,-6-26,7 45,0 0,-1 1,0 0,0-1,0 1,-1 0,0 1,0-1,-1 1,0-1,0 1,0 1,-1-1,0 1,0 0,-1 0,-23-14,-1 2,-1 1,-1 1,0 2,-1 2,0 0,0 3,-1 0,-10 1,-71-5,0 4,-20 6,130 2,-586 17,240-3,-360-1,585-9,87-1</inkml:trace>
  <inkml:trace contextRef="#ctx0" brushRef="#br1" timeOffset="53579.622">955 5410,'-2'50,"-3"8,-1 45,13 132,17 61,-19-238,-5-56,38 358,-20-239,32 113,-44-214,0 0,1 0,1 0,10 17,-14-29,1-1,0 0,0 0,1 0,0-1,0 0,0 0,1 0,0-1,0 0,0 0,1-1,2 1,17 6,-1-1,1-2,0 0,1-2,0-1,7-1,56 3,24-3,-89-4,690 11,-477 0,30 0,-249-11,1 0,-1-2,0 0,1-1,1-2,-16 4,0-1,-1 0,1 0,0-1,-1 1,0-1,1-1,-1 1,0-1,-1 1,1-1,-1-1,0 1,0-1,0 1,0-1,-1-1,0 1,2-3,2-10,0 0,-1-1,-1 1,-1-1,1-10,7-97,-12 116,4-81,-7-56,-14-92,0 9,-19-232,18 260,18 197,-5-46,-2-2,4 37,0 1,-1 0,-1 0,0 1,-6-11,9 20,-1 1,0-1,0 0,0 1,0 0,-1-1,0 1,0 1,0-1,0 0,-1 1,1 0,-5-2,0 1,0 1,0 0,0 0,0 1,-1 0,1 0,-6 1,-106-9,0 6,-1 6,-105 14,-156 18,198-26,-13-9,129-2,32 0,-1 2,0 1,1 2,-3 2,30-2,1 1,-1-1,1 2,0-1,0 1,0 1,0 0,-5 4,-5 4</inkml:trace>
  <inkml:trace contextRef="#ctx0" brushRef="#br1" timeOffset="55985.392">4027 6911,'0'9,"-1"0,0-1,-2 6,-1 9,-20 207,8-73,-20 286,31-272,13 103,-4-222,3 1,9 35,-10-65,0 0,2 0,1 0,0-1,2 0,0-1,2 0,-10-15,1-1,0 1,0-1,1 0,-1 0,1 0,0 0,1-1,-1 0,1 0,0-1,0 1,0-1,0 0,1-1,-1 0,1 0,-1 0,1-1,0 1,1-2,42 5,1-3,0-2,36-5,153-27,24-1,-75 27,53 10,-44 1,205-5,-399 0,0-1,0 0,-1 0,1 0,0 0,-1 0,1-1,-1 0,1 0,-1 0,0 0,0 0,0-1,0 1,0-1,-1 0,1 0,-1 0,2-2,6-10,0 0,-1 0,4-10,-4 3,-1 0,0 0,-2 0,0-1,-2 0,-1 0,0 0,-2-1,0 1,-2-5,-5-51,-3 0,-8-25,16 98,-79-380,10 52,53 236,7 30,-4 1,-2 0,-6-7,19 63,-2 0,1 0,-1 0,-1 0,0 1,0 0,-1 0,-1 1,1 0,-9-7,14 14,0 1,-1-1,1 1,-1 0,0 0,1 0,-1 0,0 0,0 0,1 1,-1-1,0 1,0 0,-41 1,25 0,-97 0,-28-6,50 0,1 5,-86 10,20 9,-45 17,150-26,-210 38,200-40,0-3,0-2,-10-4,29-1</inkml:trace>
  <inkml:trace contextRef="#ctx0" brushRef="#br1" timeOffset="57923.486">1310 8295,'-1'28,"-2"0,-2 12,-3 16,-27 513,32-515,-9 327,20-1,-3-310,3 0,15 57,-14-89,2-1,2 0,1-1,2 0,17 29,-26-54,0 0,1 0,0-1,1 0,0-1,0 1,1-2,0 0,0 0,1-1,0 0,1 0,0-2,10 5,0-2,0-1,1 0,-1-2,1-1,0-1,17 0,34-1,31-5,-101 3,128-11,21-8,67-7,430 7,-638 19,-1 0,1-1,0 0,0-1,-1-1,6-1,-10 1,0 1,0-2,-1 1,1-1,-1 0,1 0,-1-1,-1 1,1-1,2-4,5-5,-2-1,0-1,0 0,-1 0,-1-1,-1 0,-1-1,0 0,-1 0,-1 0,0-1,6-37,-2 0,-3-1,-2-1,5-228,-12 1,-18-72,6 192,-30-133,41 278,-1 0,0 1,-2-1,0 1,-7-11,8 21,1-1,-1 1,-1 0,0 1,0-1,0 1,-1 1,0-1,-1 2,0-1,-2 0,-32-18,0 3,-1 1,-1 2,-1 3,-1 1,-1 2,-27-4,-2 4,0 2,-31 2,27 7,-60 6,-79 16,83-6,18-2,-34 12,78-9,1 4,-41 17,84-24,0 2,1 0,-20 14,22-9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21T02:19:00.7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0,'0'6,"-1"0,1 0,-2 0,1 0,-1 2,-4 16,-47 351,19-120,-59 285,9-56,27 3,47-290,10 0,7 0,17 63,-12-172,4 0,6 9,-10-52,2-2,2 0,2 0,1-2,3 1,-14-30,0 0,1 0,0 0,1-1,0-1,0 0,1 0,1-1,0 0,0-1,0 0,1-1,0-1,1 0,-1 0,1-2,4 1,28 7,0-3,1-1,1-3,18 0,191-5,-249 0,1325-59,503 18,-1030 74,-352-8,284-17,-92-3,-420-4,-173-4,-1-2,0-3,14-4,-55 9,14-2,0-1,-1-2,0 0,1-3,-18 8,0 0,0-1,-1 0,0-1,1 1,-2-1,1 0,0-1,-1 0,0 1,-1-1,1-1,-1 1,0-1,2-5,1-6,-1 0,-1-1,0 0,-1 0,-1 0,-1-5,2-42,-3-11,-1 48,-10-737,-26 387,-22 5,-11 7,11 60,54 287,-33-172,25 142,-3 1,-16-38,23 69,-2 1,0 0,-1 0,0 1,-2 0,0 1,0 0,-1 1,-1 1,-2-1,-37-27,0 3,-23-9,44 27,-16-9,-1 2,-1 2,-1 3,-2 2,-16-2,-38-5,0 5,-2 4,0 6,-11 4,-445 6,-29 33,2 18,225-18,-154 0,-256-27,-56-63,427 24,-197 22,324 13,332 7,45-5,0-4,26-7,195-29,-302 35,145-19,336-37,-476 58,-4-1,-1 1,1 0,-1 1,1 1,-1 1,0 1,11 2,-25-5,-1 1,0-1,0 1,1-1,-1 1,0-1,0 1,0-1,0 1,0 0,0 0,0 0,0-1,0 1,0 0,-1 0,1 0,0 0,0 1,-1-1,1 1,-1 0,1 0,-1 0,0 0,0 0,0 0,-1 0,1 0,0 0,-1 0,1 0,-1 0,0 0,0 0,0 0,0 0,-7 13,0 0,-1-1,0 0,-4 2,-50 59,-61 55,-27 12,43-40,-268 270,190-185,-97 106,196-194,5 3,-3 14,72-96,0 0,-5 13,17-30,-4 12,5-15,0 0,0 1,0-1,0 0,0 1,0-1,0 0,0 1,0-1,0 0,0 1,1-1,-1 0,0 0,0 1,0-1,1 0,-1 1,0-1,0 0,0 0,1 0,-1 1,0-1,1 0,-1 0,0 0,1 0,-1 1,0-1,1 0,-1 0,0 0,1 0,-1 0,0 0,1 0,-1 0,0 0,1 0,-1 0,0 0,1 0,-1 0,7-1,0 0,0 0,-1 0,1-1,0 0,-1 0,3-2,49-24,-39 18,106-61,354-238,-11-25,-258 184,378-296,-578 437,-8 8,-1-1,1 0,0 0,0 1,0-1,0 1,0 0,0 0,0 0,0 0,3-1,-5 2,0 0,0 1,0-1,0 0,1 0,-1 0,0 1,0-1,0 0,0 0,0 1,0-1,0 0,0 0,0 1,0-1,0 0,0 0,0 1,0-1,0 0,0 0,0 1,0-1,0 0,0 0,-1 1,1-1,0 0,0 0,0 0,0 1,0-1,-1 0,1 0,0 0,0 0,-1 1,-8 16,-1 0,0-1,-2 0,-7 9,10-13,-88 103,-41 37,-43 34,-210 202,-86 86,15 9,314-316,34-31,75-86,1 1,-13 28,46-70,0 1,0 0,-2 8,7-17,-1 0,1 0,0-1,0 1,-1 0,1 0,0 0,0 0,0-1,0 1,0 0,0 0,0 0,0 0,1-1,-1 1,0 0,0 0,1 0,-1-1,1 1,-1-1,0 0,1 0,-1 1,1-1,-1 0,1 0,-1 0,1 1,-1-1,1 0,-1 0,1 0,-1 0,1 0,-1 0,1 0,-1 0,1 0,-1 0,1-1,-1 1,1 0,7-3,0 0,0-1,0 0,2-1,-8 4,112-69,59-52,62-54,46-40,-48 35,1201-912,-1141 879,-36 27,-36 28,-41 34,54-29,-173 118,-61 36,4-2,0 0,0 0,0 0,0 1,0 0,3-1,-7 2,1 0,-1 0,0 0,1 0,-1 0,0 0,1 0,-1 0,0 0,1 0,-1 0,1 0,-1 0,0 1,1-1,-1 0,0 0,0 0,1 0,-1 1,0-1,1 0,-1 0,0 1,0-1,1 0,-1 1,0-1,0 0,1 2,-1-1,0 0,0 0,0 1,0-1,0 0,0 0,0 0,-1 1,1-1,0 0,0 0,-1 1,0-1,-5 15,-1-2,-1 1,-7 9,-69 97,-55 58,-52 43,-51 40,-1321 1362,1483-1543,-106 112,50-49,109-115,-27 29,-7 15,49-54,12-19,0 0,-1 1,1-1,0 0,0 0,0 0,0 1,0-1,0 0,0 0,0 1,-1-1,1 0,0 0,0 0,0 1,0-1,0 0,0 0,0 1,1-1,-1 0,0 0,0 1,0-1,0 0,0 0,0 0,0 1,0-1,1 0,-1 0,0 0,0 1,0-1,0 0,1 0,-1 0,0 0,0 0,4 0,0-1,0 1,0-1,0-1,0 1,0 0,0-1,0 0,-1 0,4-2,60-33,-1-4,143-100,74-68,46-44,339-285,167-130,-491 402,-40 33,-40 33,-41 37,-48 37,39-21,-164 116,-49 30,1 1,-1-1,0 0,0 1,1-1,-1 1,0-1,1 1,-1 0,0 0,2-1,-3 1,0 1,0-1,0 0,0 0,1 0,-1 0,0 1,0-1,0 0,0 0,0 0,0 0,0 1,1-1,-1 0,0 0,0 0,0 1,0-1,0 0,0 0,0 0,0 1,0-1,0 0,0 0,0 0,0 1,0-1,-1 0,1 0,0 0,0 1,0-1,0 0,0 0,0 0,0 0,-1 1,1-1,0 0,-25 35,-52 57,-60 59,-60 54,-62 50,-38 35,-962 978,1010-995,52-41,53-47,50-48,67-93,0 5,22-41,1 1,0 1,0-1,-1 8,5-16,0-1,0 1,-1-1,1 1,0-1,0 1,0-1,0 1,0 0,0-1,0 1,0-1,1 1,-1-1,0 1,0-1,0 1,1-1,-1 1,0-1,1 1,-1-1,1 1,0-1,-1 0,1 0,0 0,-1 1,1-1,0 0,-1 0,1 0,0 0,-1 0,1 0,0 0,-1-1,1 1,0 0,-1 0,1 0,0-1,14-5,0-2,-1 1,0-2,9-6,135-100,67-62,57-54,37-34,-150 125,670-548,24 32,-651 508,-44 36,-146 97,232-142,-243 151,14-7,-24 12,0 1,1-1,-1 1,0-1,1 1,-1-1,1 1,-1 0,1 0,-1 0,0 0,1 0,-1 0,1 0,3 5,-6 7,-3-3,0 0,0 0,-1 0,0-1,-1 2,-21 29,-20 22,-86 91,-62 51,-47 41,-40 34,73-73,-470 471,447-429,54-39,52-42,95-122,1 2,2 1,-5 16,31-60,1-1,0 1,-1 0,1 0,0-1,0 1,1 0,-1 0,1 0,-1 0,1 0,0 1,0-3,1-1,-1 0,0 1,0-1,1 0,-1 0,0 1,1-1,-1 0,0 0,1 1,-1-1,0 0,1 0,-1 0,0 0,1 0,-1 0,0 1,1-1,-1 0,1 0,-1 0,0 0,1 0,-1 0,0 0,1-1,-1 1,1 0,-1 0,0 0,1 0,3-2,1 1,0-1,-1 0,0 0,3-2,41-26,19-18,136-106,63-60,68-58,-54 43,625-503,15 27,-697 545,-55 44,-157 109,61-41,33-14,-101 59,0 1,1 0,-1 0,1 0,0 0,0 1,1 0,-6 1,0 0,0 0,1 0,-1-1,0 1,0 0,0 1,1-1,-1 0,0 0,0 0,1 0,-1 0,0 0,0 0,1 0,-1 0,0 0,0 0,0 1,1-1,-1 0,0 0,0 0,0 0,0 1,0-1,1 0,-1 0,0 0,0 1,0-1,0 0,0 0,0 2,0-1,0 0,0 0,0 0,0 0,-1 0,1 1,0-1,-1 0,1 0,-1 0,0 0,-10 18,-1 0,-12 13,-81 96,-69 64,-46 41,32-35,-365 387,13 9,354-376,44-37,43-41,70-96,1 0,-13 35,38-74,2-2,-1 0,1 0,0-1,0 1,0 0,0 0,0 0,1 2,0-4,0-1,0 0,0 0,0 1,0-1,0 0,0 1,0-1,0 0,0 0,1 1,-1-1,0 0,0 0,0 0,0 1,1-1,-1 0,0 0,0 0,0 1,1-1,-1 0,0 0,0 0,1 0,-1 0,0 0,0 0,1 1,-1-1,0 0,1 0,-1 0,2 0,0-1,0 1,0 0,0-1,1 1,-1-1,-1 0,1 1,1-2,28-13,27-19,104-70,59-52,40-37,165-136,-20 17,1 17,-256 195,-101 68,1 3,34-14,-80 40,0 1,0 0,1 0,-1 1,1 0,-1 0,3 0,-7 1,0-1,-1 1,1 0,0 0,-1 0,1 1,-1-1,1 0,0 0,-1 0,1 0,0 1,-1-1,1 0,-1 0,1 1,-1-1,1 0,-1 1,1-1,-1 1,1-1,-1 1,0-1,1 1,-1-1,1 1,-1-1,0 1,0-1,1 1,-1 0,0-1,0 1,0-1,0 1,0 0,0-1,0 1,0 0,0-1,0 1,0 0,-1 6,-1 1,0-1,0 0,-1 1,0-1,0 0,-3 3,-24 44,-4 1,-67 95,-221 287,66-93,21 9,197-288,2 1,-1 12,31-64,1 0,0 1,1 0,3-13,1-1,-1 1,1-1,0 1,-1-1,1 1,0-1,0 1,0-1,0 1,0-1,1 1,-1-1,0 1,1-1,-1 1,1-1,-1 1,1-1,0 0,0 1,0-1,1 1,-1-1,1-1,0 1,0 0,0 0,0-1,0 1,0-1,0 0,0 1,0-1,0 0,0 0,0 0,0-1,0 1,0 0,0-1,15-2,-1 0,1-2,-1 0,4-2,71-32,-70 30,600-295,-450 209,-122 65,-3-2,15-14,-54 40,1-1,-1 0,0 0,3-6,-45 74,-22 34,18-39,-28 28,65-81,2-4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C0B5-90EF-470F-BC19-9EF2B7F02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A4863-93F1-4D57-AD97-1B8E5BEA0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B5FA-D86F-4022-8985-CD27FD92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DBC0-41D3-4E26-AF3A-3B7EC181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845C-5A26-408C-B6DD-3CDD6A9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456-58EB-4E9B-A922-9CE30D8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39EC9-43E2-4B8D-94E3-2A796E81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2B7B-DE8A-497F-9513-8606B427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DAF0-9965-40D4-BF6C-59740B63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A2A8-D685-4F91-9E2C-D92477DF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02850-2BD2-4D26-9F6A-BDB5AC99B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5FC85-DBBD-4C83-B3B6-4C119727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BCD7-B409-4FA5-BADF-C597097E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0C8E-B300-4972-B926-6D440902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B87F-31F4-4FEE-8ED0-76453E55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FA14-D0F3-44D7-B3F2-A495D7CF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E423-6F87-4B85-A477-E6B3234F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62C8-3BF4-456D-9C09-73D9B9DA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9753-C29C-4E67-998E-ABB30D50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90DF-FA10-4AEE-B580-4EB23DD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8A2D-4EF4-4C38-B22E-F11E5E5C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408C-5452-4B4B-BDE7-2EA7AC08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35EB-AA96-48B1-AC2C-3560046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2F49-9C49-4F50-9CE4-0174695A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BA98-95C0-4CCC-978E-0BE12499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BB77-1505-4B58-8C73-B05702D9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C737-2B1E-4817-A5C8-BA6C2030E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56DB-26E3-43E4-BEE6-416BC0671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F7C6D-A87D-463B-B69D-00843E15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1AFB0-832D-46C7-B6D2-70CDB96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EAE6-E948-435B-8E86-93968704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D334-61D3-4B3A-8D1E-1C36A96A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32D5-4DA8-4652-B0C0-78033EDBD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D272-246A-4A28-8CD4-8F543E02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E5265-695D-4F82-BEF8-8DDE30021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E6A9C-39D2-4ED8-BF23-338CEAD7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F036-919A-47BE-9070-04ECD3A3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9C1A3-774B-4F02-B039-D281B33C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7520D-860D-4EB3-A376-78849BEE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950B-5FC9-4DA9-A273-021D8038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5615B-E0D8-4535-8D47-E8B3C94E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B62E1-463B-4416-B910-B9D7B65D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402E7-FE4D-4DFF-AAB1-83D5310B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A52A4-FC5B-41FF-B910-C9974A86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ED54F-3430-4559-9399-4CADE56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9866-BE04-4E55-9682-58627910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F5C3-DFE4-474D-B40A-850D66E1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E0CB-5A1A-427A-A93A-6C90FA4C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67872-2977-4EE5-ABF6-6667630ED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33451-03A0-417E-9079-EE854822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9E088-B724-44BC-8E1E-C1526873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4495-14CE-4EC3-A233-69913840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DDEF-A49D-433D-BC29-8DDAF28A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F8E9D-006B-4DA9-BF53-F180D09FB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D464-9D02-4ABF-BB85-8619EE54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1B868-FD3E-49B8-AE63-D7CD3308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A3C0F-2AAB-40F0-AF25-5DA400E5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CFDD0-0B80-4459-8D19-E4537105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4A38C-61B5-49B7-8C2D-0629A19B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8FC12-38E7-4D3D-891E-812E02E0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0B543-9BB4-412C-980B-740BF1A3E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2E72-7C50-41E2-B818-93F1C68DC1D1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94ED-A5F0-42D4-A783-323C6A1EA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E7D4-6001-40C3-9FB7-B23D9524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18A8-F48D-4FF8-AA7F-03183CEA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enalman.com/news/2010/11/immediately-invoked-function-express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feat=fetch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dbap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6.png"/><Relationship Id="rId18" Type="http://schemas.openxmlformats.org/officeDocument/2006/relationships/customXml" Target="../ink/ink26.xml"/><Relationship Id="rId3" Type="http://schemas.openxmlformats.org/officeDocument/2006/relationships/image" Target="../media/image11.png"/><Relationship Id="rId21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customXml" Target="../ink/ink23.xml"/><Relationship Id="rId17" Type="http://schemas.openxmlformats.org/officeDocument/2006/relationships/image" Target="../media/image6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0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22.xml"/><Relationship Id="rId19" Type="http://schemas.openxmlformats.org/officeDocument/2006/relationships/image" Target="../media/image18.png"/><Relationship Id="rId4" Type="http://schemas.openxmlformats.org/officeDocument/2006/relationships/customXml" Target="../ink/ink19.xml"/><Relationship Id="rId9" Type="http://schemas.openxmlformats.org/officeDocument/2006/relationships/image" Target="../media/image14.png"/><Relationship Id="rId14" Type="http://schemas.openxmlformats.org/officeDocument/2006/relationships/customXml" Target="../ink/ink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16.png"/><Relationship Id="rId18" Type="http://schemas.openxmlformats.org/officeDocument/2006/relationships/customXml" Target="../ink/ink36.xml"/><Relationship Id="rId3" Type="http://schemas.openxmlformats.org/officeDocument/2006/relationships/image" Target="../media/image11.png"/><Relationship Id="rId21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customXml" Target="../ink/ink33.xml"/><Relationship Id="rId17" Type="http://schemas.openxmlformats.org/officeDocument/2006/relationships/image" Target="../media/image6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0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32.xml"/><Relationship Id="rId19" Type="http://schemas.openxmlformats.org/officeDocument/2006/relationships/image" Target="../media/image18.png"/><Relationship Id="rId4" Type="http://schemas.openxmlformats.org/officeDocument/2006/relationships/customXml" Target="../ink/ink29.xml"/><Relationship Id="rId9" Type="http://schemas.openxmlformats.org/officeDocument/2006/relationships/image" Target="../media/image14.png"/><Relationship Id="rId14" Type="http://schemas.openxmlformats.org/officeDocument/2006/relationships/customXml" Target="../ink/ink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feat=geoloca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feat=template-literal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sbin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1AE1-E900-4E0F-AF68-91770AB86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Otras cosas 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76682-C42A-45F8-B946-55A86AF8E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Variables, </a:t>
            </a:r>
            <a:r>
              <a:rPr lang="es-AR" dirty="0" err="1"/>
              <a:t>APIs</a:t>
            </a:r>
            <a:r>
              <a:rPr lang="es-AR" dirty="0"/>
              <a:t> y demás 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4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143C9-B4C1-4185-9190-7C8B98C8BCBF}"/>
              </a:ext>
            </a:extLst>
          </p:cNvPr>
          <p:cNvSpPr/>
          <p:nvPr/>
        </p:nvSpPr>
        <p:spPr>
          <a:xfrm>
            <a:off x="507101" y="733304"/>
            <a:ext cx="82322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s-A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A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mas10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A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 10 años tendrás </a:t>
            </a:r>
            <a:r>
              <a:rPr lang="es-A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mas10</a:t>
            </a:r>
            <a:r>
              <a:rPr lang="es-A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años.`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es"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mas10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BFE54-87AB-4F7E-8E5F-BF11B60BE90C}"/>
              </a:ext>
            </a:extLst>
          </p:cNvPr>
          <p:cNvSpPr/>
          <p:nvPr/>
        </p:nvSpPr>
        <p:spPr>
          <a:xfrm>
            <a:off x="507100" y="3326803"/>
            <a:ext cx="96564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s-A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A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mas10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A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console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`En 10 años tendrás </a:t>
            </a:r>
            <a:r>
              <a:rPr lang="es-A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mas10</a:t>
            </a:r>
            <a:r>
              <a:rPr lang="es-A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A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años.`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es"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mas10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972551-870A-44AD-82A6-182CDC0ADDD7}"/>
              </a:ext>
            </a:extLst>
          </p:cNvPr>
          <p:cNvCxnSpPr>
            <a:cxnSpLocks/>
          </p:cNvCxnSpPr>
          <p:nvPr/>
        </p:nvCxnSpPr>
        <p:spPr>
          <a:xfrm>
            <a:off x="598811" y="3074973"/>
            <a:ext cx="100584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CFB63C-B07D-4892-9CF6-D58294EAC0EC}"/>
              </a:ext>
            </a:extLst>
          </p:cNvPr>
          <p:cNvSpPr/>
          <p:nvPr/>
        </p:nvSpPr>
        <p:spPr>
          <a:xfrm>
            <a:off x="551607" y="4909843"/>
            <a:ext cx="3992072" cy="540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991F-927D-42FE-896F-EB09606E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6A63-752F-46AD-860E-AE7D3262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i="1" dirty="0"/>
              <a:t>Block </a:t>
            </a:r>
            <a:r>
              <a:rPr lang="es-AR" i="1" dirty="0" err="1"/>
              <a:t>scope</a:t>
            </a:r>
            <a:r>
              <a:rPr lang="es-AR" i="1" dirty="0"/>
              <a:t> </a:t>
            </a:r>
            <a:r>
              <a:rPr lang="es-AR" dirty="0"/>
              <a:t>también</a:t>
            </a:r>
          </a:p>
          <a:p>
            <a:r>
              <a:rPr lang="es-AR" dirty="0"/>
              <a:t>No se le puede asignar un nuevo valor</a:t>
            </a:r>
          </a:p>
          <a:p>
            <a:pPr lvl="1"/>
            <a:r>
              <a:rPr lang="es-AR" dirty="0"/>
              <a:t>Son constantes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CFFD43-6C88-4012-AE3F-EE31340BEEA6}"/>
              </a:ext>
            </a:extLst>
          </p:cNvPr>
          <p:cNvSpPr/>
          <p:nvPr/>
        </p:nvSpPr>
        <p:spPr>
          <a:xfrm>
            <a:off x="3319084" y="2346424"/>
            <a:ext cx="2551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8B44A9-7EAC-4C39-9C13-1CD9395CD688}"/>
              </a:ext>
            </a:extLst>
          </p:cNvPr>
          <p:cNvSpPr/>
          <p:nvPr/>
        </p:nvSpPr>
        <p:spPr>
          <a:xfrm>
            <a:off x="6268631" y="2346424"/>
            <a:ext cx="2596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F99C0-8297-4E1D-895F-18D83716D90F}"/>
              </a:ext>
            </a:extLst>
          </p:cNvPr>
          <p:cNvSpPr/>
          <p:nvPr/>
        </p:nvSpPr>
        <p:spPr>
          <a:xfrm>
            <a:off x="519239" y="2346424"/>
            <a:ext cx="2401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AF0B4-93D2-4851-B53B-FEB92CF11F55}"/>
              </a:ext>
            </a:extLst>
          </p:cNvPr>
          <p:cNvSpPr/>
          <p:nvPr/>
        </p:nvSpPr>
        <p:spPr>
          <a:xfrm>
            <a:off x="9262683" y="2346424"/>
            <a:ext cx="2632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FB0B3-2E78-48F0-9E7E-465D7F6C064B}"/>
              </a:ext>
            </a:extLst>
          </p:cNvPr>
          <p:cNvCxnSpPr>
            <a:cxnSpLocks/>
          </p:cNvCxnSpPr>
          <p:nvPr/>
        </p:nvCxnSpPr>
        <p:spPr>
          <a:xfrm>
            <a:off x="3036535" y="1589073"/>
            <a:ext cx="0" cy="27856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403FF-E9E3-466E-A639-2308679C6DBC}"/>
              </a:ext>
            </a:extLst>
          </p:cNvPr>
          <p:cNvCxnSpPr>
            <a:cxnSpLocks/>
          </p:cNvCxnSpPr>
          <p:nvPr/>
        </p:nvCxnSpPr>
        <p:spPr>
          <a:xfrm>
            <a:off x="5870772" y="1589073"/>
            <a:ext cx="0" cy="3022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18310-9418-47CC-83F9-9605C0DA4318}"/>
              </a:ext>
            </a:extLst>
          </p:cNvPr>
          <p:cNvCxnSpPr>
            <a:cxnSpLocks/>
          </p:cNvCxnSpPr>
          <p:nvPr/>
        </p:nvCxnSpPr>
        <p:spPr>
          <a:xfrm>
            <a:off x="8913377" y="1589073"/>
            <a:ext cx="0" cy="3022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2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B2F2-5727-41DB-B8D3-FCCEF34E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IIFE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6A3E-2AF7-471E-944F-5C507C78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7738"/>
          </a:xfrm>
        </p:spPr>
        <p:txBody>
          <a:bodyPr/>
          <a:lstStyle/>
          <a:p>
            <a:r>
              <a:rPr lang="es-AR" dirty="0"/>
              <a:t>Funciones auto ejecutables</a:t>
            </a:r>
          </a:p>
          <a:p>
            <a:r>
              <a:rPr lang="es-AR" dirty="0"/>
              <a:t>Crea un </a:t>
            </a:r>
            <a:r>
              <a:rPr lang="es-AR" i="1" dirty="0" err="1"/>
              <a:t>Function</a:t>
            </a:r>
            <a:r>
              <a:rPr lang="es-AR" i="1" dirty="0"/>
              <a:t> </a:t>
            </a:r>
            <a:r>
              <a:rPr lang="es-AR" i="1" dirty="0" err="1"/>
              <a:t>scope</a:t>
            </a:r>
            <a:r>
              <a:rPr lang="es-AR" dirty="0"/>
              <a:t> para evitar problemas con </a:t>
            </a:r>
            <a:r>
              <a:rPr lang="es-AR" dirty="0" err="1"/>
              <a:t>var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D9718-CA36-4D07-AC33-1ECCAD584F6A}"/>
              </a:ext>
            </a:extLst>
          </p:cNvPr>
          <p:cNvSpPr/>
          <p:nvPr/>
        </p:nvSpPr>
        <p:spPr>
          <a:xfrm>
            <a:off x="4408811" y="6311900"/>
            <a:ext cx="7783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http://benalman.com/news/2010/11/immediately-invoked-function-expression/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C63F3-4E5E-4BC1-9E67-5EF5CEF7C3CE}"/>
              </a:ext>
            </a:extLst>
          </p:cNvPr>
          <p:cNvSpPr/>
          <p:nvPr/>
        </p:nvSpPr>
        <p:spPr>
          <a:xfrm>
            <a:off x="838200" y="3237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(){</a:t>
            </a:r>
          </a:p>
          <a:p>
            <a:r>
              <a:rPr lang="es-A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A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"Eva"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A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A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11112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C37B-F3F2-4109-925D-FC390C3D1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Fetch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2647-71C2-4372-81F2-05251AAA3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El </a:t>
            </a:r>
            <a:r>
              <a:rPr lang="es-AR" dirty="0" err="1"/>
              <a:t>XMLHttpRequest</a:t>
            </a:r>
            <a:r>
              <a:rPr lang="es-AR" dirty="0"/>
              <a:t> más </a:t>
            </a:r>
            <a:r>
              <a:rPr lang="es-AR" dirty="0" err="1"/>
              <a:t>cool</a:t>
            </a:r>
            <a:r>
              <a:rPr lang="es-AR" dirty="0"/>
              <a:t> de todos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9668D3-66A3-4D9A-9396-30630CB4D28D}"/>
              </a:ext>
            </a:extLst>
          </p:cNvPr>
          <p:cNvSpPr/>
          <p:nvPr/>
        </p:nvSpPr>
        <p:spPr>
          <a:xfrm>
            <a:off x="8946585" y="6310763"/>
            <a:ext cx="3283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https://caniuse.com/#feat=fetch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857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7721-CB44-482E-9F83-F7D2ADAD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B440-9607-47BD-A509-DD390F43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Más fácil de tipear que el otro</a:t>
            </a:r>
          </a:p>
          <a:p>
            <a:r>
              <a:rPr lang="es-AR" dirty="0"/>
              <a:t>Pero no funciona en todos lados</a:t>
            </a:r>
          </a:p>
          <a:p>
            <a:r>
              <a:rPr lang="en-US" dirty="0">
                <a:hlinkClick r:id="rId2"/>
              </a:rPr>
              <a:t>http://www.omdbapi.com/</a:t>
            </a:r>
            <a:r>
              <a:rPr lang="en-US" dirty="0"/>
              <a:t> </a:t>
            </a:r>
          </a:p>
          <a:p>
            <a:r>
              <a:rPr lang="es-AR" dirty="0"/>
              <a:t>C</a:t>
            </a:r>
            <a:r>
              <a:rPr lang="en-US" dirty="0" err="1"/>
              <a:t>uidado</a:t>
            </a:r>
            <a:r>
              <a:rPr lang="en-US" dirty="0"/>
              <a:t> con CORS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7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BDBD19-91E5-45FD-9AF6-E1F541DB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i="1" dirty="0"/>
              <a:t>Cat</a:t>
            </a:r>
            <a:r>
              <a:rPr lang="es-AR" dirty="0"/>
              <a:t>ch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errors</a:t>
            </a:r>
            <a:r>
              <a:rPr lang="es-AR" dirty="0"/>
              <a:t>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4850C-3050-45B1-9C99-BB1E2FA1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62" y="1524000"/>
            <a:ext cx="38766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4862-E588-479F-A204-CBA4A5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Fetch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4C09E-56F4-40AF-86A5-9FCBD4B9C4B2}"/>
              </a:ext>
            </a:extLst>
          </p:cNvPr>
          <p:cNvSpPr/>
          <p:nvPr/>
        </p:nvSpPr>
        <p:spPr>
          <a:xfrm>
            <a:off x="838200" y="1627274"/>
            <a:ext cx="82565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’URL’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myJson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7029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1872-9806-4311-BB20-BEB9D18A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Intersection</a:t>
            </a:r>
            <a:r>
              <a:rPr lang="es-AR" dirty="0"/>
              <a:t> </a:t>
            </a:r>
            <a:r>
              <a:rPr lang="es-AR" dirty="0" err="1"/>
              <a:t>observer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BD673-729C-43C0-B29C-CB6173961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JavaScript nativo para accionar X sobre </a:t>
            </a:r>
            <a:r>
              <a:rPr lang="es-AR" dirty="0" err="1"/>
              <a:t>scroll</a:t>
            </a:r>
            <a:r>
              <a:rPr lang="es-AR" dirty="0"/>
              <a:t> del usuario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2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5EAD464-C73B-4BFD-BC3C-71AEFFB77319}"/>
              </a:ext>
            </a:extLst>
          </p:cNvPr>
          <p:cNvSpPr txBox="1"/>
          <p:nvPr/>
        </p:nvSpPr>
        <p:spPr>
          <a:xfrm>
            <a:off x="6443282" y="19628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</a:t>
            </a:r>
            <a:r>
              <a:rPr lang="en-US" dirty="0" err="1"/>
              <a:t>itio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4F51F-E443-443D-A442-838EB1FA5AEA}"/>
              </a:ext>
            </a:extLst>
          </p:cNvPr>
          <p:cNvSpPr txBox="1"/>
          <p:nvPr/>
        </p:nvSpPr>
        <p:spPr>
          <a:xfrm>
            <a:off x="6443282" y="39811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2F06EAF-47CF-45D5-810B-ECDA7C202D6A}"/>
                  </a:ext>
                </a:extLst>
              </p14:cNvPr>
              <p14:cNvContentPartPr/>
              <p14:nvPr/>
            </p14:nvContentPartPr>
            <p14:xfrm>
              <a:off x="964516" y="1655360"/>
              <a:ext cx="2640240" cy="4443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2F06EAF-47CF-45D5-810B-ECDA7C202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76" y="1637720"/>
                <a:ext cx="2675880" cy="44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3626BCE-F65C-4C52-B164-5556D45808D6}"/>
                  </a:ext>
                </a:extLst>
              </p14:cNvPr>
              <p14:cNvContentPartPr/>
              <p14:nvPr/>
            </p14:nvContentPartPr>
            <p14:xfrm>
              <a:off x="1715476" y="1806920"/>
              <a:ext cx="4519080" cy="4298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3626BCE-F65C-4C52-B164-5556D45808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7835" y="1789280"/>
                <a:ext cx="4554723" cy="43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5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D018-29D6-4592-B527-73A714D4F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Node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60EEE-C1A3-4194-B2FB-803804FEB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Nodemon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8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5EAD464-C73B-4BFD-BC3C-71AEFFB77319}"/>
              </a:ext>
            </a:extLst>
          </p:cNvPr>
          <p:cNvSpPr txBox="1"/>
          <p:nvPr/>
        </p:nvSpPr>
        <p:spPr>
          <a:xfrm>
            <a:off x="6443282" y="19628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4F51F-E443-443D-A442-838EB1FA5AEA}"/>
              </a:ext>
            </a:extLst>
          </p:cNvPr>
          <p:cNvSpPr txBox="1"/>
          <p:nvPr/>
        </p:nvSpPr>
        <p:spPr>
          <a:xfrm>
            <a:off x="6443282" y="39811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B3B9F4-1FC4-4457-9524-E8BBEEEBB778}"/>
                  </a:ext>
                </a:extLst>
              </p14:cNvPr>
              <p14:cNvContentPartPr/>
              <p14:nvPr/>
            </p14:nvContentPartPr>
            <p14:xfrm>
              <a:off x="964516" y="1655360"/>
              <a:ext cx="2640240" cy="4443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B3B9F4-1FC4-4457-9524-E8BBEEEBB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76" y="1637720"/>
                <a:ext cx="2675880" cy="44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C53A0AE-96BD-49A2-8E6C-95D7832E98F3}"/>
                  </a:ext>
                </a:extLst>
              </p14:cNvPr>
              <p14:cNvContentPartPr/>
              <p14:nvPr/>
            </p14:nvContentPartPr>
            <p14:xfrm>
              <a:off x="1013116" y="1718000"/>
              <a:ext cx="2675520" cy="136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C53A0AE-96BD-49A2-8E6C-95D7832E98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76" y="1610000"/>
                <a:ext cx="2783160" cy="15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14:cNvPr>
              <p14:cNvContentPartPr/>
              <p14:nvPr/>
            </p14:nvContentPartPr>
            <p14:xfrm>
              <a:off x="1054156" y="1853000"/>
              <a:ext cx="742680" cy="113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0156" y="1745360"/>
                <a:ext cx="85032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A56C1A3-15FD-4C9C-B7F6-8CC85E84140F}"/>
                  </a:ext>
                </a:extLst>
              </p14:cNvPr>
              <p14:cNvContentPartPr/>
              <p14:nvPr/>
            </p14:nvContentPartPr>
            <p14:xfrm>
              <a:off x="1715476" y="1806920"/>
              <a:ext cx="4519080" cy="4298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A56C1A3-15FD-4C9C-B7F6-8CC85E8414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7835" y="1789280"/>
                <a:ext cx="4554723" cy="43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8F779A-E86A-4377-9623-BB906C8F58F9}"/>
                  </a:ext>
                </a:extLst>
              </p14:cNvPr>
              <p14:cNvContentPartPr/>
              <p14:nvPr/>
            </p14:nvContentPartPr>
            <p14:xfrm>
              <a:off x="3660196" y="1745000"/>
              <a:ext cx="2722680" cy="1414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8F779A-E86A-4377-9623-BB906C8F58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2194" y="1637000"/>
                <a:ext cx="2758325" cy="163044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9E7F25E2-4406-4AAC-8390-823CA22CAC31}"/>
              </a:ext>
            </a:extLst>
          </p:cNvPr>
          <p:cNvSpPr txBox="1"/>
          <p:nvPr/>
        </p:nvSpPr>
        <p:spPr>
          <a:xfrm>
            <a:off x="6564878" y="28768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Viewport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82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5EAD464-C73B-4BFD-BC3C-71AEFFB77319}"/>
              </a:ext>
            </a:extLst>
          </p:cNvPr>
          <p:cNvSpPr txBox="1"/>
          <p:nvPr/>
        </p:nvSpPr>
        <p:spPr>
          <a:xfrm>
            <a:off x="6338419" y="13739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4F51F-E443-443D-A442-838EB1FA5AEA}"/>
              </a:ext>
            </a:extLst>
          </p:cNvPr>
          <p:cNvSpPr txBox="1"/>
          <p:nvPr/>
        </p:nvSpPr>
        <p:spPr>
          <a:xfrm>
            <a:off x="6338419" y="3392223"/>
            <a:ext cx="182880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B3B9F4-1FC4-4457-9524-E8BBEEEBB778}"/>
                  </a:ext>
                </a:extLst>
              </p14:cNvPr>
              <p14:cNvContentPartPr/>
              <p14:nvPr/>
            </p14:nvContentPartPr>
            <p14:xfrm>
              <a:off x="994973" y="992630"/>
              <a:ext cx="2640240" cy="4443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B3B9F4-1FC4-4457-9524-E8BBEEEBB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333" y="974990"/>
                <a:ext cx="2675880" cy="44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C53A0AE-96BD-49A2-8E6C-95D7832E98F3}"/>
                  </a:ext>
                </a:extLst>
              </p14:cNvPr>
              <p14:cNvContentPartPr/>
              <p14:nvPr/>
            </p14:nvContentPartPr>
            <p14:xfrm>
              <a:off x="1013116" y="1718000"/>
              <a:ext cx="2675520" cy="136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C53A0AE-96BD-49A2-8E6C-95D7832E98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76" y="1610000"/>
                <a:ext cx="2783160" cy="15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14:cNvPr>
              <p14:cNvContentPartPr/>
              <p14:nvPr/>
            </p14:nvContentPartPr>
            <p14:xfrm>
              <a:off x="1054156" y="1853000"/>
              <a:ext cx="742680" cy="113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0156" y="1745360"/>
                <a:ext cx="85032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A56C1A3-15FD-4C9C-B7F6-8CC85E84140F}"/>
                  </a:ext>
                </a:extLst>
              </p14:cNvPr>
              <p14:cNvContentPartPr/>
              <p14:nvPr/>
            </p14:nvContentPartPr>
            <p14:xfrm>
              <a:off x="1745933" y="1144190"/>
              <a:ext cx="4519080" cy="4298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A56C1A3-15FD-4C9C-B7F6-8CC85E8414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8292" y="1126550"/>
                <a:ext cx="4554723" cy="43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8F779A-E86A-4377-9623-BB906C8F58F9}"/>
                  </a:ext>
                </a:extLst>
              </p14:cNvPr>
              <p14:cNvContentPartPr/>
              <p14:nvPr/>
            </p14:nvContentPartPr>
            <p14:xfrm>
              <a:off x="3660196" y="1745000"/>
              <a:ext cx="2722680" cy="1414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8F779A-E86A-4377-9623-BB906C8F58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2194" y="1637000"/>
                <a:ext cx="2758325" cy="163044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9E7F25E2-4406-4AAC-8390-823CA22CAC31}"/>
              </a:ext>
            </a:extLst>
          </p:cNvPr>
          <p:cNvSpPr txBox="1"/>
          <p:nvPr/>
        </p:nvSpPr>
        <p:spPr>
          <a:xfrm>
            <a:off x="6564878" y="28768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Viewport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23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5EAD464-C73B-4BFD-BC3C-71AEFFB77319}"/>
              </a:ext>
            </a:extLst>
          </p:cNvPr>
          <p:cNvSpPr txBox="1"/>
          <p:nvPr/>
        </p:nvSpPr>
        <p:spPr>
          <a:xfrm>
            <a:off x="6397602" y="3812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4F51F-E443-443D-A442-838EB1FA5AEA}"/>
              </a:ext>
            </a:extLst>
          </p:cNvPr>
          <p:cNvSpPr txBox="1"/>
          <p:nvPr/>
        </p:nvSpPr>
        <p:spPr>
          <a:xfrm>
            <a:off x="6397602" y="2399593"/>
            <a:ext cx="182880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5B3B9F4-1FC4-4457-9524-E8BBEEEBB778}"/>
                  </a:ext>
                </a:extLst>
              </p14:cNvPr>
              <p14:cNvContentPartPr/>
              <p14:nvPr/>
            </p14:nvContentPartPr>
            <p14:xfrm>
              <a:off x="1054156" y="80920"/>
              <a:ext cx="2640240" cy="4443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5B3B9F4-1FC4-4457-9524-E8BBEEEBB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516" y="63280"/>
                <a:ext cx="2675880" cy="44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C53A0AE-96BD-49A2-8E6C-95D7832E98F3}"/>
                  </a:ext>
                </a:extLst>
              </p14:cNvPr>
              <p14:cNvContentPartPr/>
              <p14:nvPr/>
            </p14:nvContentPartPr>
            <p14:xfrm>
              <a:off x="1013116" y="1718000"/>
              <a:ext cx="2675520" cy="136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C53A0AE-96BD-49A2-8E6C-95D7832E98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76" y="1610000"/>
                <a:ext cx="2783160" cy="15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14:cNvPr>
              <p14:cNvContentPartPr/>
              <p14:nvPr/>
            </p14:nvContentPartPr>
            <p14:xfrm>
              <a:off x="1054156" y="1853000"/>
              <a:ext cx="742680" cy="113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0156" y="1745360"/>
                <a:ext cx="85032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A56C1A3-15FD-4C9C-B7F6-8CC85E84140F}"/>
                  </a:ext>
                </a:extLst>
              </p14:cNvPr>
              <p14:cNvContentPartPr/>
              <p14:nvPr/>
            </p14:nvContentPartPr>
            <p14:xfrm>
              <a:off x="1805116" y="151560"/>
              <a:ext cx="4519080" cy="4298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A56C1A3-15FD-4C9C-B7F6-8CC85E8414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87475" y="133920"/>
                <a:ext cx="4554723" cy="43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8F779A-E86A-4377-9623-BB906C8F58F9}"/>
                  </a:ext>
                </a:extLst>
              </p14:cNvPr>
              <p14:cNvContentPartPr/>
              <p14:nvPr/>
            </p14:nvContentPartPr>
            <p14:xfrm>
              <a:off x="3660196" y="1745000"/>
              <a:ext cx="2722680" cy="1414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8F779A-E86A-4377-9623-BB906C8F58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2194" y="1637000"/>
                <a:ext cx="2758325" cy="163044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9E7F25E2-4406-4AAC-8390-823CA22CAC31}"/>
              </a:ext>
            </a:extLst>
          </p:cNvPr>
          <p:cNvSpPr txBox="1"/>
          <p:nvPr/>
        </p:nvSpPr>
        <p:spPr>
          <a:xfrm>
            <a:off x="6564878" y="28768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Viewport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66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6B52CF-FA48-451F-9187-86CAD483A7CF}"/>
                  </a:ext>
                </a:extLst>
              </p14:cNvPr>
              <p14:cNvContentPartPr/>
              <p14:nvPr/>
            </p14:nvContentPartPr>
            <p14:xfrm>
              <a:off x="1398067" y="1207440"/>
              <a:ext cx="2640240" cy="4443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6B52CF-FA48-451F-9187-86CAD483A7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427" y="1189800"/>
                <a:ext cx="2675880" cy="44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010C43-7D2D-4D69-9ED1-05DA9318E021}"/>
                  </a:ext>
                </a:extLst>
              </p14:cNvPr>
              <p14:cNvContentPartPr/>
              <p14:nvPr/>
            </p14:nvContentPartPr>
            <p14:xfrm>
              <a:off x="1729267" y="2931640"/>
              <a:ext cx="2180520" cy="1219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010C43-7D2D-4D69-9ED1-05DA9318E0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267" y="2823640"/>
                <a:ext cx="2288160" cy="14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C7B6B8-5259-45CF-AC83-D47D86E9178B}"/>
                  </a:ext>
                </a:extLst>
              </p14:cNvPr>
              <p14:cNvContentPartPr/>
              <p14:nvPr/>
            </p14:nvContentPartPr>
            <p14:xfrm>
              <a:off x="2443867" y="3262120"/>
              <a:ext cx="24120" cy="24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C7B6B8-5259-45CF-AC83-D47D86E917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0227" y="3154480"/>
                <a:ext cx="131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78F448-B5B6-405B-9DE7-AC744BFA074C}"/>
                  </a:ext>
                </a:extLst>
              </p14:cNvPr>
              <p14:cNvContentPartPr/>
              <p14:nvPr/>
            </p14:nvContentPartPr>
            <p14:xfrm>
              <a:off x="1369627" y="2863960"/>
              <a:ext cx="2659680" cy="1053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78F448-B5B6-405B-9DE7-AC744BFA07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5627" y="2755960"/>
                <a:ext cx="2767320" cy="12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6B9819-8D7A-496C-8698-4E084007CC57}"/>
                  </a:ext>
                </a:extLst>
              </p14:cNvPr>
              <p14:cNvContentPartPr/>
              <p14:nvPr/>
            </p14:nvContentPartPr>
            <p14:xfrm>
              <a:off x="4028947" y="3751720"/>
              <a:ext cx="2880" cy="19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6B9819-8D7A-496C-8698-4E084007CC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4947" y="3644080"/>
                <a:ext cx="110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094481-2313-4F91-B886-CE2CC5ACFEF3}"/>
                  </a:ext>
                </a:extLst>
              </p14:cNvPr>
              <p14:cNvContentPartPr/>
              <p14:nvPr/>
            </p14:nvContentPartPr>
            <p14:xfrm>
              <a:off x="4018867" y="3947200"/>
              <a:ext cx="13680" cy="191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094481-2313-4F91-B886-CE2CC5ACF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65227" y="3839200"/>
                <a:ext cx="1213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757600-D6FA-47C5-AD26-91178093AC15}"/>
                  </a:ext>
                </a:extLst>
              </p14:cNvPr>
              <p14:cNvContentPartPr/>
              <p14:nvPr/>
            </p14:nvContentPartPr>
            <p14:xfrm>
              <a:off x="1357027" y="2844520"/>
              <a:ext cx="2662200" cy="1361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757600-D6FA-47C5-AD26-91178093AC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3387" y="2736520"/>
                <a:ext cx="2769840" cy="15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14:cNvPr>
              <p14:cNvContentPartPr/>
              <p14:nvPr/>
            </p14:nvContentPartPr>
            <p14:xfrm>
              <a:off x="1398067" y="2979520"/>
              <a:ext cx="742680" cy="113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4067" y="2871880"/>
                <a:ext cx="85032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FE1BF3-8F0C-4EC7-8409-082350EE0E64}"/>
                  </a:ext>
                </a:extLst>
              </p14:cNvPr>
              <p14:cNvContentPartPr/>
              <p14:nvPr/>
            </p14:nvContentPartPr>
            <p14:xfrm>
              <a:off x="4004107" y="2871520"/>
              <a:ext cx="15840" cy="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FE1BF3-8F0C-4EC7-8409-082350EE0E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85688" y="2763520"/>
                <a:ext cx="52309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609FE50-B34B-44FA-B852-53D555D15B07}"/>
                  </a:ext>
                </a:extLst>
              </p14:cNvPr>
              <p14:cNvContentPartPr/>
              <p14:nvPr/>
            </p14:nvContentPartPr>
            <p14:xfrm>
              <a:off x="1652587" y="2816440"/>
              <a:ext cx="2037240" cy="1466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609FE50-B34B-44FA-B852-53D555D15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4590" y="2798800"/>
                <a:ext cx="2072874" cy="1502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370023-D62E-434B-A00F-1C53F332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¿Cómo saber quién?</a:t>
            </a:r>
          </a:p>
          <a:p>
            <a:r>
              <a:rPr lang="es-AR" dirty="0"/>
              <a:t>¿Cómo saber cuánto?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1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99C0-E42D-4F59-A346-BD29D4570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Intersection</a:t>
            </a:r>
            <a:r>
              <a:rPr lang="es-AR" dirty="0"/>
              <a:t> </a:t>
            </a:r>
            <a:r>
              <a:rPr lang="es-AR" dirty="0" err="1"/>
              <a:t>observer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19B0-2D1B-4497-A0AB-9866A10AE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¡Es la respuesta!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5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6B52CF-FA48-451F-9187-86CAD483A7CF}"/>
                  </a:ext>
                </a:extLst>
              </p14:cNvPr>
              <p14:cNvContentPartPr/>
              <p14:nvPr/>
            </p14:nvContentPartPr>
            <p14:xfrm>
              <a:off x="1398067" y="1207440"/>
              <a:ext cx="2640240" cy="4443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6B52CF-FA48-451F-9187-86CAD483A7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0427" y="1189800"/>
                <a:ext cx="2675880" cy="44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010C43-7D2D-4D69-9ED1-05DA9318E021}"/>
                  </a:ext>
                </a:extLst>
              </p14:cNvPr>
              <p14:cNvContentPartPr/>
              <p14:nvPr/>
            </p14:nvContentPartPr>
            <p14:xfrm>
              <a:off x="1729267" y="2931640"/>
              <a:ext cx="2180520" cy="1219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010C43-7D2D-4D69-9ED1-05DA9318E0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267" y="2823640"/>
                <a:ext cx="2288160" cy="14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C7B6B8-5259-45CF-AC83-D47D86E9178B}"/>
                  </a:ext>
                </a:extLst>
              </p14:cNvPr>
              <p14:cNvContentPartPr/>
              <p14:nvPr/>
            </p14:nvContentPartPr>
            <p14:xfrm>
              <a:off x="2443867" y="3262120"/>
              <a:ext cx="24120" cy="24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C7B6B8-5259-45CF-AC83-D47D86E917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0227" y="3154480"/>
                <a:ext cx="131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78F448-B5B6-405B-9DE7-AC744BFA074C}"/>
                  </a:ext>
                </a:extLst>
              </p14:cNvPr>
              <p14:cNvContentPartPr/>
              <p14:nvPr/>
            </p14:nvContentPartPr>
            <p14:xfrm>
              <a:off x="1369627" y="2863960"/>
              <a:ext cx="2659680" cy="1053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78F448-B5B6-405B-9DE7-AC744BFA07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5627" y="2755960"/>
                <a:ext cx="2767320" cy="12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6B9819-8D7A-496C-8698-4E084007CC57}"/>
                  </a:ext>
                </a:extLst>
              </p14:cNvPr>
              <p14:cNvContentPartPr/>
              <p14:nvPr/>
            </p14:nvContentPartPr>
            <p14:xfrm>
              <a:off x="4028947" y="3751720"/>
              <a:ext cx="2880" cy="19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6B9819-8D7A-496C-8698-4E084007CC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74947" y="3644080"/>
                <a:ext cx="110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094481-2313-4F91-B886-CE2CC5ACFEF3}"/>
                  </a:ext>
                </a:extLst>
              </p14:cNvPr>
              <p14:cNvContentPartPr/>
              <p14:nvPr/>
            </p14:nvContentPartPr>
            <p14:xfrm>
              <a:off x="4018867" y="3947200"/>
              <a:ext cx="13680" cy="191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094481-2313-4F91-B886-CE2CC5ACFE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65227" y="3839200"/>
                <a:ext cx="1213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757600-D6FA-47C5-AD26-91178093AC15}"/>
                  </a:ext>
                </a:extLst>
              </p14:cNvPr>
              <p14:cNvContentPartPr/>
              <p14:nvPr/>
            </p14:nvContentPartPr>
            <p14:xfrm>
              <a:off x="1357027" y="2844520"/>
              <a:ext cx="2662200" cy="1361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757600-D6FA-47C5-AD26-91178093AC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3387" y="2736520"/>
                <a:ext cx="2769840" cy="15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14:cNvPr>
              <p14:cNvContentPartPr/>
              <p14:nvPr/>
            </p14:nvContentPartPr>
            <p14:xfrm>
              <a:off x="1398067" y="2979520"/>
              <a:ext cx="742680" cy="113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6F9F0FB-D4A8-4AB2-9493-EFEDB2A12E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4067" y="2871880"/>
                <a:ext cx="85032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FE1BF3-8F0C-4EC7-8409-082350EE0E64}"/>
                  </a:ext>
                </a:extLst>
              </p14:cNvPr>
              <p14:cNvContentPartPr/>
              <p14:nvPr/>
            </p14:nvContentPartPr>
            <p14:xfrm>
              <a:off x="4004107" y="2871520"/>
              <a:ext cx="15840" cy="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FE1BF3-8F0C-4EC7-8409-082350EE0E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85688" y="2763520"/>
                <a:ext cx="52309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609FE50-B34B-44FA-B852-53D555D15B07}"/>
                  </a:ext>
                </a:extLst>
              </p14:cNvPr>
              <p14:cNvContentPartPr/>
              <p14:nvPr/>
            </p14:nvContentPartPr>
            <p14:xfrm>
              <a:off x="1652587" y="2816440"/>
              <a:ext cx="2037240" cy="1466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609FE50-B34B-44FA-B852-53D555D15B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4590" y="2798800"/>
                <a:ext cx="2072874" cy="1502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878E-EAE7-431B-BD7E-B2C4E1C5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Qué elemento está en el </a:t>
            </a:r>
            <a:r>
              <a:rPr lang="es-AR" dirty="0" err="1"/>
              <a:t>viewport</a:t>
            </a:r>
            <a:endParaRPr lang="es-AR" dirty="0"/>
          </a:p>
          <a:p>
            <a:pPr lvl="1"/>
            <a:r>
              <a:rPr lang="es-AR" dirty="0" err="1"/>
              <a:t>intersectionRatio</a:t>
            </a:r>
            <a:endParaRPr lang="es-AR" dirty="0"/>
          </a:p>
          <a:p>
            <a:pPr lvl="1"/>
            <a:endParaRPr lang="es-AR" dirty="0"/>
          </a:p>
          <a:p>
            <a:r>
              <a:rPr lang="es-AR" dirty="0"/>
              <a:t>Qué porcentaje del elemento está en el </a:t>
            </a:r>
            <a:r>
              <a:rPr lang="es-AR" dirty="0" err="1"/>
              <a:t>viewport</a:t>
            </a:r>
            <a:endParaRPr lang="es-AR" dirty="0"/>
          </a:p>
          <a:p>
            <a:pPr lvl="1"/>
            <a:r>
              <a:rPr lang="es-AR" dirty="0" err="1"/>
              <a:t>Threshold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14CD-C227-445B-9677-C180B9AE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Intersection</a:t>
            </a:r>
            <a:r>
              <a:rPr lang="es-AR" dirty="0"/>
              <a:t> </a:t>
            </a:r>
            <a:r>
              <a:rPr lang="es-AR" dirty="0" err="1"/>
              <a:t>observer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8F46F5-1A1A-4135-8C2A-B7BC991198D9}"/>
              </a:ext>
            </a:extLst>
          </p:cNvPr>
          <p:cNvSpPr/>
          <p:nvPr/>
        </p:nvSpPr>
        <p:spPr>
          <a:xfrm>
            <a:off x="838199" y="1761300"/>
            <a:ext cx="95357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observerTitulo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IntersectionObserver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intersectionRatio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Está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viewport’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está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viewport’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observerTitulo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observe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14CD-C227-445B-9677-C180B9AE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Varios elementos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7D63E-63CF-49B9-8D21-FFC656B20F68}"/>
              </a:ext>
            </a:extLst>
          </p:cNvPr>
          <p:cNvSpPr/>
          <p:nvPr/>
        </p:nvSpPr>
        <p:spPr>
          <a:xfrm>
            <a:off x="911702" y="1690688"/>
            <a:ext cx="86854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'.random'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IntersectionObserver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entries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intersectionRatio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Está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viewport’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está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viewport’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observe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14CD-C227-445B-9677-C180B9AE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Opciones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5EA66-C970-4DB9-8728-D8D338EB1CE1}"/>
              </a:ext>
            </a:extLst>
          </p:cNvPr>
          <p:cNvSpPr/>
          <p:nvPr/>
        </p:nvSpPr>
        <p:spPr>
          <a:xfrm>
            <a:off x="879335" y="1690688"/>
            <a:ext cx="8357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threshold: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0.5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IntersectionObserver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35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D152-C5B8-4D25-8F6A-91B4C3FD7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Google </a:t>
            </a:r>
            <a:r>
              <a:rPr lang="es-AR" dirty="0" err="1"/>
              <a:t>Maps</a:t>
            </a:r>
            <a:r>
              <a:rPr lang="es-AR" dirty="0"/>
              <a:t>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116C-AA62-4C05-A71F-FE9DF2B57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+ Geolocalización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9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CA9D-D28A-40D3-BA80-298D67AC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6038-BF9E-4DE4-AF8A-7B894517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Ejecuta código JavaScript en tu terminal</a:t>
            </a:r>
          </a:p>
          <a:p>
            <a:r>
              <a:rPr lang="es-AR" dirty="0" err="1"/>
              <a:t>Refresh</a:t>
            </a:r>
            <a:r>
              <a:rPr lang="es-AR" dirty="0"/>
              <a:t> automático</a:t>
            </a:r>
          </a:p>
          <a:p>
            <a:r>
              <a:rPr lang="es-AR" dirty="0"/>
              <a:t>Se instala por </a:t>
            </a:r>
            <a:r>
              <a:rPr lang="es-AR" dirty="0" err="1"/>
              <a:t>npm</a:t>
            </a:r>
            <a:r>
              <a:rPr lang="es-AR" dirty="0"/>
              <a:t> como dependencia de desarrollo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Le decimos qué archivo ejecutar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BF42B-C08F-4CF5-A908-52CDFA5F00EA}"/>
              </a:ext>
            </a:extLst>
          </p:cNvPr>
          <p:cNvSpPr/>
          <p:nvPr/>
        </p:nvSpPr>
        <p:spPr>
          <a:xfrm>
            <a:off x="838200" y="33814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nodemon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nodemon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B78D1-9971-414D-AE77-3CEDCE69CD82}"/>
              </a:ext>
            </a:extLst>
          </p:cNvPr>
          <p:cNvSpPr/>
          <p:nvPr/>
        </p:nvSpPr>
        <p:spPr>
          <a:xfrm>
            <a:off x="838200" y="4980076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nodemon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archivo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51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D9C6-B056-46CF-99D4-5C7074FA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Geolocalización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3A5E-BD84-47A8-AD9B-028BAE8B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Solo con HTTPS</a:t>
            </a:r>
          </a:p>
          <a:p>
            <a:r>
              <a:rPr lang="es-AR" dirty="0"/>
              <a:t>Soporte: </a:t>
            </a:r>
            <a:r>
              <a:rPr lang="es-AR" dirty="0">
                <a:hlinkClick r:id="rId2"/>
              </a:rPr>
              <a:t>https://caniuse.com/#feat=geolocation</a:t>
            </a:r>
            <a:r>
              <a:rPr lang="es-AR" dirty="0"/>
              <a:t> </a:t>
            </a:r>
          </a:p>
          <a:p>
            <a:r>
              <a:rPr lang="es-AR" dirty="0"/>
              <a:t>Consentimiento previa del usuario</a:t>
            </a:r>
          </a:p>
          <a:p>
            <a:r>
              <a:rPr lang="es-AR" dirty="0"/>
              <a:t>Latitud y longitud</a:t>
            </a:r>
          </a:p>
          <a:p>
            <a:r>
              <a:rPr lang="es-AR" dirty="0"/>
              <a:t>API Key de Google </a:t>
            </a:r>
            <a:r>
              <a:rPr lang="es-AR" dirty="0" err="1"/>
              <a:t>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15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5F74DF-2428-4530-9CDB-FE160D3B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Coordenadas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BBAAF-FC23-4E36-87E9-B1A60A91BECD}"/>
              </a:ext>
            </a:extLst>
          </p:cNvPr>
          <p:cNvSpPr/>
          <p:nvPr/>
        </p:nvSpPr>
        <p:spPr>
          <a:xfrm>
            <a:off x="891472" y="2000645"/>
            <a:ext cx="98142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navigator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geolocation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getCurrentPosition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latitude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longitude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88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4369-8D2E-4B56-8CD9-52642A0D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Google </a:t>
            </a:r>
            <a:r>
              <a:rPr lang="es-AR" dirty="0" err="1"/>
              <a:t>Maps</a:t>
            </a:r>
            <a:r>
              <a:rPr lang="es-AR" dirty="0"/>
              <a:t> API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3A524-6F24-48BE-8764-9A69A897E070}"/>
              </a:ext>
            </a:extLst>
          </p:cNvPr>
          <p:cNvSpPr/>
          <p:nvPr/>
        </p:nvSpPr>
        <p:spPr>
          <a:xfrm>
            <a:off x="838200" y="1690688"/>
            <a:ext cx="89889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initMap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navigator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geolocation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getCurrentPosition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latitude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lng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coords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longitude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google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maps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'aca'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{</a:t>
            </a:r>
          </a:p>
          <a:p>
            <a:pPr lvl="3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center: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zoom: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396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9B7B-DDB5-4AC2-A20F-159EC991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Markers</a:t>
            </a:r>
            <a:r>
              <a:rPr lang="es-AR" dirty="0"/>
              <a:t> en Google </a:t>
            </a:r>
            <a:r>
              <a:rPr lang="es-AR" dirty="0" err="1"/>
              <a:t>Maps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E5DCA-878E-4508-B10A-E38600B472F9}"/>
              </a:ext>
            </a:extLst>
          </p:cNvPr>
          <p:cNvSpPr/>
          <p:nvPr/>
        </p:nvSpPr>
        <p:spPr>
          <a:xfrm>
            <a:off x="838200" y="1786512"/>
            <a:ext cx="88917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initMap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navigator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geolocation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getCurrentPosition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google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maps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Marker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lvl="2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position: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map: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map,</a:t>
            </a:r>
          </a:p>
          <a:p>
            <a:pPr lvl="2"/>
            <a:r>
              <a:rPr lang="es-AR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icon: URL-IMAGE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0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D709-A9D8-447E-A8F4-63C4C701A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Console</a:t>
            </a:r>
            <a:r>
              <a:rPr lang="es-AR" dirty="0"/>
              <a:t> logs más lindos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5C29A-7CC4-44EA-A867-B8856EC8C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latin typeface="Consolas" panose="020B0609020204030204" pitchFamily="49" charset="0"/>
              </a:rPr>
              <a:t>console.log(`Tenes ${numero} años.`)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B7DD8-3FB9-48E9-ACCC-4BA7CBF0A5AC}"/>
              </a:ext>
            </a:extLst>
          </p:cNvPr>
          <p:cNvSpPr/>
          <p:nvPr/>
        </p:nvSpPr>
        <p:spPr>
          <a:xfrm>
            <a:off x="7745390" y="6307169"/>
            <a:ext cx="4352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https://caniuse.com/#feat=template-literals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8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55BB-C714-44B5-9884-39B55DB1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 todo es sobre </a:t>
            </a:r>
            <a:r>
              <a:rPr lang="es-AR" dirty="0" err="1"/>
              <a:t>var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DFDA1E-EC95-41D2-BF9C-00045FBE5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Scopes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F1227-A759-4706-B2AD-E22065EA2B9C}"/>
              </a:ext>
            </a:extLst>
          </p:cNvPr>
          <p:cNvSpPr/>
          <p:nvPr/>
        </p:nvSpPr>
        <p:spPr>
          <a:xfrm>
            <a:off x="10091698" y="6278847"/>
            <a:ext cx="1860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https://jsbin.com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139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7FC0-BE8A-4879-8466-E42E8DDD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Declarando variables en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5835-D410-4114-B342-9B1775A4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var</a:t>
            </a:r>
            <a:endParaRPr lang="es-AR" dirty="0"/>
          </a:p>
          <a:p>
            <a:r>
              <a:rPr lang="es-AR" dirty="0" err="1"/>
              <a:t>let</a:t>
            </a:r>
            <a:endParaRPr lang="es-AR" dirty="0"/>
          </a:p>
          <a:p>
            <a:r>
              <a:rPr lang="es-AR" dirty="0" err="1"/>
              <a:t>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3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E65E-70DE-4006-973F-C10907AF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3BFC-6640-426D-856A-EF2E2E3D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puede re asignar todas las veces que quieras</a:t>
            </a:r>
          </a:p>
          <a:p>
            <a:r>
              <a:rPr lang="es-AR" dirty="0"/>
              <a:t>Es común cometer errores</a:t>
            </a:r>
          </a:p>
          <a:p>
            <a:r>
              <a:rPr lang="es-AR" dirty="0"/>
              <a:t>O implementar librerías que compartan nuestros nombres de variables</a:t>
            </a:r>
          </a:p>
          <a:p>
            <a:r>
              <a:rPr lang="es-AR" i="1" dirty="0" err="1"/>
              <a:t>Function</a:t>
            </a:r>
            <a:r>
              <a:rPr lang="es-AR" i="1" dirty="0"/>
              <a:t> </a:t>
            </a:r>
            <a:r>
              <a:rPr lang="es-AR" i="1" dirty="0" err="1"/>
              <a:t>scope</a:t>
            </a:r>
            <a:endParaRPr lang="es-AR" i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273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8EE883-B998-44C4-B088-6007EA09DED5}"/>
              </a:ext>
            </a:extLst>
          </p:cNvPr>
          <p:cNvSpPr/>
          <p:nvPr/>
        </p:nvSpPr>
        <p:spPr>
          <a:xfrm>
            <a:off x="632527" y="1891708"/>
            <a:ext cx="3445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olaf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olaf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6BA88-2DA0-4A52-8F47-AAB62C366B9A}"/>
              </a:ext>
            </a:extLst>
          </p:cNvPr>
          <p:cNvSpPr txBox="1"/>
          <p:nvPr/>
        </p:nvSpPr>
        <p:spPr>
          <a:xfrm>
            <a:off x="632527" y="1891708"/>
            <a:ext cx="262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Funciona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77E99-BFD6-450B-A947-10314CD2077B}"/>
              </a:ext>
            </a:extLst>
          </p:cNvPr>
          <p:cNvSpPr txBox="1"/>
          <p:nvPr/>
        </p:nvSpPr>
        <p:spPr>
          <a:xfrm>
            <a:off x="6096000" y="1891708"/>
            <a:ext cx="262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 funciona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DF9EEA-ACD2-4213-BA21-B1B10CBDFF8F}"/>
              </a:ext>
            </a:extLst>
          </p:cNvPr>
          <p:cNvCxnSpPr>
            <a:cxnSpLocks/>
          </p:cNvCxnSpPr>
          <p:nvPr/>
        </p:nvCxnSpPr>
        <p:spPr>
          <a:xfrm>
            <a:off x="5625987" y="950814"/>
            <a:ext cx="0" cy="4875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989803-2397-4792-A836-C7416215C8A8}"/>
              </a:ext>
            </a:extLst>
          </p:cNvPr>
          <p:cNvSpPr/>
          <p:nvPr/>
        </p:nvSpPr>
        <p:spPr>
          <a:xfrm>
            <a:off x="6096000" y="1818879"/>
            <a:ext cx="4295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olaf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olaf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2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DC18-918F-46D1-A383-F6818AA7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B639-FB3D-4531-BA01-689DAF75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Un poco más difíciles de sobrescribir</a:t>
            </a:r>
          </a:p>
          <a:p>
            <a:r>
              <a:rPr lang="es-AR" i="1" dirty="0"/>
              <a:t>Block </a:t>
            </a:r>
            <a:r>
              <a:rPr lang="es-AR" i="1" dirty="0" err="1"/>
              <a:t>scope</a:t>
            </a:r>
            <a:endParaRPr lang="es-AR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1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589</Words>
  <Application>Microsoft Office PowerPoint</Application>
  <PresentationFormat>Widescreen</PresentationFormat>
  <Paragraphs>198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Wingdings</vt:lpstr>
      <vt:lpstr>Office Theme</vt:lpstr>
      <vt:lpstr>Otras cosas JS</vt:lpstr>
      <vt:lpstr>Node</vt:lpstr>
      <vt:lpstr>Nodemon</vt:lpstr>
      <vt:lpstr>Console logs más lindos</vt:lpstr>
      <vt:lpstr>No todo es sobre var</vt:lpstr>
      <vt:lpstr>Declarando variables en JavaScript</vt:lpstr>
      <vt:lpstr>Var</vt:lpstr>
      <vt:lpstr>PowerPoint Presentation</vt:lpstr>
      <vt:lpstr>Let</vt:lpstr>
      <vt:lpstr>PowerPoint Presentation</vt:lpstr>
      <vt:lpstr>Const</vt:lpstr>
      <vt:lpstr>PowerPoint Presentation</vt:lpstr>
      <vt:lpstr>IIFE (2010)</vt:lpstr>
      <vt:lpstr>Fetch</vt:lpstr>
      <vt:lpstr>Fetch</vt:lpstr>
      <vt:lpstr>Catch the errors!</vt:lpstr>
      <vt:lpstr>Fetch</vt:lpstr>
      <vt:lpstr>Intersection observer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Intersection observer</vt:lpstr>
      <vt:lpstr>PowerPoint Presentation</vt:lpstr>
      <vt:lpstr>Intersection observer</vt:lpstr>
      <vt:lpstr>Varios elementos</vt:lpstr>
      <vt:lpstr>Opciones</vt:lpstr>
      <vt:lpstr>Google Maps API</vt:lpstr>
      <vt:lpstr>Geolocalización</vt:lpstr>
      <vt:lpstr>Coordenadas</vt:lpstr>
      <vt:lpstr>Google Maps API</vt:lpstr>
      <vt:lpstr>Markers en Google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Otras cosas JS</dc:title>
  <dc:creator>María Evangelina Ferreira</dc:creator>
  <cp:lastModifiedBy>María Evangelina Ferreira</cp:lastModifiedBy>
  <cp:revision>77</cp:revision>
  <dcterms:created xsi:type="dcterms:W3CDTF">2018-07-20T19:06:01Z</dcterms:created>
  <dcterms:modified xsi:type="dcterms:W3CDTF">2018-07-21T03:20:48Z</dcterms:modified>
</cp:coreProperties>
</file>