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315416"/>
            <a:ext cx="10393251" cy="1463040"/>
          </a:xfrm>
        </p:spPr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Csc</a:t>
            </a:r>
            <a:r>
              <a:rPr lang="en-US" dirty="0" smtClean="0">
                <a:solidFill>
                  <a:schemeClr val="bg1"/>
                </a:solidFill>
              </a:rPr>
              <a:t> 101 assignment ON FLOWCHARTS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3994" y="4649272"/>
            <a:ext cx="3898006" cy="2073500"/>
          </a:xfrm>
        </p:spPr>
        <p:txBody>
          <a:bodyPr/>
          <a:lstStyle/>
          <a:p>
            <a:r>
              <a:rPr lang="en-US" dirty="0" smtClean="0"/>
              <a:t>DESIGNED BY;</a:t>
            </a:r>
          </a:p>
          <a:p>
            <a:r>
              <a:rPr lang="en-US" dirty="0" smtClean="0"/>
              <a:t>CHIMA STANISLAUS OKWUOKEI,</a:t>
            </a:r>
          </a:p>
          <a:p>
            <a:r>
              <a:rPr lang="en-US" dirty="0" smtClean="0"/>
              <a:t>200L,COMPUTER SCIENCE</a:t>
            </a:r>
          </a:p>
          <a:p>
            <a:r>
              <a:rPr lang="en-US" dirty="0" smtClean="0"/>
              <a:t>MATRIC NO: 21120612567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8790"/>
            <a:ext cx="12192000" cy="296212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QUESTION 1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6366"/>
            <a:ext cx="12192000" cy="6471634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84124" y="238260"/>
            <a:ext cx="1236372" cy="7147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>
            <a:off x="5602310" y="953037"/>
            <a:ext cx="0" cy="39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4578439" y="1352282"/>
            <a:ext cx="2047741" cy="837126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 ,R,&amp;T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 flipH="1">
            <a:off x="5602309" y="2189408"/>
            <a:ext cx="1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00788" y="2421227"/>
            <a:ext cx="1803042" cy="9659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 </a:t>
            </a:r>
          </a:p>
          <a:p>
            <a:pPr algn="ctr"/>
            <a:r>
              <a:rPr lang="en-US" sz="1600" dirty="0" smtClean="0"/>
              <a:t>A=P*(1+(R/100))*T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>
            <a:off x="5602309" y="3387143"/>
            <a:ext cx="0" cy="2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00788" y="3618962"/>
            <a:ext cx="1925392" cy="9691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A-P </a:t>
            </a:r>
          </a:p>
          <a:p>
            <a:pPr algn="ctr"/>
            <a:r>
              <a:rPr lang="en-US" dirty="0" smtClean="0"/>
              <a:t>(A-P=CI)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42555" y="4599365"/>
            <a:ext cx="20929" cy="28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rallelogram 19"/>
          <p:cNvSpPr/>
          <p:nvPr/>
        </p:nvSpPr>
        <p:spPr>
          <a:xfrm>
            <a:off x="4578439" y="4884310"/>
            <a:ext cx="2150772" cy="965915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CI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0" idx="4"/>
          </p:cNvCxnSpPr>
          <p:nvPr/>
        </p:nvCxnSpPr>
        <p:spPr>
          <a:xfrm>
            <a:off x="5653825" y="5850225"/>
            <a:ext cx="9659" cy="20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024369" y="6053070"/>
            <a:ext cx="1236372" cy="7018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68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7127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Code syntax using rust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5459"/>
            <a:ext cx="12192000" cy="616254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fn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main(){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p = 520000000;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r = 10;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n = 5;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//therefore A is;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a = p*(1 + (r/100))*n;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US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println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!("The amount is {}", a);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//therefore CI is;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ci = a - p;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US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println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!("The CI is {}", ci);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2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5123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QUESTION 2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1693"/>
            <a:ext cx="12192000" cy="65063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207272" y="229528"/>
            <a:ext cx="1120958" cy="6839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4466492" y="1142999"/>
            <a:ext cx="2649465" cy="732239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VALUES OF PRODUCT QUANTITIES WITH THEIR CORRESPONDING AMOUNTS</a:t>
            </a:r>
            <a:endParaRPr lang="en-US" sz="1200" dirty="0"/>
          </a:p>
        </p:txBody>
      </p:sp>
      <p:sp>
        <p:nvSpPr>
          <p:cNvPr id="6" name="Diamond 5"/>
          <p:cNvSpPr/>
          <p:nvPr/>
        </p:nvSpPr>
        <p:spPr>
          <a:xfrm>
            <a:off x="4919942" y="2398933"/>
            <a:ext cx="1796730" cy="1181141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IF PRODUCT QUANTITY LESS THAN 2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4919943" y="3750857"/>
            <a:ext cx="1849716" cy="826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COMPUTE THE MEDIAN AND 5% DISCOUNT OF THE SUM OF ITS AMOUNT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7150379" y="2500205"/>
            <a:ext cx="1868930" cy="80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COMPUTE THE SUM AND AVERAGE OF ITS AMOUNT</a:t>
            </a:r>
            <a:endParaRPr lang="en-US" sz="1600" dirty="0"/>
          </a:p>
        </p:txBody>
      </p:sp>
      <p:sp>
        <p:nvSpPr>
          <p:cNvPr id="9" name="Parallelogram 8"/>
          <p:cNvSpPr/>
          <p:nvPr/>
        </p:nvSpPr>
        <p:spPr>
          <a:xfrm>
            <a:off x="4466492" y="4961909"/>
            <a:ext cx="2683887" cy="848214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PRINT MEDIAN AND 5% DISCOUNT OF ITS AMOUNT</a:t>
            </a:r>
            <a:endParaRPr lang="en-US" sz="1600" dirty="0"/>
          </a:p>
        </p:txBody>
      </p:sp>
      <p:sp>
        <p:nvSpPr>
          <p:cNvPr id="10" name="Oval 9"/>
          <p:cNvSpPr/>
          <p:nvPr/>
        </p:nvSpPr>
        <p:spPr>
          <a:xfrm>
            <a:off x="5207272" y="6052845"/>
            <a:ext cx="1335323" cy="7799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4" idx="4"/>
          </p:cNvCxnSpPr>
          <p:nvPr/>
        </p:nvCxnSpPr>
        <p:spPr>
          <a:xfrm>
            <a:off x="5767751" y="913471"/>
            <a:ext cx="0" cy="25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>
            <a:off x="5791225" y="1875238"/>
            <a:ext cx="27082" cy="5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5818307" y="3580074"/>
            <a:ext cx="0" cy="18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7617" y="2980597"/>
            <a:ext cx="589176" cy="1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allelogram 20"/>
          <p:cNvSpPr/>
          <p:nvPr/>
        </p:nvSpPr>
        <p:spPr>
          <a:xfrm>
            <a:off x="7044128" y="3607964"/>
            <a:ext cx="2224563" cy="850005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SUM &amp; AVERAGE OF ITS AMOUNT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807659" y="4531175"/>
            <a:ext cx="0" cy="41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997728" y="3270926"/>
            <a:ext cx="0" cy="333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973096" y="4457969"/>
            <a:ext cx="24632" cy="201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0" idx="6"/>
          </p:cNvCxnSpPr>
          <p:nvPr/>
        </p:nvCxnSpPr>
        <p:spPr>
          <a:xfrm flipH="1" flipV="1">
            <a:off x="6542595" y="6442837"/>
            <a:ext cx="1408396" cy="20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9" idx="4"/>
          </p:cNvCxnSpPr>
          <p:nvPr/>
        </p:nvCxnSpPr>
        <p:spPr>
          <a:xfrm>
            <a:off x="5808436" y="5810123"/>
            <a:ext cx="9871" cy="27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644738" y="2962547"/>
            <a:ext cx="24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 flipH="1">
            <a:off x="5884401" y="34201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24158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1891"/>
          </a:xfrm>
        </p:spPr>
        <p:txBody>
          <a:bodyPr>
            <a:noAutofit/>
          </a:bodyPr>
          <a:lstStyle/>
          <a:p>
            <a:r>
              <a:rPr lang="en-US" sz="4400" dirty="0" smtClean="0"/>
              <a:t>QUESTION 3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1891"/>
            <a:ext cx="12192000" cy="62761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23163" y="630382"/>
            <a:ext cx="1302327" cy="74814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START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Parallelogram 7"/>
          <p:cNvSpPr/>
          <p:nvPr/>
        </p:nvSpPr>
        <p:spPr>
          <a:xfrm>
            <a:off x="4807526" y="1529195"/>
            <a:ext cx="2258291" cy="831273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P, R &amp; 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7526" y="2635828"/>
            <a:ext cx="2133600" cy="983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P[1 - (R/100)]</a:t>
            </a:r>
            <a:r>
              <a:rPr lang="en-US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algn="ctr"/>
            <a:endParaRPr lang="en-US" dirty="0"/>
          </a:p>
        </p:txBody>
      </p:sp>
      <p:sp>
        <p:nvSpPr>
          <p:cNvPr id="11" name="Parallelogram 10"/>
          <p:cNvSpPr/>
          <p:nvPr/>
        </p:nvSpPr>
        <p:spPr>
          <a:xfrm>
            <a:off x="4620490" y="4081896"/>
            <a:ext cx="2507672" cy="1011382"/>
          </a:xfrm>
          <a:prstGeom prst="parallelogram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23163" y="5353052"/>
            <a:ext cx="1440872" cy="78970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STOP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7" idx="4"/>
          </p:cNvCxnSpPr>
          <p:nvPr/>
        </p:nvCxnSpPr>
        <p:spPr>
          <a:xfrm flipH="1">
            <a:off x="5874326" y="1378527"/>
            <a:ext cx="1" cy="16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>
            <a:off x="5874326" y="2376054"/>
            <a:ext cx="0" cy="2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>
          <a:xfrm>
            <a:off x="5874326" y="3619500"/>
            <a:ext cx="0" cy="46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</p:cNvCxnSpPr>
          <p:nvPr/>
        </p:nvCxnSpPr>
        <p:spPr>
          <a:xfrm>
            <a:off x="5874326" y="5093278"/>
            <a:ext cx="0" cy="25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0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8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CODE SYNTAX USING RUST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3792"/>
            <a:ext cx="12192000" cy="6304208"/>
          </a:xfrm>
        </p:spPr>
        <p:txBody>
          <a:bodyPr/>
          <a:lstStyle/>
          <a:p>
            <a:r>
              <a:rPr lang="en-US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fn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main(){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p:f64 = 210000.0;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r:f64 = 5.0;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n:f64 = 3.0;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//therefore A is;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let a = p * (1.0 - (r/100.0)) * n;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US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println</a:t>
            </a:r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!("The amount after 3 years is {}", a);</a:t>
            </a:r>
          </a:p>
          <a:p>
            <a:r>
              <a:rPr lang="en-US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27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636</TotalTime>
  <Words>137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Cascadia Code Light</vt:lpstr>
      <vt:lpstr>Tw Cen MT</vt:lpstr>
      <vt:lpstr>Tw Cen MT Condensed</vt:lpstr>
      <vt:lpstr>Wingdings 3</vt:lpstr>
      <vt:lpstr>Integral</vt:lpstr>
      <vt:lpstr>Csc 101 assignment ON FLOWCHARTS </vt:lpstr>
      <vt:lpstr>QUESTION 1</vt:lpstr>
      <vt:lpstr>Code syntax using rust </vt:lpstr>
      <vt:lpstr>QUESTION 2</vt:lpstr>
      <vt:lpstr>QUESTION 3</vt:lpstr>
      <vt:lpstr>CODE SYNTAX USING RUST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101 assignment ON FLOWCHARTS</dc:title>
  <dc:creator>Samsung</dc:creator>
  <cp:lastModifiedBy>Samsung</cp:lastModifiedBy>
  <cp:revision>18</cp:revision>
  <dcterms:created xsi:type="dcterms:W3CDTF">2022-10-22T20:33:44Z</dcterms:created>
  <dcterms:modified xsi:type="dcterms:W3CDTF">2022-10-23T19:15:37Z</dcterms:modified>
</cp:coreProperties>
</file>