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058400" cy="7204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NAME: OKWUOKEI CHIMA STANISLAUS</a:t>
            </a:r>
            <a:br>
              <a:rPr lang="en-US" sz="2000" dirty="0" smtClean="0"/>
            </a:br>
            <a:r>
              <a:rPr lang="en-US" sz="2000" dirty="0" smtClean="0"/>
              <a:t>CSC 102 ALGORITHM II PROJECT</a:t>
            </a:r>
            <a:endParaRPr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PSEUDO 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Names of employees{</a:t>
            </a:r>
            <a:r>
              <a:rPr lang="en-US" dirty="0" err="1" smtClean="0"/>
              <a:t>a,b,c,d,e,f,g,h,I,j,k,l,m,n,o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INPUT   a</a:t>
            </a:r>
          </a:p>
          <a:p>
            <a:pPr marL="0" indent="0">
              <a:buNone/>
            </a:pPr>
            <a:r>
              <a:rPr lang="en-US" dirty="0" smtClean="0"/>
              <a:t>IF a belongs to employees, Welcome the person</a:t>
            </a:r>
          </a:p>
          <a:p>
            <a:pPr marL="0" indent="0">
              <a:buNone/>
            </a:pPr>
            <a:r>
              <a:rPr lang="en-US" dirty="0" smtClean="0"/>
              <a:t>IF  a does not belong to employees, Politely tell the person to get out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3d5c9e09-2b03-488f-a90b-17ca839e23bb/pages/0_0?a=951&amp;x=-39&amp;y=-1047&amp;w=1298&amp;h=594&amp;store=1&amp;accept=image%2F*&amp;auth=LCA%2058be23fa41322095d83ff571e569ae4ede2f9acd-ts%3D1648741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2115799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24</TotalTime>
  <Words>38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Candara</vt:lpstr>
      <vt:lpstr>Consolas</vt:lpstr>
      <vt:lpstr>Tech Computer 16x9</vt:lpstr>
      <vt:lpstr>NAME: OKWUOKEI CHIMA STANISLAUS CSC 102 ALGORITHM II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OKWUOKEI CHIMA STANISLAUS CSC 102 ALGORITHM II PROJECT</dc:title>
  <dc:creator>Samsung</dc:creator>
  <cp:lastModifiedBy>Samsung</cp:lastModifiedBy>
  <cp:revision>2</cp:revision>
  <dcterms:created xsi:type="dcterms:W3CDTF">2022-03-31T16:15:34Z</dcterms:created>
  <dcterms:modified xsi:type="dcterms:W3CDTF">2022-03-31T16:40:12Z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