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8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1"/>
            <a:ext cx="12192000" cy="533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NAME:CHIMA OKWUOKEI STANISLAUS</a:t>
            </a:r>
            <a:br>
              <a:rPr lang="en-US" sz="1600" dirty="0" smtClean="0"/>
            </a:br>
            <a:r>
              <a:rPr lang="en-US" sz="1600" dirty="0" smtClean="0"/>
              <a:t>CSC 102 CLASS PROJECT 3,4 and 5</a:t>
            </a:r>
            <a:endParaRPr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u="sng" dirty="0" smtClean="0"/>
              <a:t>PSEUDOCODE FOR PROJECT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 TO PAU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Package is 10kg or more, pay ₦2000.00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Package is less than 10kg,pay ₦1500.00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 TO EPE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Package is 10kg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more, pay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₦5000.00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Package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than 10kg, pay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₦4000.00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u="sng" dirty="0" smtClean="0"/>
              <a:t>FLOWCHART FOR PROJECT 3</a:t>
            </a:r>
            <a:endParaRPr lang="en-US" u="sng" dirty="0"/>
          </a:p>
        </p:txBody>
      </p:sp>
      <p:pic>
        <p:nvPicPr>
          <p:cNvPr id="1026" name="Picture 2" descr="https://documents.lucid.app/documents/3d5c9e09-2b03-488f-a90b-17ca839e23bb/pages/0_0?a=1276&amp;x=-1837&amp;y=-1302&amp;w=1254&amp;h=484&amp;store=1&amp;accept=image%2F*&amp;auth=LCA%2066d3f08b2af7355b7819c0fb99df45e3819daeac-ts%3D1648802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1219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u="sng" dirty="0" smtClean="0"/>
              <a:t>PSEUDOCODE FOR PROJECT 4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INPUT JAMB RESULT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SCORE IS 230 OR MORE,INPUT ADMIT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SCORE IS LESS THAN 230,INPUT DO NOT ADMIT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INPUT WASSCE RESULT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AT LEAST 5 CREDITS WERE GOTTEN IN 5 KEY SUBJECTS,INPUT ADMIT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LESS THAN 5 CREDITS WERE GOTTEN IN THE REQUIRED 5 KEY SUBJECTS,INPUT DO NOT ADMIT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INPUT INTERVIEW REPORT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PASSED,INPUT ADMIT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FAILED, INPUT DO NOT ADMIT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uments.lucid.app/documents/c3cfcbac-1ebf-4840-8664-b9ebedf7b47c/pages/0_0?a=541&amp;x=-101&amp;y=-3&amp;w=1782&amp;h=506&amp;store=1&amp;accept=image%2F*&amp;auth=LCA%20fb2509d993ea4b4e577ac20fc76f604fc34fb265-ts%3D164880446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2" y="0"/>
            <a:ext cx="12174828" cy="6858000"/>
          </a:xfrm>
        </p:spPr>
        <p:txBody>
          <a:bodyPr/>
          <a:lstStyle/>
          <a:p>
            <a:r>
              <a:rPr lang="en-US" u="sng" dirty="0" smtClean="0"/>
              <a:t>PSEUDOCODE FOR PROJECT 5</a:t>
            </a:r>
          </a:p>
          <a:p>
            <a:r>
              <a:rPr lang="en-US" dirty="0" smtClean="0"/>
              <a:t>INPUT BOY ,WITH A FLOWER IN HIS HAND,BEGINS MOTION AT POINT (0,0) FACING EAST</a:t>
            </a:r>
          </a:p>
          <a:p>
            <a:r>
              <a:rPr lang="en-US" dirty="0" smtClean="0"/>
              <a:t>MOVE GIRL 2 PLACES ON THE VERTICAL AXIS FACING WEST</a:t>
            </a:r>
          </a:p>
          <a:p>
            <a:r>
              <a:rPr lang="en-US" dirty="0" smtClean="0"/>
              <a:t>MOVE BOY TO WHERE THE GIRL IS</a:t>
            </a:r>
          </a:p>
          <a:p>
            <a:r>
              <a:rPr lang="en-US" dirty="0" smtClean="0"/>
              <a:t>MOVE GIRL 3 PLACES ON THE HORIZONTAL AXIS, AND 2 PLACES ON THE VERTICAL AXIS</a:t>
            </a:r>
          </a:p>
          <a:p>
            <a:r>
              <a:rPr lang="en-US" dirty="0" smtClean="0"/>
              <a:t>COMMAND GIRL TO PLANT THE FLOWER INTO THE VASE</a:t>
            </a:r>
          </a:p>
          <a:p>
            <a:r>
              <a:rPr lang="en-US" dirty="0" smtClean="0"/>
              <a:t>MOVE GIRL TWO STEPS SOUTH FACING 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documents.lucid.app/documents/c3cfcbac-1ebf-4840-8664-b9ebedf7b47c/pages/0_0?a=1278&amp;x=-77&amp;y=774&amp;w=1694&amp;h=572&amp;store=1&amp;accept=image%2F*&amp;auth=LCA%20bd58326fbe6121f861f040b4d5ffda25c3ca88a4-ts%3D164880446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66" y="0"/>
            <a:ext cx="122203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126</TotalTime>
  <Words>192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NAME:CHIMA OKWUOKEI STANISLAUS CSC 102 CLASS PROJECT 3,4 and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NAME:CHIMA OKWUOKEI STANISLAUS CSC 102 CLASS PROJECT 3</dc:title>
  <dc:creator>Samsung</dc:creator>
  <cp:lastModifiedBy>Samsung</cp:lastModifiedBy>
  <cp:revision>9</cp:revision>
  <dcterms:created xsi:type="dcterms:W3CDTF">2022-03-31T18:50:52Z</dcterms:created>
  <dcterms:modified xsi:type="dcterms:W3CDTF">2022-04-01T10:12:19Z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