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10058400" cy="17110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NAME:CHIMA OKWUOKEI STANISLAUS</a:t>
            </a:r>
            <a:br>
              <a:rPr lang="en-US" sz="2400" dirty="0" smtClean="0"/>
            </a:br>
            <a:r>
              <a:rPr lang="en-US" sz="2400" dirty="0" smtClean="0"/>
              <a:t>CSC 102 </a:t>
            </a:r>
            <a:r>
              <a:rPr lang="en-US" sz="2400" smtClean="0"/>
              <a:t>CLASS PROJECT 1 </a:t>
            </a:r>
            <a:r>
              <a:rPr lang="en-US" sz="2400" dirty="0" smtClean="0"/>
              <a:t>ON ALGORITHM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endParaRPr sz="1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04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CLASS PROJECT I</a:t>
            </a:r>
            <a:endParaRPr sz="1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</a:t>
            </a:r>
            <a:r>
              <a:rPr lang="en-US" dirty="0" smtClean="0"/>
              <a:t>     </a:t>
            </a:r>
            <a:r>
              <a:rPr lang="en-US" dirty="0" err="1" smtClean="0"/>
              <a:t>Aminat</a:t>
            </a:r>
            <a:r>
              <a:rPr lang="en-US" dirty="0" smtClean="0"/>
              <a:t> starts at (0,0) facing east with no flowers in her hand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 </a:t>
            </a:r>
            <a:r>
              <a:rPr lang="en-US" dirty="0" err="1" smtClean="0"/>
              <a:t>Aminat</a:t>
            </a:r>
            <a:r>
              <a:rPr lang="en-US" dirty="0" smtClean="0"/>
              <a:t> 3 spaces on the horizontal 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  </a:t>
            </a:r>
            <a:r>
              <a:rPr lang="en-US" dirty="0" err="1" smtClean="0"/>
              <a:t>Aminat</a:t>
            </a:r>
            <a:r>
              <a:rPr lang="en-US" dirty="0" smtClean="0"/>
              <a:t> to pick up the flower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MOVE    </a:t>
            </a:r>
            <a:r>
              <a:rPr lang="en-US" dirty="0" err="1" smtClean="0">
                <a:solidFill>
                  <a:schemeClr val="tx1"/>
                </a:solidFill>
              </a:rPr>
              <a:t>Aminat</a:t>
            </a:r>
            <a:r>
              <a:rPr lang="en-US" dirty="0" smtClean="0">
                <a:solidFill>
                  <a:schemeClr val="tx1"/>
                </a:solidFill>
              </a:rPr>
              <a:t> 2 spaces on the vertical 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Aminat</a:t>
            </a:r>
            <a:r>
              <a:rPr lang="en-US" dirty="0" smtClean="0">
                <a:solidFill>
                  <a:schemeClr val="tx1"/>
                </a:solidFill>
              </a:rPr>
              <a:t> to plant the flower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Aminat</a:t>
            </a:r>
            <a:r>
              <a:rPr lang="en-US" dirty="0" smtClean="0">
                <a:solidFill>
                  <a:schemeClr val="tx1"/>
                </a:solidFill>
              </a:rPr>
              <a:t> one space east</a:t>
            </a:r>
          </a:p>
          <a:p>
            <a:r>
              <a:rPr lang="en-US" dirty="0">
                <a:solidFill>
                  <a:srgbClr val="FF0000"/>
                </a:solidFill>
              </a:rPr>
              <a:t>IF   </a:t>
            </a:r>
            <a:r>
              <a:rPr lang="en-US" dirty="0" err="1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there are other </a:t>
            </a:r>
            <a:r>
              <a:rPr lang="en-US" dirty="0" err="1">
                <a:solidFill>
                  <a:schemeClr val="tx1"/>
                </a:solidFill>
              </a:rPr>
              <a:t>girls,flowers</a:t>
            </a:r>
            <a:r>
              <a:rPr lang="en-US" dirty="0">
                <a:solidFill>
                  <a:schemeClr val="tx1"/>
                </a:solidFill>
              </a:rPr>
              <a:t> or nets REPEAT PROCESS, IF NOT END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026" name="Picture 2" descr="https://documents.lucid.app/documents/3d5c9e09-2b03-488f-a90b-17ca839e23bb/pages/0_0?a=667&amp;x=-90&amp;y=-85&amp;w=1100&amp;h=587&amp;store=1&amp;accept=image%2F*&amp;auth=LCA%2008918425ec75bdf8a8cd4c04f20b9a5d1792767e-ts%3D164874178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0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115</TotalTime>
  <Words>69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NAME:CHIMA OKWUOKEI STANISLAUS CSC 102 CLASS PROJECT 1 ON ALGORITHM  </vt:lpstr>
      <vt:lpstr>CLASS PROJECT 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NAME:CHIMA OKWUOKEI STANISLAUS CSC 102 CLASS PROJECT ON ALGORITHM</dc:title>
  <dc:creator>Samsung</dc:creator>
  <cp:lastModifiedBy>Samsung</cp:lastModifiedBy>
  <cp:revision>6</cp:revision>
  <dcterms:created xsi:type="dcterms:W3CDTF">2022-03-31T14:14:20Z</dcterms:created>
  <dcterms:modified xsi:type="dcterms:W3CDTF">2022-03-31T16:09:33Z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