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5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0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72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3723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64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79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49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38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3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1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7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5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9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1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0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9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1A105D7-73F6-423E-B79F-45375106775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242A5-98AE-4110-AEDC-D7D193672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06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54768" y="5850514"/>
            <a:ext cx="181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BEFORE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69706" y="5786651"/>
            <a:ext cx="181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AFTER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928" y="1815153"/>
            <a:ext cx="4650332" cy="39714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56" y="1790725"/>
            <a:ext cx="4922095" cy="39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4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</cp:revision>
  <dcterms:created xsi:type="dcterms:W3CDTF">2025-09-01T19:08:32Z</dcterms:created>
  <dcterms:modified xsi:type="dcterms:W3CDTF">2025-09-01T19:28:46Z</dcterms:modified>
</cp:coreProperties>
</file>