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72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7341" y="5073188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874928" y="5073188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25486"/>
            <a:ext cx="6204856" cy="2394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2525486"/>
            <a:ext cx="5987143" cy="23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2025-09-01T19:08:32Z</dcterms:created>
  <dcterms:modified xsi:type="dcterms:W3CDTF">2025-09-01T22:37:19Z</dcterms:modified>
</cp:coreProperties>
</file>