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0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72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9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06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1398" y="5948372"/>
            <a:ext cx="18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07585" y="5948372"/>
            <a:ext cx="18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395"/>
            <a:ext cx="6324600" cy="4198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65394"/>
            <a:ext cx="5867400" cy="419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2025-09-01T19:08:32Z</dcterms:created>
  <dcterms:modified xsi:type="dcterms:W3CDTF">2025-09-01T22:18:14Z</dcterms:modified>
</cp:coreProperties>
</file>