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185B-64FC-4EC4-AA97-A7E4F73CB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7B7FE-2243-4013-9CE4-F782E8A65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B0D7-B113-4EBF-87F4-ECC4E3ED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EE28-63D5-437D-9D23-FE7B4569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49FC-7A25-4BFC-A00D-981DEE70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8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FC59-223E-456F-9108-E2558E54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15A8-4188-4423-8B2C-4C6AE2830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DE07-EF8C-4123-B7CB-1AB76B61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CC03D-3D18-46C2-9554-1336C898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59E6-0148-4809-B0D1-2D20CBA0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73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3B85C-1BB6-464B-A558-CABAC796E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65F34-B2D5-4D71-9CC0-C7443BF2E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EC30-8E54-41F9-85C8-B999AA0A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0949-D442-4E13-90B3-8E3C0AC2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E5D0-6287-4E59-9CB1-3A92C0D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5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DD48-31C6-405F-A0B8-71E62BE7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7AE0-AA53-4921-B001-AD6661FE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7DA4-4C88-408B-BA49-F67921F5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163E8-1E2D-4ACF-B06A-6D77A629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DC79-9F1A-4571-BE21-A866F4CD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DDFD-5C0D-4A8A-818A-84FC08E9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F7EF5-F570-474B-84B9-B29E5BF1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7ED7-494C-45A9-804E-58CD64CB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E74A-733B-4063-B49B-FCC7A67C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36A2-CEFC-4074-9D4D-8BE6AE31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47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0ECB-0D2C-45D7-9A40-14821192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917E-DF0E-46C4-96B5-937201C7F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5C8FB-C536-40C7-95B6-A5B4C4A6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A25AD-9C03-4785-A13A-A3382E5A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E3431-FD72-4D82-B184-837F2335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64548-A64D-4A24-96D4-18CB41C6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9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8E17-3C06-4361-A462-82A88EE6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5C754-A88A-4165-85A5-46BFF2D6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D50DB-76F6-4847-A33C-F41A9839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0245B-1D2F-424F-82AA-D39B9991A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9E4E2-8774-4BD6-86D6-DF0F1F4CD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06CE8-0C5E-4DA1-9730-E7637CBE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B7FCB-FBDD-4CFE-9415-0BF88EDB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325FD-1A95-40BE-9A35-E29F80B3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F5D-4C1E-464D-BAC9-50957157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6578D-BD06-41F3-933D-DDED4F61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2B61F-2F52-45E0-93AE-412D7E5F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EC81D-46AB-481B-A3CD-B2790754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7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B89D3-032C-4536-8A4F-25A34087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AABEC-5DF1-4373-92FD-5C80EDE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64015-5B90-4CCC-A1F8-FD2171DD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0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1EC2-8E2F-4654-8E84-E60D9AF1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4F6F-9992-4C8A-BF7B-F7956288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4670D-1404-46D7-ACE5-99F755431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0254-5DD1-4982-B851-212016BE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AC5C-91E0-4B52-9D9A-B44E7308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634FB-A456-4A8D-B030-88ABD036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489B-9859-41A6-A2D2-464AC416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159C0-AE97-4B19-A506-ED6D8594B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7004-C1AC-4068-8FB7-0A6CA1B5B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DC4B5-945B-4A29-963A-E4D6D7DF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7E9F-6CDB-4C64-B582-96DA3C6D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BE88-D06F-4CE5-A614-362BDF7B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0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B5849-4A93-4212-AE6C-40F87155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259D0-5DE3-488A-AB1D-5475FC0E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A12B-BD02-46BE-9D54-2B106C45C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DFD8D-42BF-4BBC-BE29-0D7550D34A7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EB04-02EF-439C-AF1A-D54D6947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1E0C1-AD6A-40CC-9406-7B627A820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47C5-DA90-424F-93AA-1D0D9E83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01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66D7-EDF3-455C-9BF7-BFA65C797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41665-9BB0-4D64-BB69-6C7FCC1D2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8EF17-C273-4541-AB40-C557CD12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DC5693-9B7F-42A5-AAF3-A3E6C66B9544}"/>
              </a:ext>
            </a:extLst>
          </p:cNvPr>
          <p:cNvSpPr/>
          <p:nvPr/>
        </p:nvSpPr>
        <p:spPr>
          <a:xfrm rot="21211584">
            <a:off x="4675" y="2663449"/>
            <a:ext cx="5216493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1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Elton</a:t>
            </a:r>
            <a:r>
              <a:rPr lang="en-US" sz="11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's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3CE5B-868F-4E79-AB7C-C3624C1B9808}"/>
              </a:ext>
            </a:extLst>
          </p:cNvPr>
          <p:cNvSpPr/>
          <p:nvPr/>
        </p:nvSpPr>
        <p:spPr>
          <a:xfrm rot="21211584">
            <a:off x="2428476" y="3739774"/>
            <a:ext cx="7471918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1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6EB1B-ADBD-454D-86F2-FCB5754C5D0F}"/>
              </a:ext>
            </a:extLst>
          </p:cNvPr>
          <p:cNvSpPr/>
          <p:nvPr/>
        </p:nvSpPr>
        <p:spPr>
          <a:xfrm rot="21211584">
            <a:off x="7690288" y="4935512"/>
            <a:ext cx="4171335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1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Show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FEA2F-1DFD-431B-BDF5-1B7B1653AC69}"/>
              </a:ext>
            </a:extLst>
          </p:cNvPr>
          <p:cNvSpPr/>
          <p:nvPr/>
        </p:nvSpPr>
        <p:spPr>
          <a:xfrm>
            <a:off x="7602956" y="97971"/>
            <a:ext cx="4528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2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254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https://eltons.show</a:t>
            </a:r>
            <a:endParaRPr lang="en-US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25400" dir="2700000" algn="tl" rotWithShape="0">
                  <a:schemeClr val="accent2"/>
                </a:outerShdw>
              </a:effectLst>
              <a:latin typeface="Rubik ExtraBold" pitchFamily="2" charset="-79"/>
              <a:cs typeface="Rubik Extra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043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66D7-EDF3-455C-9BF7-BFA65C797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41665-9BB0-4D64-BB69-6C7FCC1D2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8EF17-C273-4541-AB40-C557CD12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DC5693-9B7F-42A5-AAF3-A3E6C66B9544}"/>
              </a:ext>
            </a:extLst>
          </p:cNvPr>
          <p:cNvSpPr/>
          <p:nvPr/>
        </p:nvSpPr>
        <p:spPr>
          <a:xfrm rot="21211584">
            <a:off x="4329735" y="3009569"/>
            <a:ext cx="3844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8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Elton</a:t>
            </a:r>
            <a:r>
              <a:rPr lang="en-US" sz="8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's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3CE5B-868F-4E79-AB7C-C3624C1B9808}"/>
              </a:ext>
            </a:extLst>
          </p:cNvPr>
          <p:cNvSpPr/>
          <p:nvPr/>
        </p:nvSpPr>
        <p:spPr>
          <a:xfrm rot="21211584">
            <a:off x="3508998" y="4107167"/>
            <a:ext cx="54857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8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6EB1B-ADBD-454D-86F2-FCB5754C5D0F}"/>
              </a:ext>
            </a:extLst>
          </p:cNvPr>
          <p:cNvSpPr/>
          <p:nvPr/>
        </p:nvSpPr>
        <p:spPr>
          <a:xfrm rot="21211584">
            <a:off x="4270805" y="5274014"/>
            <a:ext cx="30844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8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387648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66D7-EDF3-455C-9BF7-BFA65C797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41665-9BB0-4D64-BB69-6C7FCC1D2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8EF17-C273-4541-AB40-C557CD12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DC5693-9B7F-42A5-AAF3-A3E6C66B9544}"/>
              </a:ext>
            </a:extLst>
          </p:cNvPr>
          <p:cNvSpPr/>
          <p:nvPr/>
        </p:nvSpPr>
        <p:spPr>
          <a:xfrm rot="21211584">
            <a:off x="4675" y="2663449"/>
            <a:ext cx="5216493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1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Elton</a:t>
            </a:r>
            <a:r>
              <a:rPr lang="en-US" sz="11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's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3CE5B-868F-4E79-AB7C-C3624C1B9808}"/>
              </a:ext>
            </a:extLst>
          </p:cNvPr>
          <p:cNvSpPr/>
          <p:nvPr/>
        </p:nvSpPr>
        <p:spPr>
          <a:xfrm rot="21211584">
            <a:off x="2428476" y="3739774"/>
            <a:ext cx="7471918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1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6EB1B-ADBD-454D-86F2-FCB5754C5D0F}"/>
              </a:ext>
            </a:extLst>
          </p:cNvPr>
          <p:cNvSpPr/>
          <p:nvPr/>
        </p:nvSpPr>
        <p:spPr>
          <a:xfrm rot="21211584">
            <a:off x="7690286" y="4778562"/>
            <a:ext cx="4171335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1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lumMod val="20000"/>
                      <a:lumOff val="80000"/>
                      <a:alpha val="40000"/>
                    </a:schemeClr>
                  </a:glow>
                  <a:outerShdw dist="635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Show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FEA2F-1DFD-431B-BDF5-1B7B1653AC69}"/>
              </a:ext>
            </a:extLst>
          </p:cNvPr>
          <p:cNvSpPr/>
          <p:nvPr/>
        </p:nvSpPr>
        <p:spPr>
          <a:xfrm>
            <a:off x="7511552" y="625212"/>
            <a:ext cx="4528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2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25400" dir="2700000" algn="tl" rotWithShape="0">
                    <a:schemeClr val="accent2"/>
                  </a:outerShdw>
                </a:effectLst>
                <a:latin typeface="Rubik ExtraBold" pitchFamily="2" charset="-79"/>
                <a:cs typeface="Rubik ExtraBold" pitchFamily="2" charset="-79"/>
              </a:rPr>
              <a:t>https://eltons.show</a:t>
            </a:r>
            <a:endParaRPr lang="en-US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25400" dir="2700000" algn="tl" rotWithShape="0">
                  <a:schemeClr val="accent2"/>
                </a:outerShdw>
              </a:effectLst>
              <a:latin typeface="Rubik ExtraBold" pitchFamily="2" charset="-79"/>
              <a:cs typeface="Rubik Extra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17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Rubik ExtraBold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</dc:creator>
  <cp:lastModifiedBy>elton</cp:lastModifiedBy>
  <cp:revision>14</cp:revision>
  <dcterms:created xsi:type="dcterms:W3CDTF">2020-10-05T07:29:04Z</dcterms:created>
  <dcterms:modified xsi:type="dcterms:W3CDTF">2020-10-05T09:09:14Z</dcterms:modified>
</cp:coreProperties>
</file>