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82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l Elizabeth" userId="0d5ae594425a830f" providerId="LiveId" clId="{1C941B7D-42EA-4DDC-9644-74BD51DE35F8}"/>
    <pc:docChg chg="custSel modSld">
      <pc:chgData name="Agnel Elizabeth" userId="0d5ae594425a830f" providerId="LiveId" clId="{1C941B7D-42EA-4DDC-9644-74BD51DE35F8}" dt="2022-09-25T06:51:10.303" v="102" actId="5793"/>
      <pc:docMkLst>
        <pc:docMk/>
      </pc:docMkLst>
      <pc:sldChg chg="modSp mod">
        <pc:chgData name="Agnel Elizabeth" userId="0d5ae594425a830f" providerId="LiveId" clId="{1C941B7D-42EA-4DDC-9644-74BD51DE35F8}" dt="2022-09-25T06:50:42.021" v="18" actId="6549"/>
        <pc:sldMkLst>
          <pc:docMk/>
          <pc:sldMk cId="3220235682" sldId="279"/>
        </pc:sldMkLst>
        <pc:spChg chg="mod">
          <ac:chgData name="Agnel Elizabeth" userId="0d5ae594425a830f" providerId="LiveId" clId="{1C941B7D-42EA-4DDC-9644-74BD51DE35F8}" dt="2022-09-25T06:50:42.021" v="18" actId="6549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gnel Elizabeth" userId="0d5ae594425a830f" providerId="LiveId" clId="{1C941B7D-42EA-4DDC-9644-74BD51DE35F8}" dt="2022-09-25T06:50:37.073" v="0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mod">
        <pc:chgData name="Agnel Elizabeth" userId="0d5ae594425a830f" providerId="LiveId" clId="{1C941B7D-42EA-4DDC-9644-74BD51DE35F8}" dt="2022-09-25T06:51:10.303" v="102" actId="5793"/>
        <pc:sldMkLst>
          <pc:docMk/>
          <pc:sldMk cId="3950735538" sldId="281"/>
        </pc:sldMkLst>
        <pc:spChg chg="mod">
          <ac:chgData name="Agnel Elizabeth" userId="0d5ae594425a830f" providerId="LiveId" clId="{1C941B7D-42EA-4DDC-9644-74BD51DE35F8}" dt="2022-09-25T06:51:10.303" v="102" actId="5793"/>
          <ac:spMkLst>
            <pc:docMk/>
            <pc:sldMk cId="3950735538" sldId="281"/>
            <ac:spMk id="3" creationId="{27712AFD-1D00-D24C-79A1-02B9BC0548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Traffic Data Analysis and its impact on AQI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An IBM project involving ML/AI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8074-78D1-706A-FD6A-4D8D34BA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4C4A-E574-B155-ABB0-CD66A60B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times, traffic has shown a steady increase, along with air pollution, so we decided to analyze the link between the two.</a:t>
            </a:r>
            <a:endParaRPr lang="en-IN" dirty="0"/>
          </a:p>
          <a:p>
            <a:r>
              <a:rPr lang="en-IN" dirty="0"/>
              <a:t>Our city of Bangalore is known for being high up on the AQI index list, so we decided to base our samples within the city itself</a:t>
            </a:r>
          </a:p>
          <a:p>
            <a:r>
              <a:rPr lang="en-IN" dirty="0"/>
              <a:t>The project uses essential data libraries like Pandas, NumPy, and uses the incredible IBM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9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365D-F400-076C-C358-B2098772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2AFD-1D00-D24C-79A1-02B9BC05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platform used was Jupyter Notebook, and we have tried to create a model to accurately predict AQI( Air Quality Index) of any given region at any point of time.</a:t>
            </a:r>
          </a:p>
          <a:p>
            <a:r>
              <a:rPr lang="en-US" dirty="0"/>
              <a:t>Our machine learning implementation is done using </a:t>
            </a:r>
            <a:r>
              <a:rPr lang="en-US" dirty="0" err="1"/>
              <a:t>keras</a:t>
            </a:r>
            <a:r>
              <a:rPr lang="en-US" dirty="0"/>
              <a:t> and TensorFlow and also essential libraries such as pandas,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sklearn</a:t>
            </a:r>
            <a:r>
              <a:rPr lang="en-US"/>
              <a:t>…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DEA-B5EB-B1E6-73D0-01DB4E84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3D30F-24DF-49BD-9DE4-B2931511BD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F1EA-3D88-E9FE-1700-5A767B84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2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{3CF8D4A4-4FBF-41A5-A7BA-039925E18398}tf55705232_win32</Template>
  <TotalTime>93</TotalTime>
  <Words>150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Traffic Data Analysis and its impact on AQI</vt:lpstr>
      <vt:lpstr>The Project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Data Analysis and its impact on AQI</dc:title>
  <dc:creator>Aayush Nagar</dc:creator>
  <cp:lastModifiedBy>Agnel Elizabeth</cp:lastModifiedBy>
  <cp:revision>1</cp:revision>
  <dcterms:created xsi:type="dcterms:W3CDTF">2022-09-25T05:16:01Z</dcterms:created>
  <dcterms:modified xsi:type="dcterms:W3CDTF">2022-09-25T06:51:11Z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