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Google Shape;63;g29385557124_0_2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385557124_0_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g29385557124_0_34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385557124_0_3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Google Shape;89;g29385557124_0_54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385557124_0_5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 bwMode="auto"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 bwMode="auto"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 bwMode="auto"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 bwMode="auto"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 bwMode="auto">
          <a:xfrm>
            <a:off x="671258" y="990800"/>
            <a:ext cx="7801500" cy="1730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2"/>
          <p:cNvSpPr txBox="1"/>
          <p:nvPr>
            <p:ph type="subTitle" idx="1"/>
          </p:nvPr>
        </p:nvSpPr>
        <p:spPr bwMode="auto"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2"/>
          <p:cNvSpPr txBox="1"/>
          <p:nvPr>
            <p:ph type="sldNum" idx="12"/>
          </p:nvPr>
        </p:nvSpPr>
        <p:spPr bwMode="auto"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 bwMode="auto"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 bwMode="auto"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11"/>
          <p:cNvSpPr txBox="1"/>
          <p:nvPr>
            <p:ph type="sldNum" idx="12"/>
          </p:nvPr>
        </p:nvSpPr>
        <p:spPr bwMode="auto"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 bwMode="auto"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 bwMode="auto"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3"/>
          <p:cNvSpPr txBox="1"/>
          <p:nvPr>
            <p:ph type="sldNum" idx="12"/>
          </p:nvPr>
        </p:nvSpPr>
        <p:spPr bwMode="auto"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4"/>
          <p:cNvSpPr txBox="1"/>
          <p:nvPr>
            <p:ph type="sldNum" idx="12"/>
          </p:nvPr>
        </p:nvSpPr>
        <p:spPr bwMode="auto"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/>
          <p:cNvSpPr txBox="1"/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 txBox="1"/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sldNum" idx="12"/>
          </p:nvPr>
        </p:nvSpPr>
        <p:spPr bwMode="auto"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6"/>
          <p:cNvSpPr txBox="1"/>
          <p:nvPr>
            <p:ph type="sldNum" idx="12"/>
          </p:nvPr>
        </p:nvSpPr>
        <p:spPr bwMode="auto"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7"/>
          <p:cNvSpPr txBox="1"/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7"/>
          <p:cNvSpPr txBox="1"/>
          <p:nvPr>
            <p:ph type="sldNum" idx="12"/>
          </p:nvPr>
        </p:nvSpPr>
        <p:spPr bwMode="auto"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 bwMode="auto"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8"/>
          <p:cNvSpPr txBox="1"/>
          <p:nvPr>
            <p:ph type="sldNum" idx="12"/>
          </p:nvPr>
        </p:nvSpPr>
        <p:spPr bwMode="auto"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1" name="Google Shape;41;p9"/>
          <p:cNvCxnSpPr>
            <a:cxnSpLocks/>
          </p:cNvCxnSpPr>
          <p:nvPr/>
        </p:nvCxnSpPr>
        <p:spPr bwMode="auto"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 bwMode="auto">
          <a:xfrm>
            <a:off x="265500" y="1081400"/>
            <a:ext cx="4045199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9"/>
          <p:cNvSpPr txBox="1"/>
          <p:nvPr>
            <p:ph type="subTitle" idx="1"/>
          </p:nvPr>
        </p:nvSpPr>
        <p:spPr bwMode="auto">
          <a:xfrm>
            <a:off x="265500" y="2845201"/>
            <a:ext cx="4045199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9"/>
          <p:cNvSpPr txBox="1"/>
          <p:nvPr>
            <p:ph type="body" idx="2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9"/>
          <p:cNvSpPr txBox="1"/>
          <p:nvPr>
            <p:ph type="sldNum" idx="12"/>
          </p:nvPr>
        </p:nvSpPr>
        <p:spPr bwMode="auto"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8" name="Google Shape;48;p10"/>
          <p:cNvSpPr txBox="1"/>
          <p:nvPr>
            <p:ph type="sldNum" idx="12"/>
          </p:nvPr>
        </p:nvSpPr>
        <p:spPr bwMode="auto"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late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 bwMode="auto">
          <a:xfrm>
            <a:off x="311700" y="1208250"/>
            <a:ext cx="8520600" cy="13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990"/>
              <a:buNone/>
              <a:defRPr/>
            </a:pPr>
            <a:r>
              <a:rPr lang="ru" sz="3600"/>
              <a:t>Статистика аккаунта </a:t>
            </a:r>
            <a:r>
              <a:rPr lang="ru" sz="3600"/>
              <a:t>оператора</a:t>
            </a:r>
            <a:r>
              <a:rPr lang="ru" sz="3600"/>
              <a:t> проекта </a:t>
            </a:r>
            <a:r>
              <a:rPr lang="ru" sz="3600"/>
              <a:t>«Войсковая часть 65235»</a:t>
            </a:r>
            <a:endParaRPr sz="3600"/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 bwMode="auto">
          <a:xfrm flipH="0" flipV="0">
            <a:off x="311699" y="3201750"/>
            <a:ext cx="948599" cy="4358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  <a:defRPr/>
            </a:pPr>
            <a:r>
              <a:rPr lang="ru" sz="2050">
                <a:solidFill>
                  <a:schemeClr val="dk1"/>
                </a:solidFill>
              </a:rPr>
              <a:t>Дата</a:t>
            </a:r>
            <a:r>
              <a:rPr lang="ru" sz="2050">
                <a:solidFill>
                  <a:schemeClr val="dk1"/>
                </a:solidFill>
              </a:rPr>
              <a:t>: </a:t>
            </a:r>
            <a:endParaRPr sz="2050">
              <a:solidFill>
                <a:schemeClr val="dk1"/>
              </a:solidFill>
            </a:endParaRP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  <a:defRPr/>
            </a:pPr>
            <a:endParaRPr sz="155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 bwMode="auto">
          <a:xfrm>
            <a:off x="1260299" y="3201750"/>
            <a:ext cx="3000000" cy="43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050">
                <a:solidFill>
                  <a:schemeClr val="dk1"/>
                </a:solidFill>
                <a:latin typeface="Average"/>
                <a:ea typeface="Average"/>
                <a:cs typeface="Average"/>
              </a:rPr>
              <a:t>&lt;&lt;download_date&gt;&gt;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Статистика</a:t>
            </a:r>
            <a:r>
              <a:rPr lang="ru"/>
              <a:t> пользователей-военнослужащих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 bwMode="auto">
          <a:xfrm>
            <a:off x="914950" y="1229375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Количество военнослужащих оператора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 bwMode="auto">
          <a:xfrm>
            <a:off x="5398375" y="1229375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Общее к</a:t>
            </a:r>
            <a:r>
              <a:rPr lang="ru" sz="1800">
                <a:solidFill>
                  <a:schemeClr val="dk1"/>
                </a:solidFill>
              </a:rPr>
              <a:t>оличество аккаунтов военнослужащих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 bwMode="auto">
          <a:xfrm>
            <a:off x="914950" y="3012425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К</a:t>
            </a:r>
            <a:r>
              <a:rPr lang="ru" sz="1800">
                <a:solidFill>
                  <a:schemeClr val="dk1"/>
                </a:solidFill>
              </a:rPr>
              <a:t>оличество аккаунтов Вконтакте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 bwMode="auto">
          <a:xfrm>
            <a:off x="5398375" y="3012425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Количество аккаунтов Instagram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 bwMode="auto">
          <a:xfrm>
            <a:off x="914950" y="2270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&lt;&lt;users_total_count&gt;&gt;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 bwMode="auto">
          <a:xfrm>
            <a:off x="5398375" y="2270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&lt;&lt;source_total_count&gt;&gt;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 bwMode="auto">
          <a:xfrm>
            <a:off x="914950" y="3792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&lt;&lt;source_vk_count&gt;&gt;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 bwMode="auto">
          <a:xfrm>
            <a:off x="5398375" y="3792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&lt;&lt;source_insta_count&gt;&gt;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Статистика подписок пользователей-военнослужащих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 bwMode="auto">
          <a:xfrm>
            <a:off x="914950" y="1525775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Общее количество подписок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 bwMode="auto">
          <a:xfrm>
            <a:off x="5398375" y="1525775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Количество деструктивных подписок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 bwMode="auto">
          <a:xfrm>
            <a:off x="914950" y="3012425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Количество подписок Вконтакте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 bwMode="auto">
          <a:xfrm>
            <a:off x="5398375" y="3012425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Количество подписок Instagram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 bwMode="auto">
          <a:xfrm>
            <a:off x="914950" y="23060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&lt;&lt;sub_count&gt;&gt;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 bwMode="auto">
          <a:xfrm>
            <a:off x="5398375" y="23060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&lt;&lt;alert_sub_count&gt;&gt;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 bwMode="auto">
          <a:xfrm>
            <a:off x="914950" y="3792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&lt;&lt;sub_vk_count&gt;&gt;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 bwMode="auto">
          <a:xfrm>
            <a:off x="5398375" y="3792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&lt;&lt;sub_inst_count&gt;&gt;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 bwMode="auto">
          <a:xfrm>
            <a:off x="311700" y="445025"/>
            <a:ext cx="8520600" cy="8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  <a:defRPr/>
            </a:pPr>
            <a:r>
              <a:rPr lang="ru"/>
              <a:t>Статистика подписок пользователей-военнослужащих содержащих деструктивный контент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 bwMode="auto">
          <a:xfrm>
            <a:off x="914949" y="175662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Лудомания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 bwMode="auto">
          <a:xfrm>
            <a:off x="5398374" y="175662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Суицид/Депрессия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 bwMode="auto">
          <a:xfrm>
            <a:off x="914950" y="3012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Религиозный радикализм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 bwMode="auto">
          <a:xfrm>
            <a:off x="5398375" y="3012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Сексуальн</a:t>
            </a:r>
            <a:r>
              <a:rPr lang="ru" sz="1800">
                <a:solidFill>
                  <a:schemeClr val="dk1"/>
                </a:solidFill>
              </a:rPr>
              <a:t>а</a:t>
            </a:r>
            <a:r>
              <a:rPr lang="ru" sz="1800">
                <a:solidFill>
                  <a:schemeClr val="dk1"/>
                </a:solidFill>
              </a:rPr>
              <a:t>я девиация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 bwMode="auto">
          <a:xfrm>
            <a:off x="914949" y="221832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&lt;&lt;alert_type_1_count&gt;&gt;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 bwMode="auto">
          <a:xfrm>
            <a:off x="5398374" y="221832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&lt;&lt;alert_type_2_count&gt;&gt;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 bwMode="auto">
          <a:xfrm>
            <a:off x="914950" y="34741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&lt;&lt;alert_type_3_count&gt;&gt;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 bwMode="auto">
          <a:xfrm>
            <a:off x="5398375" y="34741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&lt;&lt;alert_type_4_count&gt;&gt;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ONLYOFFICE/7.5.0.127</Application>
  <DocSecurity>0</DocSecurity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2023-11-10T11:20:16Z</dcterms:modified>
  <cp:category/>
  <cp:contentStatus/>
  <cp:version/>
</cp:coreProperties>
</file>