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5745" y="226060"/>
            <a:ext cx="1197610" cy="3784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480820" y="339090"/>
            <a:ext cx="680720" cy="1517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2262505" y="226060"/>
            <a:ext cx="1437005" cy="391160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chimd</cp:lastModifiedBy>
  <cp:revision>2</cp:revision>
  <dcterms:created xsi:type="dcterms:W3CDTF">2024-03-28T18:35:30Z</dcterms:created>
  <dcterms:modified xsi:type="dcterms:W3CDTF">2024-03-28T19:34:58Z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EC97F649D6184AF891935B3D5E26F0B5_11</vt:lpwstr>
  </property>
  <property fmtid="{D5CDD505-2E9C-101B-9397-08002B2CF9AE}" pid="3" name="KSOProductBuildVer">
    <vt:lpwstr>1033-12.2.0.13472</vt:lpwstr>
  </property>
</Properties>
</file>