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4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E482D-E863-4ED2-9175-63C4CBDA82E7}" type="datetimeFigureOut">
              <a:rPr lang="en-CA" smtClean="0"/>
              <a:t>2015-10-07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B4080-5E2B-49E3-9D62-061630A0A65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74660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E482D-E863-4ED2-9175-63C4CBDA82E7}" type="datetimeFigureOut">
              <a:rPr lang="en-CA" smtClean="0"/>
              <a:t>2015-10-07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B4080-5E2B-49E3-9D62-061630A0A65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26895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E482D-E863-4ED2-9175-63C4CBDA82E7}" type="datetimeFigureOut">
              <a:rPr lang="en-CA" smtClean="0"/>
              <a:t>2015-10-07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B4080-5E2B-49E3-9D62-061630A0A65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14631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E482D-E863-4ED2-9175-63C4CBDA82E7}" type="datetimeFigureOut">
              <a:rPr lang="en-CA" smtClean="0"/>
              <a:t>2015-10-07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B4080-5E2B-49E3-9D62-061630A0A65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96408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E482D-E863-4ED2-9175-63C4CBDA82E7}" type="datetimeFigureOut">
              <a:rPr lang="en-CA" smtClean="0"/>
              <a:t>2015-10-07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B4080-5E2B-49E3-9D62-061630A0A65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5928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E482D-E863-4ED2-9175-63C4CBDA82E7}" type="datetimeFigureOut">
              <a:rPr lang="en-CA" smtClean="0"/>
              <a:t>2015-10-07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B4080-5E2B-49E3-9D62-061630A0A65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24849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E482D-E863-4ED2-9175-63C4CBDA82E7}" type="datetimeFigureOut">
              <a:rPr lang="en-CA" smtClean="0"/>
              <a:t>2015-10-07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B4080-5E2B-49E3-9D62-061630A0A65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5387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E482D-E863-4ED2-9175-63C4CBDA82E7}" type="datetimeFigureOut">
              <a:rPr lang="en-CA" smtClean="0"/>
              <a:t>2015-10-07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B4080-5E2B-49E3-9D62-061630A0A65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34927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E482D-E863-4ED2-9175-63C4CBDA82E7}" type="datetimeFigureOut">
              <a:rPr lang="en-CA" smtClean="0"/>
              <a:t>2015-10-07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B4080-5E2B-49E3-9D62-061630A0A65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81555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E482D-E863-4ED2-9175-63C4CBDA82E7}" type="datetimeFigureOut">
              <a:rPr lang="en-CA" smtClean="0"/>
              <a:t>2015-10-07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B4080-5E2B-49E3-9D62-061630A0A65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80572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E482D-E863-4ED2-9175-63C4CBDA82E7}" type="datetimeFigureOut">
              <a:rPr lang="en-CA" smtClean="0"/>
              <a:t>2015-10-07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B4080-5E2B-49E3-9D62-061630A0A65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22585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DE482D-E863-4ED2-9175-63C4CBDA82E7}" type="datetimeFigureOut">
              <a:rPr lang="en-CA" smtClean="0"/>
              <a:t>2015-10-07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B4080-5E2B-49E3-9D62-061630A0A65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40256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807" y="188640"/>
            <a:ext cx="9144000" cy="630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CA" sz="2000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CA" sz="2000" dirty="0">
              <a:latin typeface="Arial" pitchFamily="34" charset="0"/>
              <a:cs typeface="Arial" pitchFamily="34" charset="0"/>
            </a:endParaRPr>
          </a:p>
          <a:p>
            <a:pPr algn="ctr"/>
            <a:endParaRPr lang="en-CA" sz="2000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CA" sz="2000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CA" sz="2000" dirty="0">
              <a:latin typeface="Arial" pitchFamily="34" charset="0"/>
              <a:cs typeface="Arial" pitchFamily="34" charset="0"/>
            </a:endParaRPr>
          </a:p>
          <a:p>
            <a:pPr algn="ctr"/>
            <a:endParaRPr lang="en-CA" sz="2000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CA" sz="2000" dirty="0">
              <a:latin typeface="Arial" pitchFamily="34" charset="0"/>
              <a:cs typeface="Arial" pitchFamily="34" charset="0"/>
            </a:endParaRPr>
          </a:p>
          <a:p>
            <a:pPr algn="ctr"/>
            <a:endParaRPr lang="en-CA" sz="2000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CA" sz="2000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CA" sz="2000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CA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✓</a:t>
            </a:r>
          </a:p>
          <a:p>
            <a:pPr algn="ctr"/>
            <a:endParaRPr lang="en-CA" sz="2000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CA" sz="2000" dirty="0">
              <a:latin typeface="Arial" pitchFamily="34" charset="0"/>
              <a:cs typeface="Arial" pitchFamily="34" charset="0"/>
            </a:endParaRPr>
          </a:p>
          <a:p>
            <a:pPr algn="ctr"/>
            <a:endParaRPr lang="en-CA" sz="2000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CA" sz="2000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CA" sz="2000" dirty="0">
              <a:latin typeface="Arial" pitchFamily="34" charset="0"/>
              <a:cs typeface="Arial" pitchFamily="34" charset="0"/>
            </a:endParaRPr>
          </a:p>
          <a:p>
            <a:pPr algn="ctr"/>
            <a:endParaRPr lang="en-CA" sz="2000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CA" sz="2000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CA" sz="2000" dirty="0">
              <a:latin typeface="Arial" pitchFamily="34" charset="0"/>
              <a:cs typeface="Arial" pitchFamily="34" charset="0"/>
            </a:endParaRPr>
          </a:p>
          <a:p>
            <a:pPr algn="ctr"/>
            <a:endParaRPr lang="en-CA" sz="2000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0832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</Words>
  <Application>Microsoft Office PowerPoint</Application>
  <PresentationFormat>On-screen Show (4:3)</PresentationFormat>
  <Paragraphs>18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ASHLEY weir</dc:creator>
  <cp:lastModifiedBy>ASHLEY weir</cp:lastModifiedBy>
  <cp:revision>4</cp:revision>
  <dcterms:created xsi:type="dcterms:W3CDTF">2015-10-08T01:07:37Z</dcterms:created>
  <dcterms:modified xsi:type="dcterms:W3CDTF">2015-10-08T01:34:39Z</dcterms:modified>
</cp:coreProperties>
</file>