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2" r:id="rId7"/>
    <p:sldId id="261" r:id="rId8"/>
    <p:sldId id="260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47" autoAdjust="0"/>
  </p:normalViewPr>
  <p:slideViewPr>
    <p:cSldViewPr>
      <p:cViewPr varScale="1">
        <p:scale>
          <a:sx n="139" d="100"/>
          <a:sy n="139" d="100"/>
        </p:scale>
        <p:origin x="-15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596203C1-616A-4651-A577-7BA09B384D13}" type="datetimeFigureOut">
              <a:rPr lang="en-US" smtClean="0"/>
              <a:pPr/>
              <a:t>3/24/12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07B8B279-4079-43B3-8013-D8D81AB870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48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40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5537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15000" dist="13000" dir="54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FA78-DE0E-433D-8CFA-D9FBF0D95DCD}" type="datetime1">
              <a:rPr lang="en-US" smtClean="0"/>
              <a:pPr/>
              <a:t>3/24/12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92624"/>
            <a:ext cx="8183880" cy="10515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F9C6-20A9-45D8-B666-D95AD1AA535F}" type="datetime1">
              <a:rPr lang="en-US" smtClean="0"/>
              <a:pPr/>
              <a:t>3/24/12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10416"/>
            <a:ext cx="8183880" cy="420624"/>
          </a:xfrm>
        </p:spPr>
        <p:txBody>
          <a:bodyPr lIns="118872" tIns="0" anchor="t"/>
          <a:lstStyle>
            <a:lvl1pPr marR="36576" algn="l"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B45F-50E8-4AF1-920B-265FC35EA31A}" type="datetime1">
              <a:rPr lang="en-US" smtClean="0"/>
              <a:pPr/>
              <a:t>3/24/12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D76A-2E51-4D2B-9AFF-70F7EB3C2C68}" type="datetime1">
              <a:rPr lang="en-US" smtClean="0"/>
              <a:pPr/>
              <a:t>3/24/12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90624"/>
            <a:ext cx="8183880" cy="1051560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639762"/>
          </a:xfrm>
        </p:spPr>
        <p:txBody>
          <a:bodyPr lIns="146304" anchor="ctr"/>
          <a:lstStyle>
            <a:lvl1pPr algn="l">
              <a:buNone/>
              <a:defRPr sz="2400" b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2169" y="579438"/>
            <a:ext cx="3931920" cy="639762"/>
          </a:xfrm>
        </p:spPr>
        <p:txBody>
          <a:bodyPr lIns="137160" anchor="ctr"/>
          <a:lstStyle>
            <a:lvl1pPr algn="l">
              <a:buNone/>
              <a:defRPr sz="2400" b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7224" y="1371600"/>
            <a:ext cx="3931920" cy="35661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371600"/>
            <a:ext cx="3931920" cy="35661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5F57-6490-4460-90DC-FC5EE5C36A66}" type="datetime1">
              <a:rPr lang="en-US" smtClean="0"/>
              <a:pPr/>
              <a:t>3/24/12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2161-9FCA-498A-A51E-7B90071250E8}" type="datetime1">
              <a:rPr lang="en-US" smtClean="0"/>
              <a:pPr/>
              <a:t>3/24/12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95AF-258B-4502-92DF-E211AA281B41}" type="datetime1">
              <a:rPr lang="en-US" smtClean="0"/>
              <a:pPr/>
              <a:t>3/24/12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8847" y="1447800"/>
            <a:ext cx="2971800" cy="4389120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1447800"/>
            <a:ext cx="4937760" cy="4389120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6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000">
                <a:solidFill>
                  <a:srgbClr val="FFFFFF"/>
                </a:solidFill>
              </a:defRPr>
            </a:lvl4pPr>
            <a:lvl5pPr>
              <a:defRPr sz="2000">
                <a:solidFill>
                  <a:srgbClr val="FFFFFF"/>
                </a:solidFill>
              </a:defRPr>
            </a:lvl5pPr>
            <a:lvl6pPr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FA21-88D5-4090-AE34-A717F3009131}" type="datetime1">
              <a:rPr lang="en-US" smtClean="0"/>
              <a:pPr/>
              <a:t>3/24/12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400800" y="434162"/>
            <a:ext cx="2324605" cy="4341329"/>
          </a:xfrm>
          <a:prstGeom prst="roundRect">
            <a:avLst>
              <a:gd name="adj" fmla="val 2127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54AA-2757-4A51-86CD-6D20456BDD0A}" type="datetime1">
              <a:rPr lang="en-US" smtClean="0"/>
              <a:pPr/>
              <a:t>3/24/12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89320" cy="4343400"/>
          </a:xfrm>
          <a:prstGeom prst="rect">
            <a:avLst/>
          </a:prstGeom>
          <a:solidFill>
            <a:schemeClr val="bg2">
              <a:shade val="10000"/>
            </a:schemeClr>
          </a:solidFill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11357" y="386861"/>
            <a:ext cx="36576" cy="4443984"/>
          </a:xfrm>
          <a:prstGeom prst="rect">
            <a:avLst/>
          </a:prstGeom>
          <a:solidFill>
            <a:srgbClr val="FFFFFF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7432" algn="l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92624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r"/>
            <a:fld id="{1BC102A9-C1B1-4354-89E4-F43472216A4F}" type="datetime1">
              <a:rPr lang="en-US" smtClean="0"/>
              <a:pPr algn="r"/>
              <a:t>3/24/12</a:t>
            </a:fld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l"/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E7F13AF2-DCC4-4842-96BC-1B9869901C37}" type="slidenum">
              <a:rPr lang="en-US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3600" b="1" kern="1200">
          <a:solidFill>
            <a:schemeClr val="accent1">
              <a:tint val="88000"/>
              <a:satMod val="150000"/>
            </a:schemeClr>
          </a:solidFill>
          <a:effectLst>
            <a:outerShdw blurRad="12700" dist="12700" dir="54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sz="2800" kern="1200">
          <a:solidFill>
            <a:srgbClr val="FFFFFF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sz="2200" kern="1200">
          <a:solidFill>
            <a:srgbClr val="FFFFFF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sz="1900" kern="1200">
          <a:solidFill>
            <a:srgbClr val="FFFFFF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700" kern="1200" baseline="0">
          <a:solidFill>
            <a:srgbClr val="FFFFFF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rgbClr val="FFFFFF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500" kern="1200" baseline="0">
          <a:solidFill>
            <a:srgbClr val="FFFFFF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jacob@codinginertia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 Services with Sinatra and </a:t>
            </a: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Jacob Morris</a:t>
            </a:r>
          </a:p>
          <a:p>
            <a:r>
              <a:rPr lang="en-US" dirty="0" smtClean="0">
                <a:hlinkClick r:id="rId3"/>
              </a:rPr>
              <a:t>jacob@codinginertia.com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jacobsimeon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3-24 at 1.51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0"/>
            <a:ext cx="85675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80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183880" cy="670560"/>
          </a:xfrm>
        </p:spPr>
        <p:txBody>
          <a:bodyPr/>
          <a:lstStyle/>
          <a:p>
            <a:pPr algn="ctr"/>
            <a:r>
              <a:rPr lang="en-US" dirty="0" smtClean="0"/>
              <a:t>The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932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3-24 at 1.54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7432"/>
            <a:ext cx="9144000" cy="400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8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3-24 at 1.55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6415"/>
            <a:ext cx="9144000" cy="444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4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03-24 at 1.56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6200"/>
            <a:ext cx="9144000" cy="260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38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2-03-24 at 1.56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3787"/>
            <a:ext cx="9144000" cy="28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06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03-24 at 1.57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2139"/>
            <a:ext cx="9144000" cy="208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67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2438400"/>
            <a:ext cx="2773680" cy="1051560"/>
          </a:xfrm>
        </p:spPr>
        <p:txBody>
          <a:bodyPr anchor="ctr"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424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183562" cy="593725"/>
          </a:xfrm>
        </p:spPr>
        <p:txBody>
          <a:bodyPr anchor="t">
            <a:normAutofit fontScale="90000"/>
          </a:bodyPr>
          <a:lstStyle/>
          <a:p>
            <a:r>
              <a:rPr lang="en-US" dirty="0" smtClean="0"/>
              <a:t>A bit about me.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2743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dirty="0" smtClean="0"/>
              <a:t>00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r>
              <a:rPr lang="en-US" dirty="0" smtClean="0"/>
              <a:t>00000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733800" y="2286000"/>
            <a:ext cx="1524000" cy="685800"/>
          </a:xfrm>
        </p:spPr>
        <p:txBody>
          <a:bodyPr anchor="t"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2819400"/>
            <a:ext cx="8183562" cy="685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Representational State Transfer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590800" y="1524000"/>
            <a:ext cx="3429000" cy="685800"/>
          </a:xfrm>
        </p:spPr>
        <p:txBody>
          <a:bodyPr anchor="t"/>
          <a:lstStyle/>
          <a:p>
            <a:pPr algn="ctr"/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4" name="Rectangle 1"/>
          <p:cNvSpPr txBox="1">
            <a:spLocks/>
          </p:cNvSpPr>
          <p:nvPr/>
        </p:nvSpPr>
        <p:spPr>
          <a:xfrm>
            <a:off x="3429000" y="2971800"/>
            <a:ext cx="1447800" cy="6858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12700" dist="12700" dir="54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URIs</a:t>
            </a:r>
            <a:endParaRPr lang="en-US" dirty="0"/>
          </a:p>
        </p:txBody>
      </p:sp>
      <p:sp>
        <p:nvSpPr>
          <p:cNvPr id="5" name="Rectangle 1"/>
          <p:cNvSpPr txBox="1">
            <a:spLocks/>
          </p:cNvSpPr>
          <p:nvPr/>
        </p:nvSpPr>
        <p:spPr>
          <a:xfrm>
            <a:off x="2590800" y="2286000"/>
            <a:ext cx="3429000" cy="6858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12700" dist="12700" dir="54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Resources</a:t>
            </a:r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7400" y="18288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A set of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2590800"/>
            <a:ext cx="1752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For the transmission of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3276600"/>
            <a:ext cx="228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Through a uniform interface of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562" cy="646112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143001"/>
            <a:ext cx="8183562" cy="3048000"/>
          </a:xfrm>
        </p:spPr>
        <p:txBody>
          <a:bodyPr/>
          <a:lstStyle/>
          <a:p>
            <a:r>
              <a:rPr lang="en-US" dirty="0" smtClean="0"/>
              <a:t>Client-Server</a:t>
            </a:r>
          </a:p>
          <a:p>
            <a:r>
              <a:rPr lang="en-US" dirty="0" smtClean="0"/>
              <a:t>Stateless</a:t>
            </a:r>
          </a:p>
          <a:p>
            <a:r>
              <a:rPr lang="en-US" dirty="0" smtClean="0"/>
              <a:t>Cacheable</a:t>
            </a:r>
          </a:p>
          <a:p>
            <a:r>
              <a:rPr lang="en-US" dirty="0" smtClean="0"/>
              <a:t>Layered System</a:t>
            </a:r>
          </a:p>
          <a:p>
            <a:r>
              <a:rPr lang="en-US" dirty="0" smtClean="0"/>
              <a:t>Code on Demand</a:t>
            </a:r>
          </a:p>
          <a:p>
            <a:r>
              <a:rPr lang="en-US" dirty="0" smtClean="0"/>
              <a:t>Uniform Interface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8183562" cy="609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183562" cy="2438400"/>
          </a:xfrm>
        </p:spPr>
        <p:txBody>
          <a:bodyPr>
            <a:normAutofit/>
          </a:bodyPr>
          <a:lstStyle/>
          <a:p>
            <a:r>
              <a:rPr lang="en-US" dirty="0" smtClean="0"/>
              <a:t>Transmit </a:t>
            </a:r>
            <a:r>
              <a:rPr lang="en-US" i="1" dirty="0" smtClean="0"/>
              <a:t>representations</a:t>
            </a:r>
            <a:endParaRPr lang="en-US" i="1" dirty="0" smtClean="0"/>
          </a:p>
          <a:p>
            <a:r>
              <a:rPr lang="en-US" dirty="0" smtClean="0"/>
              <a:t>Pay attention to response status codes.</a:t>
            </a:r>
          </a:p>
          <a:p>
            <a:pPr lvl="1"/>
            <a:r>
              <a:rPr lang="en-US" i="1" dirty="0" smtClean="0"/>
              <a:t>201 = Created Resource</a:t>
            </a:r>
          </a:p>
          <a:p>
            <a:pPr lvl="1"/>
            <a:r>
              <a:rPr lang="en-US" i="1" dirty="0" smtClean="0"/>
              <a:t>422 = </a:t>
            </a:r>
            <a:r>
              <a:rPr lang="en-US" i="1" dirty="0" err="1" smtClean="0"/>
              <a:t>Unprocessable</a:t>
            </a:r>
            <a:r>
              <a:rPr lang="en-US" i="1" dirty="0" smtClean="0"/>
              <a:t> Entity (invalid)</a:t>
            </a:r>
          </a:p>
          <a:p>
            <a:pPr lvl="1"/>
            <a:r>
              <a:rPr lang="en-US" i="1" dirty="0" smtClean="0"/>
              <a:t>200 = Ok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733800" y="2667000"/>
            <a:ext cx="1325562" cy="6334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URIs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72600" y="2133600"/>
            <a:ext cx="419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Good</a:t>
            </a: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Get /tasks/1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POST /projects/1/tasks</a:t>
            </a: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Bad</a:t>
            </a: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POST /</a:t>
            </a:r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getTask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/1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GET /</a:t>
            </a:r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addTask?title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=</a:t>
            </a:r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mytask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4108E-6 4.83557E-6 L 0.00261 -0.3128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-156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4328E-6 1.5887E-6 L -0.67893 0.0004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4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438400" y="2743200"/>
            <a:ext cx="4114800" cy="785813"/>
          </a:xfrm>
        </p:spPr>
        <p:txBody>
          <a:bodyPr anchor="t">
            <a:normAutofit/>
          </a:bodyPr>
          <a:lstStyle/>
          <a:p>
            <a:pPr algn="ctr"/>
            <a:r>
              <a:rPr lang="en-US" dirty="0" smtClean="0"/>
              <a:t>The Demo App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183880" cy="670560"/>
          </a:xfrm>
        </p:spPr>
        <p:txBody>
          <a:bodyPr/>
          <a:lstStyle/>
          <a:p>
            <a:pPr algn="ctr"/>
            <a:r>
              <a:rPr lang="en-US" dirty="0" smtClean="0"/>
              <a:t>User Interface (URIs)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64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C101671289990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9BD64F"/>
      </a:hlink>
      <a:folHlink>
        <a:srgbClr val="5B951C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黑体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宋体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500" cap="flat" cmpd="sng" algn="ctr">
          <a:solidFill>
            <a:schemeClr val="phClr">
              <a:satMod val="150000"/>
            </a:schemeClr>
          </a:solidFill>
          <a:prstDash val="solid"/>
        </a:ln>
        <a:ln w="50800" cap="flat" cmpd="thickThin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70000"/>
                <a:satMod val="155000"/>
              </a:schemeClr>
            </a:gs>
            <a:gs pos="100000">
              <a:schemeClr val="phClr">
                <a:tint val="9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0"/>
                <a:satMod val="350000"/>
              </a:schemeClr>
              <a:schemeClr val="phClr">
                <a:tint val="80000"/>
              </a:schemeClr>
            </a:duotone>
          </a:blip>
          <a:tile tx="0" ty="0" sx="75000" sy="75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3C36621-6C65-4A61-A938-FD74A2B05B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TC101671289990</Template>
  <TotalTime>0</TotalTime>
  <Words>125</Words>
  <Application>Microsoft Macintosh PowerPoint</Application>
  <PresentationFormat>On-screen Show (4:3)</PresentationFormat>
  <Paragraphs>49</Paragraphs>
  <Slides>17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TC101671289990</vt:lpstr>
      <vt:lpstr>REST Services with Sinatra and iOS</vt:lpstr>
      <vt:lpstr>A bit about me.</vt:lpstr>
      <vt:lpstr>REST</vt:lpstr>
      <vt:lpstr>Constraints</vt:lpstr>
      <vt:lpstr>Constraints</vt:lpstr>
      <vt:lpstr>Resources</vt:lpstr>
      <vt:lpstr>URIs</vt:lpstr>
      <vt:lpstr>The Demo App</vt:lpstr>
      <vt:lpstr>User Interface (URIs)</vt:lpstr>
      <vt:lpstr>PowerPoint Presentation</vt:lpstr>
      <vt:lpstr>The Client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modified xsi:type="dcterms:W3CDTF">2012-03-24T07:59:16Z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TC101671289990</vt:lpwstr>
  </property>
</Properties>
</file>