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sldIdLst>
    <p:sldId id="256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7" autoAdjust="0"/>
  </p:normalViewPr>
  <p:slideViewPr>
    <p:cSldViewPr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3/24/12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3/24/12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3/24/12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acob@codinginertia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acob@codinginerti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Services with Sinatra and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Jacob Morris</a:t>
            </a:r>
          </a:p>
          <a:p>
            <a:r>
              <a:rPr lang="en-US" dirty="0" smtClean="0">
                <a:hlinkClick r:id="rId3"/>
              </a:rPr>
              <a:t>jacob@codinginertia.com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jacobsimeon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183880" cy="670560"/>
          </a:xfrm>
        </p:spPr>
        <p:txBody>
          <a:bodyPr/>
          <a:lstStyle/>
          <a:p>
            <a:pPr algn="ctr"/>
            <a:r>
              <a:rPr lang="en-US" dirty="0" smtClean="0"/>
              <a:t>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3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24 at 1.5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432"/>
            <a:ext cx="9144000" cy="40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24 at 1.55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415"/>
            <a:ext cx="9144000" cy="44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3-24 at 1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200"/>
            <a:ext cx="9144000" cy="26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3-24 at 1.5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787"/>
            <a:ext cx="91440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0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3-24 at 1.57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139"/>
            <a:ext cx="9144000" cy="20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6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438400"/>
            <a:ext cx="2773680" cy="1051560"/>
          </a:xfrm>
        </p:spPr>
        <p:txBody>
          <a:bodyPr anchor="ctr"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85800" y="4724400"/>
            <a:ext cx="7772400" cy="1143000"/>
          </a:xfrm>
          <a:prstGeom prst="rect">
            <a:avLst/>
          </a:prstGeom>
        </p:spPr>
        <p:txBody>
          <a:bodyPr vert="horz" lIns="182880" tIns="91440">
            <a:normAutofit fontScale="62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Jacob Morris</a:t>
            </a:r>
          </a:p>
          <a:p>
            <a:pPr marL="0" indent="0" algn="r">
              <a:buNone/>
            </a:pPr>
            <a:r>
              <a:rPr lang="en-US" dirty="0" smtClean="0">
                <a:hlinkClick r:id="rId2"/>
              </a:rPr>
              <a:t>jacob@codinginertia.com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@</a:t>
            </a:r>
            <a:r>
              <a:rPr lang="en-US" dirty="0" err="1" smtClean="0"/>
              <a:t>jacobsimeon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jacobsimeon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42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3800" y="2286000"/>
            <a:ext cx="1524000" cy="685800"/>
          </a:xfrm>
        </p:spPr>
        <p:txBody>
          <a:bodyPr anchor="t"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2819400"/>
            <a:ext cx="8183562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Representational State Transfer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90800" y="1524000"/>
            <a:ext cx="3429000" cy="685800"/>
          </a:xfrm>
        </p:spPr>
        <p:txBody>
          <a:bodyPr anchor="t"/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429000" y="2971800"/>
            <a:ext cx="1447800" cy="685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27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2590800" y="2286000"/>
            <a:ext cx="3429000" cy="685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2700" dist="127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Resources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1828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A set of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2590800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For the transmission of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276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Through a uniform interface of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562" cy="64611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1"/>
            <a:ext cx="8183562" cy="3048000"/>
          </a:xfrm>
        </p:spPr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 smtClean="0"/>
              <a:t>Layered System</a:t>
            </a:r>
          </a:p>
          <a:p>
            <a:r>
              <a:rPr lang="en-US" dirty="0" smtClean="0"/>
              <a:t>Code on Demand</a:t>
            </a:r>
          </a:p>
          <a:p>
            <a:r>
              <a:rPr lang="en-US" dirty="0" smtClean="0"/>
              <a:t>Uniform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8183562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83562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Transmit </a:t>
            </a:r>
            <a:r>
              <a:rPr lang="en-US" i="1" dirty="0" smtClean="0"/>
              <a:t>representations</a:t>
            </a:r>
            <a:endParaRPr lang="en-US" i="1" dirty="0" smtClean="0"/>
          </a:p>
          <a:p>
            <a:r>
              <a:rPr lang="en-US" dirty="0" smtClean="0"/>
              <a:t>Pay attention to response status codes.</a:t>
            </a:r>
          </a:p>
          <a:p>
            <a:pPr lvl="1"/>
            <a:r>
              <a:rPr lang="en-US" i="1" dirty="0" smtClean="0"/>
              <a:t>201 = Created Resource</a:t>
            </a:r>
          </a:p>
          <a:p>
            <a:pPr lvl="1"/>
            <a:r>
              <a:rPr lang="en-US" i="1" dirty="0" smtClean="0"/>
              <a:t>422 = </a:t>
            </a:r>
            <a:r>
              <a:rPr lang="en-US" i="1" dirty="0" err="1" smtClean="0"/>
              <a:t>Unprocessable</a:t>
            </a:r>
            <a:r>
              <a:rPr lang="en-US" i="1" dirty="0" smtClean="0"/>
              <a:t> Entity (invalid)</a:t>
            </a:r>
          </a:p>
          <a:p>
            <a:pPr lvl="1"/>
            <a:r>
              <a:rPr lang="en-US" i="1" dirty="0" smtClean="0"/>
              <a:t>200 = 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33800" y="2667000"/>
            <a:ext cx="1325562" cy="6334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2600" y="21336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Good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Get /tasks/1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POST /projects/1/tasks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Bad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POST /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getTask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/1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GET /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addTask?title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mytask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4108E-6 4.83557E-6 L 0.00261 -0.312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56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328E-6 1.5887E-6 L -0.67893 0.000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438400" y="2743200"/>
            <a:ext cx="4114800" cy="78581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The Demo App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183880" cy="670560"/>
          </a:xfrm>
        </p:spPr>
        <p:txBody>
          <a:bodyPr/>
          <a:lstStyle/>
          <a:p>
            <a:pPr algn="ctr"/>
            <a:r>
              <a:rPr lang="en-US" dirty="0" smtClean="0"/>
              <a:t>User Interface (URIs)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24 at 1.5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567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89990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TC101671289990</Template>
  <TotalTime>0</TotalTime>
  <Words>128</Words>
  <Application>Microsoft Macintosh PowerPoint</Application>
  <PresentationFormat>On-screen Show (4:3)</PresentationFormat>
  <Paragraphs>50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TC101671289990</vt:lpstr>
      <vt:lpstr>REST Services with Sinatra and iOS</vt:lpstr>
      <vt:lpstr>REST</vt:lpstr>
      <vt:lpstr>Constraints</vt:lpstr>
      <vt:lpstr>Constraints</vt:lpstr>
      <vt:lpstr>Resources</vt:lpstr>
      <vt:lpstr>URIs</vt:lpstr>
      <vt:lpstr>The Demo App</vt:lpstr>
      <vt:lpstr>User Interface (URIs)</vt:lpstr>
      <vt:lpstr>PowerPoint Presentation</vt:lpstr>
      <vt:lpstr>The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modified xsi:type="dcterms:W3CDTF">2012-03-24T08:01:27Z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