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6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9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3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7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4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9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CD3B-987A-43DF-955D-97567141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6558" y="988906"/>
            <a:ext cx="6405063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Classification &amp; Sentiment Analysis  </a:t>
            </a:r>
            <a:b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14,764 BEST Product Review Logo IMAGES, STOCK PHOTOS &amp; VECTORS | Adobe Stock">
            <a:extLst>
              <a:ext uri="{FF2B5EF4-FFF2-40B4-BE49-F238E27FC236}">
                <a16:creationId xmlns:a16="http://schemas.microsoft.com/office/drawing/2014/main" id="{7ABE89C0-9C81-46E2-B1DE-443A0A0F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1" y="3167158"/>
            <a:ext cx="4020297" cy="241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mazon drops word mark in new app icon, fully embracing the smile logo">
            <a:extLst>
              <a:ext uri="{FF2B5EF4-FFF2-40B4-BE49-F238E27FC236}">
                <a16:creationId xmlns:a16="http://schemas.microsoft.com/office/drawing/2014/main" id="{0E55ABC3-BABC-4D5B-ABA9-7988DC987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1806" y="853004"/>
            <a:ext cx="2017636" cy="2081543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9684B7-FCE1-4665-BB9A-CD64B034A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65766"/>
            <a:ext cx="6405063" cy="2802552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Enkhchimeg Tsendnyam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indent="-182880">
              <a:buFont typeface="Calibri" panose="020F0502020204030204" pitchFamily="34" charset="0"/>
              <a:buChar char="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670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3E441-8B12-4F0F-9DFE-C91F06EF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63" y="1064936"/>
            <a:ext cx="8050937" cy="1916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A1A58-04EB-47A7-A4CC-84DDF287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73" y="3479184"/>
            <a:ext cx="4392527" cy="8558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B35339D-6EEA-45EC-BC34-5A4B6719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 Pet Supplies Review Data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45EEE3-2FDF-4675-A7B3-E124DAB8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“Amazon Review Data (2018)”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dataset has over 230 million number of reviews and the dataset includes data from May 1996 to October 2018. The sample dataset that used here is sub-set,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er category data on pet supplies’ reviews.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65C006-71AB-4596-925C-E6CCD313D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073" y="3639127"/>
            <a:ext cx="2090252" cy="2387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32D76B-8234-4B6B-AF71-8DA76B20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758" y="4809366"/>
            <a:ext cx="3439805" cy="12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4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CA428-6B7B-4AEA-A924-E4F06FEA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en-US" sz="5400" dirty="0"/>
              <a:t>Basic Graphs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972D1-4318-47C0-AB41-869FFC31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72" y="1806230"/>
            <a:ext cx="3312785" cy="12704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BE3761-36EA-4137-8120-CB7001B2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289" y="1261269"/>
            <a:ext cx="3312784" cy="236035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 descr="Chart, sunburst chart&#10;&#10;Description automatically generated">
            <a:extLst>
              <a:ext uri="{FF2B5EF4-FFF2-40B4-BE49-F238E27FC236}">
                <a16:creationId xmlns:a16="http://schemas.microsoft.com/office/drawing/2014/main" id="{7518827B-5F3C-4E36-ACFA-9644F694D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02143"/>
            <a:ext cx="2999526" cy="2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C6DE-FAFC-49C0-AE22-3E8AD029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Word Cloud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EEF0E-878F-46A0-9FDF-89C152556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78" y="2634353"/>
            <a:ext cx="5623504" cy="2811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ED366-CABA-485C-B922-4C57E6E3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20" y="2634353"/>
            <a:ext cx="5600343" cy="2811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B4A99-98B1-4671-BBD0-AA96E6B3825E}"/>
              </a:ext>
            </a:extLst>
          </p:cNvPr>
          <p:cNvSpPr txBox="1"/>
          <p:nvPr/>
        </p:nvSpPr>
        <p:spPr>
          <a:xfrm>
            <a:off x="919049" y="2179579"/>
            <a:ext cx="407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most common words in reviewText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20B38-4191-4181-B893-A16097EE9DD1}"/>
              </a:ext>
            </a:extLst>
          </p:cNvPr>
          <p:cNvSpPr txBox="1"/>
          <p:nvPr/>
        </p:nvSpPr>
        <p:spPr>
          <a:xfrm>
            <a:off x="7413229" y="217957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most common words in summary</a:t>
            </a:r>
          </a:p>
        </p:txBody>
      </p:sp>
    </p:spTree>
    <p:extLst>
      <p:ext uri="{BB962C8B-B14F-4D97-AF65-F5344CB8AC3E}">
        <p14:creationId xmlns:p14="http://schemas.microsoft.com/office/powerpoint/2010/main" val="79757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399A60-3405-4647-A976-4CBC707A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8FF351-900B-4AA7-B3CB-AA23F3577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05E37-866C-4BC2-BAAE-96C4B331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58573"/>
            <a:ext cx="3659246" cy="292608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Getting Data Ready for ML Classifiers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D90A09-10D4-4340-AC70-0AFDB381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2DB908-A871-49E3-A635-30ADFEBCF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2C4FD5-C5A9-45B4-83C5-3310D4EDE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B5EF1-C821-446A-9EC9-0F163B08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15" y="2149270"/>
            <a:ext cx="3100766" cy="90615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E5F8535-F3B4-43C3-8595-D163FAA6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AA560B-A23B-40C3-8AAF-CA068128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15" y="1257882"/>
            <a:ext cx="3227464" cy="37922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F3F6827-0043-4CFE-98A8-95CE1B69B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D9452-04DF-4D72-B256-61B7D6233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38" y="3706253"/>
            <a:ext cx="2743200" cy="16317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831C28-7EA6-4ECC-9ECF-3734EC092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565" y="4633907"/>
            <a:ext cx="3328416" cy="11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7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AF0B-A3E8-4BEC-B7AE-C201F6C2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CLASSIFIERS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3176E6-FB85-4090-BB14-46E2685A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53" y="2562275"/>
            <a:ext cx="3990975" cy="31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F9E28-2E79-472E-894D-AC1062DD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53" y="3544352"/>
            <a:ext cx="3743325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0C07CA-BC66-4405-AD38-030BE860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353" y="4568128"/>
            <a:ext cx="4533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1A7D1-D146-4B85-8F5F-25CD488F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MODEL 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1D72E-760E-42BA-A2A3-7C6D3107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780076"/>
            <a:ext cx="5131653" cy="33227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C6F1A-3D60-4525-B781-380F10A7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2622660" cy="360273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26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D70F-B767-4B9E-BABF-186294BF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75" y="720712"/>
            <a:ext cx="10161847" cy="775579"/>
          </a:xfrm>
        </p:spPr>
        <p:txBody>
          <a:bodyPr>
            <a:noAutofit/>
          </a:bodyPr>
          <a:lstStyle/>
          <a:p>
            <a:r>
              <a:rPr lang="en-US" sz="3200" b="1" dirty="0"/>
              <a:t>SENTIMENT ANALYSIS - TESTING CLASSIFIERS WITH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A9C90-5A88-4AD5-864C-10494EAA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152113"/>
            <a:ext cx="88677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89E3-CA51-43C8-B0EF-18C9EE12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2806"/>
            <a:ext cx="10058400" cy="1450757"/>
          </a:xfrm>
        </p:spPr>
        <p:txBody>
          <a:bodyPr/>
          <a:lstStyle/>
          <a:p>
            <a:r>
              <a:rPr lang="en-US" sz="4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References: 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BCFF4-34AB-4284-9804-119E3EB92C81}"/>
              </a:ext>
            </a:extLst>
          </p:cNvPr>
          <p:cNvSpPr txBox="1"/>
          <p:nvPr/>
        </p:nvSpPr>
        <p:spPr>
          <a:xfrm>
            <a:off x="1480088" y="1737360"/>
            <a:ext cx="9051011" cy="360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References: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Ni, J. (2018). </a:t>
            </a:r>
            <a:r>
              <a:rPr lang="en-US" sz="105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Review Data (2018)</a:t>
            </a: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Amazon review data. Retrieved January 30, </a:t>
            </a:r>
            <a:r>
              <a:rPr lang="en-US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2022, from https://nijianmo.github.io/amazon/index.html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“Amazon Review - Machine Learning Project¶.” Amazon-Review-Classification, https://t-lanigan.github.io/amazon-review-classifier/.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Bhattacharyya, S., </a:t>
            </a:r>
            <a:r>
              <a:rPr lang="en-US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Goled</a:t>
            </a:r>
            <a:r>
              <a:rPr lang="en-US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US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Bhorayal</a:t>
            </a:r>
            <a:r>
              <a:rPr lang="en-US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R., &amp; Choudhary, A. (2021, February 2). How to implement LSTM RNN network for sentiment analysis. Analytics India Magazine. Retrieved January 30, 2022, from https://analyticsindiamag.com/how-to-implement-lstm-rnn-network-for-sentiment-analysis/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Roy, A. (2020, July 12). A guide to text classification and sentiment analysis. Medium. Retrieved January 30, 2022, from https://towardsdatascience.com/a-guide-to-text-classification-and-sentiment-analysis-2ab021796317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Wikimedia Foundation. (2022, February 6). Amazon (company). Wikipedia. Retrieved February 7, 2022, from https://en.wikipedia.org/wiki/Amazon_(company)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75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279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 Text Classification &amp; Sentiment Analysis   </vt:lpstr>
      <vt:lpstr>Amazon Pet Supplies Review Data  </vt:lpstr>
      <vt:lpstr>Basic Graphs</vt:lpstr>
      <vt:lpstr>Word Cloud </vt:lpstr>
      <vt:lpstr>Getting Data Ready for ML Classifiers</vt:lpstr>
      <vt:lpstr>MACHINE LEARNING CLASSIFIERS</vt:lpstr>
      <vt:lpstr>MODEL EVALUATION</vt:lpstr>
      <vt:lpstr>SENTIMENT ANALYSIS - TESTING CLASSIFIERS WITH SAMPLES</vt:lpstr>
      <vt:lpstr>References: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Sentiment Analysis </dc:title>
  <dc:creator>Nathaniel Groh;Week 8 Meg Tse</dc:creator>
  <cp:lastModifiedBy>Nathaniel Groh</cp:lastModifiedBy>
  <cp:revision>8</cp:revision>
  <dcterms:created xsi:type="dcterms:W3CDTF">2022-02-07T01:44:05Z</dcterms:created>
  <dcterms:modified xsi:type="dcterms:W3CDTF">2022-03-06T14:54:37Z</dcterms:modified>
</cp:coreProperties>
</file>