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63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EF00"/>
    <a:srgbClr val="1B00E7"/>
    <a:srgbClr val="F5000C"/>
    <a:srgbClr val="E10624"/>
    <a:srgbClr val="FD0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3824" autoAdjust="0"/>
  </p:normalViewPr>
  <p:slideViewPr>
    <p:cSldViewPr snapToGrid="0">
      <p:cViewPr varScale="1">
        <p:scale>
          <a:sx n="80" d="100"/>
          <a:sy n="80" d="100"/>
        </p:scale>
        <p:origin x="82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3273DB3-13A0-4F32-44EB-2F092C89C6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A824C93-8092-77E1-06E5-AAB7C4B1CA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7A2D0-8C8E-4B9A-88F1-024A4409510D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008B77-ED7D-C751-1506-B5C2828E7C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E80AD5-6AAF-5C71-21B9-6DA141872C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D56BD-2CFB-4665-8E20-239E1B290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32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39A56-2433-4D67-B2CE-D3654C121242}" type="datetimeFigureOut">
              <a:rPr lang="zh-TW" altLang="en-US" smtClean="0"/>
              <a:t>2024/4/23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50A28-60FE-40FB-9CBC-5EFB556626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23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gif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gif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gif"/><Relationship Id="rId11" Type="http://schemas.openxmlformats.org/officeDocument/2006/relationships/hyperlink" Target="mailto:sale@deep-wise.com.tw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s://meethub.bnext.com.tw/%E5%8F%B0%E7%81%A3%EF%BC%8C%E5%85%A8%E7%90%83%E4%BA%BA%E5%B7%A5%E6%99%BA%E6%85%A7%E6%97%97%E8%89%A6%E9%A4%A8%EF%BC%9F/" TargetMode="External"/><Relationship Id="rId9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gi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gif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gif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gif"/><Relationship Id="rId11" Type="http://schemas.openxmlformats.org/officeDocument/2006/relationships/hyperlink" Target="mailto:sale@deep-wise.com.tw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s://meethub.bnext.com.tw/%E5%8F%B0%E7%81%A3%EF%BC%8C%E5%85%A8%E7%90%83%E4%BA%BA%E5%B7%A5%E6%99%BA%E6%85%A7%E6%97%97%E8%89%A6%E9%A4%A8%EF%BC%9F/" TargetMode="External"/><Relationship Id="rId9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gif"/><Relationship Id="rId5" Type="http://schemas.openxmlformats.org/officeDocument/2006/relationships/image" Target="../media/image12.gif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openxmlformats.org/officeDocument/2006/relationships/image" Target="../media/image13.gi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gif"/><Relationship Id="rId11" Type="http://schemas.openxmlformats.org/officeDocument/2006/relationships/hyperlink" Target="mailto:sale@deep-wise.com.tw" TargetMode="External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hyperlink" Target="https://meethub.bnext.com.tw/%E5%8F%B0%E7%81%A3%EF%BC%8C%E5%85%A8%E7%90%83%E4%BA%BA%E5%B7%A5%E6%99%BA%E6%85%A7%E6%97%97%E8%89%A6%E9%A4%A8%EF%BC%9F/" TargetMode="External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mailto:sale@deep-wise.com.tw" TargetMode="External"/><Relationship Id="rId4" Type="http://schemas.openxmlformats.org/officeDocument/2006/relationships/hyperlink" Target="https://meethub.bnext.com.tw/%E5%8F%B0%E7%81%A3%EF%BC%8C%E5%85%A8%E7%90%83%E4%BA%BA%E5%B7%A5%E6%99%BA%E6%85%A7%E6%97%97%E8%89%A6%E9%A4%A8%EF%BC%9F/" TargetMode="External"/><Relationship Id="rId9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7576" y="1838326"/>
            <a:ext cx="9596847" cy="990972"/>
          </a:xfrm>
        </p:spPr>
        <p:txBody>
          <a:bodyPr anchor="b">
            <a:normAutofit/>
          </a:bodyPr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2952380"/>
            <a:ext cx="9144000" cy="1131939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按一下以編輯母片子標題樣式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34" name="投影片編號版面配置區 7">
            <a:extLst>
              <a:ext uri="{FF2B5EF4-FFF2-40B4-BE49-F238E27FC236}">
                <a16:creationId xmlns:a16="http://schemas.microsoft.com/office/drawing/2014/main" id="{95DCB360-D8FE-4802-9DA9-B617E2902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370" y="210798"/>
            <a:ext cx="496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B3C5-A7EC-4F8F-8FDE-D266C3FAC454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5" name="文字版面配置區 12">
            <a:extLst>
              <a:ext uri="{FF2B5EF4-FFF2-40B4-BE49-F238E27FC236}">
                <a16:creationId xmlns:a16="http://schemas.microsoft.com/office/drawing/2014/main" id="{71A10F97-9CF7-4D3B-AB8D-1CB4D32E62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09936" y="4972350"/>
            <a:ext cx="5972128" cy="38485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 algn="ctr"/>
            <a:r>
              <a:rPr lang="zh-TW" altLang="en-US" dirty="0"/>
              <a:t>日期</a:t>
            </a:r>
          </a:p>
        </p:txBody>
      </p:sp>
      <p:sp>
        <p:nvSpPr>
          <p:cNvPr id="16" name="文字版面配置區 12">
            <a:extLst>
              <a:ext uri="{FF2B5EF4-FFF2-40B4-BE49-F238E27FC236}">
                <a16:creationId xmlns:a16="http://schemas.microsoft.com/office/drawing/2014/main" id="{C73A80D5-5850-4088-9BAA-76C3A59FDB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09936" y="4440286"/>
            <a:ext cx="5972128" cy="38485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 algn="ctr"/>
            <a:r>
              <a:rPr lang="zh-TW" altLang="en-US" dirty="0"/>
              <a:t>製表人</a:t>
            </a:r>
          </a:p>
        </p:txBody>
      </p:sp>
    </p:spTree>
    <p:extLst>
      <p:ext uri="{BB962C8B-B14F-4D97-AF65-F5344CB8AC3E}">
        <p14:creationId xmlns:p14="http://schemas.microsoft.com/office/powerpoint/2010/main" val="235562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般頁面-有底_Update印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A8A12-75C5-4904-BEFE-1B941183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8F918F-F80A-489E-9C17-5BBA629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2209108"/>
            <a:ext cx="10515600" cy="435133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C27ACC8-49C7-480E-948B-FF5225BE8397}"/>
              </a:ext>
            </a:extLst>
          </p:cNvPr>
          <p:cNvGrpSpPr/>
          <p:nvPr userDrawn="1"/>
        </p:nvGrpSpPr>
        <p:grpSpPr>
          <a:xfrm>
            <a:off x="9475769" y="293279"/>
            <a:ext cx="2132522" cy="204440"/>
            <a:chOff x="8866169" y="293279"/>
            <a:chExt cx="2132522" cy="20444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EE820A9-4E47-4E6F-A4D3-A22CD518DFA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46" t="7752" r="10095" b="85854"/>
            <a:stretch/>
          </p:blipFill>
          <p:spPr>
            <a:xfrm>
              <a:off x="8866169" y="297555"/>
              <a:ext cx="175375" cy="200164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6A67275-FF1F-409F-A9C1-9C5D3325AC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2" r="55646" b="87762"/>
            <a:stretch/>
          </p:blipFill>
          <p:spPr>
            <a:xfrm rot="16200000">
              <a:off x="10875749" y="370502"/>
              <a:ext cx="200165" cy="45719"/>
            </a:xfrm>
            <a:prstGeom prst="rect">
              <a:avLst/>
            </a:prstGeom>
          </p:spPr>
        </p:pic>
      </p:grpSp>
      <p:sp>
        <p:nvSpPr>
          <p:cNvPr id="14" name="投影片編號版面配置區 7">
            <a:extLst>
              <a:ext uri="{FF2B5EF4-FFF2-40B4-BE49-F238E27FC236}">
                <a16:creationId xmlns:a16="http://schemas.microsoft.com/office/drawing/2014/main" id="{D01D9264-F0C1-4CC8-A126-5A649D024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370" y="210798"/>
            <a:ext cx="496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B3C5-A7EC-4F8F-8FDE-D266C3FAC454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5" name="文字版面配置區 2">
            <a:extLst>
              <a:ext uri="{FF2B5EF4-FFF2-40B4-BE49-F238E27FC236}">
                <a16:creationId xmlns:a16="http://schemas.microsoft.com/office/drawing/2014/main" id="{EA9EA7A4-0092-4252-B7D9-EDFCEA7CEFA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563456" y="253363"/>
            <a:ext cx="2026204" cy="282644"/>
          </a:xfrm>
        </p:spPr>
        <p:txBody>
          <a:bodyPr anchor="b">
            <a:noAutofit/>
          </a:bodyPr>
          <a:lstStyle>
            <a:lvl1pPr marL="0" indent="0" algn="l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主題文字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7C4A2D0-68F0-47F3-8279-2E7642CD2B5A}"/>
              </a:ext>
            </a:extLst>
          </p:cNvPr>
          <p:cNvGrpSpPr/>
          <p:nvPr userDrawn="1"/>
        </p:nvGrpSpPr>
        <p:grpSpPr>
          <a:xfrm rot="521388">
            <a:off x="9510341" y="596529"/>
            <a:ext cx="2811699" cy="1552058"/>
            <a:chOff x="9538675" y="514243"/>
            <a:chExt cx="2811699" cy="15520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9A93043-7201-4E3C-8383-A5B36648BA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5611">
              <a:off x="9538675" y="514243"/>
              <a:ext cx="2811699" cy="1552058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BB25229-571C-419A-A489-A1EA1171D806}"/>
                </a:ext>
              </a:extLst>
            </p:cNvPr>
            <p:cNvSpPr txBox="1"/>
            <p:nvPr userDrawn="1"/>
          </p:nvSpPr>
          <p:spPr>
            <a:xfrm rot="790707">
              <a:off x="10033613" y="936329"/>
              <a:ext cx="1865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rgbClr val="F5000C"/>
                  </a:solidFill>
                  <a:latin typeface="Bahnschrift SemiBold SemiConden" panose="020B0502040204020203" pitchFamily="34" charset="0"/>
                </a:rPr>
                <a:t>UPDATE</a:t>
              </a:r>
              <a:endParaRPr lang="zh-TW" altLang="en-US" sz="4000" b="1" dirty="0">
                <a:solidFill>
                  <a:srgbClr val="F5000C"/>
                </a:solidFill>
                <a:latin typeface="Bahnschrift SemiBold SemiConden" panose="020B0502040204020203" pitchFamily="34" charset="0"/>
              </a:endParaRPr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A2CC12BA-FD11-4A89-8642-847A64F6A2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9856"/>
            <a:ext cx="12192000" cy="227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6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般頁面-有底_Delete印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A8A12-75C5-4904-BEFE-1B941183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8F918F-F80A-489E-9C17-5BBA629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2209108"/>
            <a:ext cx="10515600" cy="435133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C27ACC8-49C7-480E-948B-FF5225BE8397}"/>
              </a:ext>
            </a:extLst>
          </p:cNvPr>
          <p:cNvGrpSpPr/>
          <p:nvPr userDrawn="1"/>
        </p:nvGrpSpPr>
        <p:grpSpPr>
          <a:xfrm>
            <a:off x="9475769" y="293279"/>
            <a:ext cx="2132522" cy="204440"/>
            <a:chOff x="8866169" y="293279"/>
            <a:chExt cx="2132522" cy="20444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EE820A9-4E47-4E6F-A4D3-A22CD518DFA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46" t="7752" r="10095" b="85854"/>
            <a:stretch/>
          </p:blipFill>
          <p:spPr>
            <a:xfrm>
              <a:off x="8866169" y="297555"/>
              <a:ext cx="175375" cy="200164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6A67275-FF1F-409F-A9C1-9C5D3325AC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2" r="55646" b="87762"/>
            <a:stretch/>
          </p:blipFill>
          <p:spPr>
            <a:xfrm rot="16200000">
              <a:off x="10875749" y="370502"/>
              <a:ext cx="200165" cy="45719"/>
            </a:xfrm>
            <a:prstGeom prst="rect">
              <a:avLst/>
            </a:prstGeom>
          </p:spPr>
        </p:pic>
      </p:grpSp>
      <p:sp>
        <p:nvSpPr>
          <p:cNvPr id="14" name="投影片編號版面配置區 7">
            <a:extLst>
              <a:ext uri="{FF2B5EF4-FFF2-40B4-BE49-F238E27FC236}">
                <a16:creationId xmlns:a16="http://schemas.microsoft.com/office/drawing/2014/main" id="{D01D9264-F0C1-4CC8-A126-5A649D024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370" y="210798"/>
            <a:ext cx="496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B3C5-A7EC-4F8F-8FDE-D266C3FAC454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5" name="文字版面配置區 2">
            <a:extLst>
              <a:ext uri="{FF2B5EF4-FFF2-40B4-BE49-F238E27FC236}">
                <a16:creationId xmlns:a16="http://schemas.microsoft.com/office/drawing/2014/main" id="{EA9EA7A4-0092-4252-B7D9-EDFCEA7CEFA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563456" y="253363"/>
            <a:ext cx="2026204" cy="282644"/>
          </a:xfrm>
        </p:spPr>
        <p:txBody>
          <a:bodyPr anchor="b">
            <a:noAutofit/>
          </a:bodyPr>
          <a:lstStyle>
            <a:lvl1pPr marL="0" indent="0" algn="l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主題文字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7C4A2D0-68F0-47F3-8279-2E7642CD2B5A}"/>
              </a:ext>
            </a:extLst>
          </p:cNvPr>
          <p:cNvGrpSpPr/>
          <p:nvPr userDrawn="1"/>
        </p:nvGrpSpPr>
        <p:grpSpPr>
          <a:xfrm rot="521388">
            <a:off x="9510341" y="596529"/>
            <a:ext cx="2811699" cy="1552057"/>
            <a:chOff x="9538675" y="514243"/>
            <a:chExt cx="2811699" cy="155205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9A93043-7201-4E3C-8383-A5B36648BA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755611">
              <a:off x="9538675" y="514243"/>
              <a:ext cx="2811699" cy="1552057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BB25229-571C-419A-A489-A1EA1171D806}"/>
                </a:ext>
              </a:extLst>
            </p:cNvPr>
            <p:cNvSpPr txBox="1"/>
            <p:nvPr userDrawn="1"/>
          </p:nvSpPr>
          <p:spPr>
            <a:xfrm rot="790707">
              <a:off x="10033613" y="936329"/>
              <a:ext cx="1865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rgbClr val="52EF00"/>
                  </a:solidFill>
                  <a:latin typeface="Bahnschrift SemiBold SemiConden" panose="020B0502040204020203" pitchFamily="34" charset="0"/>
                </a:rPr>
                <a:t>DELETE</a:t>
              </a:r>
              <a:endParaRPr lang="zh-TW" altLang="en-US" sz="4000" b="1" dirty="0">
                <a:solidFill>
                  <a:srgbClr val="52EF00"/>
                </a:solidFill>
                <a:latin typeface="Bahnschrift SemiBold SemiConden" panose="020B0502040204020203" pitchFamily="34" charset="0"/>
              </a:endParaRPr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DE025584-A924-4E83-83F6-921CFD7E80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9856"/>
            <a:ext cx="12192000" cy="227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82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-有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92036C-53EC-4455-887E-BA1CDE1011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30149" y="243021"/>
            <a:ext cx="452301" cy="332902"/>
          </a:xfrm>
        </p:spPr>
        <p:txBody>
          <a:bodyPr/>
          <a:lstStyle/>
          <a:p>
            <a:fld id="{3E7FB3C5-A7EC-4F8F-8FDE-D266C3FAC454}" type="slidenum">
              <a:rPr lang="zh-TW" altLang="en-US" smtClean="0"/>
              <a:t>‹#›</a:t>
            </a:fld>
            <a:endParaRPr lang="zh-TW" altLang="en-US" dirty="0"/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id="{8ED9530A-97C8-4185-8563-87142CDE49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0447" y="893353"/>
            <a:ext cx="9411098" cy="5270309"/>
          </a:xfrm>
          <a:prstGeom prst="rect">
            <a:avLst/>
          </a:prstGeom>
          <a:noFill/>
          <a:effectLst>
            <a:glow>
              <a:schemeClr val="accent1"/>
            </a:glow>
            <a:softEdge rad="1117600"/>
          </a:effectLst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F1A63F7A-B19A-440B-9247-40F251DE1618}"/>
              </a:ext>
            </a:extLst>
          </p:cNvPr>
          <p:cNvSpPr txBox="1"/>
          <p:nvPr userDrawn="1"/>
        </p:nvSpPr>
        <p:spPr>
          <a:xfrm>
            <a:off x="845127" y="7419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悟智股份有限公司</a:t>
            </a: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B98BFFAB-7D7E-459C-ABDF-19D760E2984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545" y="5347840"/>
            <a:ext cx="1286659" cy="1286659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BAF9B046-0E2A-40EC-93E6-13C3D0D327A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68" y="5172691"/>
            <a:ext cx="8335461" cy="1676479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B69E5515-3C5C-46B9-90EB-2A1181942F3F}"/>
              </a:ext>
            </a:extLst>
          </p:cNvPr>
          <p:cNvSpPr txBox="1"/>
          <p:nvPr userDrawn="1"/>
        </p:nvSpPr>
        <p:spPr>
          <a:xfrm>
            <a:off x="753558" y="2605177"/>
            <a:ext cx="1068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6000" b="1" i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vers" panose="020B0503020202020204" pitchFamily="34" charset="0"/>
                <a:ea typeface="微軟正黑體" panose="020B0604030504040204" pitchFamily="34" charset="-120"/>
                <a:cs typeface="+mj-cs"/>
              </a:rPr>
              <a:t>Thank you for your patience.</a:t>
            </a:r>
            <a:endParaRPr lang="zh-TW" altLang="en-US" sz="6000" b="1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nivers" panose="020B0503020202020204" pitchFamily="34" charset="0"/>
              <a:ea typeface="微軟正黑體" panose="020B0604030504040204" pitchFamily="34" charset="-120"/>
              <a:cs typeface="+mj-cs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64154DE-3222-4E0B-B353-E98D70DD3EC8}"/>
              </a:ext>
            </a:extLst>
          </p:cNvPr>
          <p:cNvGrpSpPr/>
          <p:nvPr userDrawn="1"/>
        </p:nvGrpSpPr>
        <p:grpSpPr>
          <a:xfrm>
            <a:off x="98425" y="4913712"/>
            <a:ext cx="5858212" cy="1806175"/>
            <a:chOff x="98425" y="5046509"/>
            <a:chExt cx="5858212" cy="1806175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04EADE54-386E-409A-9385-769F7B6775D3}"/>
                </a:ext>
              </a:extLst>
            </p:cNvPr>
            <p:cNvGrpSpPr/>
            <p:nvPr userDrawn="1"/>
          </p:nvGrpSpPr>
          <p:grpSpPr>
            <a:xfrm>
              <a:off x="98425" y="5112543"/>
              <a:ext cx="490177" cy="1740141"/>
              <a:chOff x="98425" y="5103869"/>
              <a:chExt cx="490177" cy="1740141"/>
            </a:xfrm>
          </p:grpSpPr>
          <p:pic>
            <p:nvPicPr>
              <p:cNvPr id="39" name="圖片 38">
                <a:extLst>
                  <a:ext uri="{FF2B5EF4-FFF2-40B4-BE49-F238E27FC236}">
                    <a16:creationId xmlns:a16="http://schemas.microsoft.com/office/drawing/2014/main" id="{CDCD3056-B0DF-4362-8760-DAD076E3353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8426" y="5340155"/>
                <a:ext cx="474542" cy="671537"/>
              </a:xfrm>
              <a:prstGeom prst="rect">
                <a:avLst/>
              </a:prstGeom>
            </p:spPr>
          </p:pic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4AC2766F-CC98-44C8-8B10-388A592605C3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527" b="33068"/>
              <a:stretch/>
            </p:blipFill>
            <p:spPr>
              <a:xfrm>
                <a:off x="103788" y="5103869"/>
                <a:ext cx="469180" cy="347938"/>
              </a:xfrm>
              <a:prstGeom prst="rect">
                <a:avLst/>
              </a:prstGeom>
            </p:spPr>
          </p:pic>
          <p:pic>
            <p:nvPicPr>
              <p:cNvPr id="42" name="圖片 41">
                <a:extLst>
                  <a:ext uri="{FF2B5EF4-FFF2-40B4-BE49-F238E27FC236}">
                    <a16:creationId xmlns:a16="http://schemas.microsoft.com/office/drawing/2014/main" id="{248E8B83-A3D5-4326-B68B-B0214DE153C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25" y="5751364"/>
                <a:ext cx="490177" cy="693662"/>
              </a:xfrm>
              <a:prstGeom prst="rect">
                <a:avLst/>
              </a:prstGeom>
            </p:spPr>
          </p:pic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31F0A5AF-7369-4DF5-8F77-EDF8623B828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26" y="6200381"/>
                <a:ext cx="454820" cy="643629"/>
              </a:xfrm>
              <a:prstGeom prst="rect">
                <a:avLst/>
              </a:prstGeom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8BA98E04-7164-44AA-9D50-BF4D3761EDE8}"/>
                </a:ext>
              </a:extLst>
            </p:cNvPr>
            <p:cNvGrpSpPr/>
            <p:nvPr userDrawn="1"/>
          </p:nvGrpSpPr>
          <p:grpSpPr>
            <a:xfrm>
              <a:off x="553245" y="5046509"/>
              <a:ext cx="5403392" cy="1615872"/>
              <a:chOff x="702535" y="4986447"/>
              <a:chExt cx="5403392" cy="1615872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7B307A82-5888-4EEF-ACB2-3B697F876BB7}"/>
                  </a:ext>
                </a:extLst>
              </p:cNvPr>
              <p:cNvGrpSpPr/>
              <p:nvPr userDrawn="1"/>
            </p:nvGrpSpPr>
            <p:grpSpPr>
              <a:xfrm>
                <a:off x="702536" y="4986447"/>
                <a:ext cx="3544389" cy="1615872"/>
                <a:chOff x="1085713" y="4452368"/>
                <a:chExt cx="3544389" cy="1615872"/>
              </a:xfrm>
            </p:grpSpPr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135BDD0-70AB-4E7A-A43E-76AF8C657670}"/>
                    </a:ext>
                  </a:extLst>
                </p:cNvPr>
                <p:cNvSpPr txBox="1"/>
                <p:nvPr userDrawn="1"/>
              </p:nvSpPr>
              <p:spPr>
                <a:xfrm>
                  <a:off x="1085713" y="4452368"/>
                  <a:ext cx="354438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台中市西屯區科園路</a:t>
                  </a:r>
                  <a:r>
                    <a:rPr lang="en-US" altLang="zh-TW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19</a:t>
                  </a:r>
                  <a:r>
                    <a:rPr lang="zh-TW" altLang="en-US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號（中部科學園區）</a:t>
                  </a:r>
                  <a:r>
                    <a:rPr lang="en-US" altLang="zh-TW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415</a:t>
                  </a:r>
                  <a:r>
                    <a:rPr lang="zh-TW" altLang="en-US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室</a:t>
                  </a:r>
                  <a:endParaRPr lang="zh-TW" altLang="en-US" sz="1200" b="1" dirty="0">
                    <a:solidFill>
                      <a:schemeClr val="tx1"/>
                    </a:solidFill>
                    <a:latin typeface="+mn-lt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6C6612FD-E1DB-4127-A9CC-8D02DF326F78}"/>
                    </a:ext>
                  </a:extLst>
                </p:cNvPr>
                <p:cNvSpPr txBox="1"/>
                <p:nvPr userDrawn="1"/>
              </p:nvSpPr>
              <p:spPr>
                <a:xfrm>
                  <a:off x="1085713" y="4990586"/>
                  <a:ext cx="354438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Fax: 04-24630951</a:t>
                  </a:r>
                  <a:endParaRPr lang="zh-TW" altLang="en-US" sz="1200" b="1" dirty="0">
                    <a:solidFill>
                      <a:schemeClr val="tx1"/>
                    </a:solidFill>
                    <a:latin typeface="+mn-lt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933C5084-D27F-4ADA-85AE-4B40315A6276}"/>
                    </a:ext>
                  </a:extLst>
                </p:cNvPr>
                <p:cNvSpPr txBox="1"/>
                <p:nvPr userDrawn="1"/>
              </p:nvSpPr>
              <p:spPr>
                <a:xfrm>
                  <a:off x="1085713" y="5388473"/>
                  <a:ext cx="354438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Tel: 04-24630915</a:t>
                  </a:r>
                  <a:endParaRPr lang="zh-TW" altLang="en-US" sz="1200" b="1" dirty="0">
                    <a:solidFill>
                      <a:schemeClr val="tx1"/>
                    </a:solidFill>
                    <a:latin typeface="+mn-lt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92B8C7E8-7AE2-4548-9CA1-DCDF0477A1D7}"/>
                    </a:ext>
                  </a:extLst>
                </p:cNvPr>
                <p:cNvSpPr txBox="1"/>
                <p:nvPr userDrawn="1"/>
              </p:nvSpPr>
              <p:spPr>
                <a:xfrm>
                  <a:off x="1085713" y="5791241"/>
                  <a:ext cx="354438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b="1" i="0" u="none" strike="noStrike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  <a:hlinkClick r:id="rId11">
                        <a:extLst>
                          <a:ext uri="{A12FA001-AC4F-418D-AE19-62706E023703}">
                            <ahyp:hlinkClr xmlns="" xmlns:ahyp="http://schemas.microsoft.com/office/drawing/2018/hyperlinkcolor" val="tx"/>
                          </a:ext>
                        </a:extLst>
                      </a:hlinkClick>
                    </a:rPr>
                    <a:t>sale@deep-wise.com.tw</a:t>
                  </a:r>
                  <a:endParaRPr lang="zh-TW" altLang="en-US" sz="1200" b="1" dirty="0">
                    <a:solidFill>
                      <a:schemeClr val="tx1"/>
                    </a:solidFill>
                    <a:latin typeface="+mn-lt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E873E5B-FF8A-423C-B2D8-0C98D498E343}"/>
                  </a:ext>
                </a:extLst>
              </p:cNvPr>
              <p:cNvSpPr txBox="1"/>
              <p:nvPr userDrawn="1"/>
            </p:nvSpPr>
            <p:spPr>
              <a:xfrm>
                <a:off x="702535" y="5178350"/>
                <a:ext cx="54033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i="0" dirty="0">
                    <a:solidFill>
                      <a:schemeClr val="tx1"/>
                    </a:solidFill>
                    <a:effectLst/>
                    <a:latin typeface="+mn-lt"/>
                    <a:ea typeface="微軟正黑體" panose="020B0604030504040204" pitchFamily="34" charset="-120"/>
                  </a:rPr>
                  <a:t>Room 415, No. 19, Keyuan Road, Taichung City (Central Science Park)</a:t>
                </a:r>
                <a:endParaRPr lang="zh-TW" altLang="en-US" sz="1200" b="1" dirty="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5863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-勿外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投影片編號版面配置區 7">
            <a:extLst>
              <a:ext uri="{FF2B5EF4-FFF2-40B4-BE49-F238E27FC236}">
                <a16:creationId xmlns:a16="http://schemas.microsoft.com/office/drawing/2014/main" id="{95DCB360-D8FE-4802-9DA9-B617E2902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370" y="210798"/>
            <a:ext cx="496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B3C5-A7EC-4F8F-8FDE-D266C3FAC454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A9F3B81-AE2B-4E9D-BC75-A7FC70941B64}"/>
              </a:ext>
            </a:extLst>
          </p:cNvPr>
          <p:cNvSpPr txBox="1"/>
          <p:nvPr userDrawn="1"/>
        </p:nvSpPr>
        <p:spPr>
          <a:xfrm>
            <a:off x="5638800" y="297397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6F57242-A6ED-4155-A4B9-4B6B471C7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576" y="1838326"/>
            <a:ext cx="9596847" cy="990972"/>
          </a:xfrm>
        </p:spPr>
        <p:txBody>
          <a:bodyPr anchor="b">
            <a:normAutofit/>
          </a:bodyPr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8588301-A88A-4AEA-900C-00BE484E9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2952380"/>
            <a:ext cx="9144000" cy="1131939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按一下以編輯母片子標題樣式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24" name="文字版面配置區 12">
            <a:extLst>
              <a:ext uri="{FF2B5EF4-FFF2-40B4-BE49-F238E27FC236}">
                <a16:creationId xmlns:a16="http://schemas.microsoft.com/office/drawing/2014/main" id="{05F744D1-14D1-4E23-A7B2-1D3DC2F898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09936" y="4972350"/>
            <a:ext cx="5972128" cy="38485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 algn="ctr"/>
            <a:r>
              <a:rPr lang="zh-TW" altLang="en-US" dirty="0"/>
              <a:t>日期</a:t>
            </a:r>
          </a:p>
        </p:txBody>
      </p:sp>
      <p:sp>
        <p:nvSpPr>
          <p:cNvPr id="25" name="文字版面配置區 12">
            <a:extLst>
              <a:ext uri="{FF2B5EF4-FFF2-40B4-BE49-F238E27FC236}">
                <a16:creationId xmlns:a16="http://schemas.microsoft.com/office/drawing/2014/main" id="{1E9F50B8-9EE8-4DFD-8CD4-610448AC0A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09936" y="4440286"/>
            <a:ext cx="5972128" cy="38485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 algn="ctr"/>
            <a:r>
              <a:rPr lang="zh-TW" altLang="en-US" dirty="0"/>
              <a:t>製表人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C8A9277-9AEB-40C2-BCD9-6948F6400574}"/>
              </a:ext>
            </a:extLst>
          </p:cNvPr>
          <p:cNvGrpSpPr/>
          <p:nvPr userDrawn="1"/>
        </p:nvGrpSpPr>
        <p:grpSpPr>
          <a:xfrm>
            <a:off x="-1" y="6581775"/>
            <a:ext cx="12192000" cy="307777"/>
            <a:chOff x="-1" y="6581775"/>
            <a:chExt cx="12192000" cy="307777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145A80A4-6684-453E-BA99-7734A637A74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126"/>
            <a:stretch/>
          </p:blipFill>
          <p:spPr>
            <a:xfrm>
              <a:off x="-1" y="6581775"/>
              <a:ext cx="12192000" cy="276225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5EDF268-D891-4736-B514-70154E12C1E5}"/>
                </a:ext>
              </a:extLst>
            </p:cNvPr>
            <p:cNvSpPr txBox="1"/>
            <p:nvPr userDrawn="1"/>
          </p:nvSpPr>
          <p:spPr>
            <a:xfrm>
              <a:off x="200978" y="6581775"/>
              <a:ext cx="4269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悟智股份有限公司機密資料   禁止複製、轉載、外流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A77C957-1EDF-420F-BE46-2AAE79C15FE0}"/>
                </a:ext>
              </a:extLst>
            </p:cNvPr>
            <p:cNvSpPr txBox="1"/>
            <p:nvPr userDrawn="1"/>
          </p:nvSpPr>
          <p:spPr>
            <a:xfrm>
              <a:off x="5320777" y="6607902"/>
              <a:ext cx="6183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Confidential information of DW Co., Ltd. Reproduction, reprinting, and outflow are prohibited</a:t>
              </a:r>
              <a:endPara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372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頁主題-勿外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D3E6E-EA06-4D54-B3D9-4C75B7CD3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5127" y="2766219"/>
            <a:ext cx="10515600" cy="132556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TW" altLang="en-US" dirty="0"/>
              <a:t>扉頁主題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9B78FE4-FCF5-4D38-8BF2-E667E069AE6A}"/>
              </a:ext>
            </a:extLst>
          </p:cNvPr>
          <p:cNvGrpSpPr/>
          <p:nvPr userDrawn="1"/>
        </p:nvGrpSpPr>
        <p:grpSpPr>
          <a:xfrm>
            <a:off x="-1" y="6581775"/>
            <a:ext cx="12192000" cy="307777"/>
            <a:chOff x="-1" y="6581775"/>
            <a:chExt cx="12192000" cy="30777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706F08E-BF28-4FCE-9D9A-2054196573F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126"/>
            <a:stretch/>
          </p:blipFill>
          <p:spPr>
            <a:xfrm>
              <a:off x="-1" y="6581775"/>
              <a:ext cx="12192000" cy="276225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F4518C9-1337-4AB5-9179-C8E6C66773A2}"/>
                </a:ext>
              </a:extLst>
            </p:cNvPr>
            <p:cNvSpPr txBox="1"/>
            <p:nvPr userDrawn="1"/>
          </p:nvSpPr>
          <p:spPr>
            <a:xfrm>
              <a:off x="200978" y="6581775"/>
              <a:ext cx="4269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悟智股份有限公司機密資料   禁止複製、轉載、外流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BDE48F4-306D-41EE-9F8D-0A0D30E3F87E}"/>
                </a:ext>
              </a:extLst>
            </p:cNvPr>
            <p:cNvSpPr txBox="1"/>
            <p:nvPr userDrawn="1"/>
          </p:nvSpPr>
          <p:spPr>
            <a:xfrm>
              <a:off x="5320777" y="6607902"/>
              <a:ext cx="6183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Confidential information of DW Co., Ltd. Reproduction, reprinting, and outflow are prohibited</a:t>
              </a:r>
              <a:endPara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投影片編號版面配置區 7">
            <a:extLst>
              <a:ext uri="{FF2B5EF4-FFF2-40B4-BE49-F238E27FC236}">
                <a16:creationId xmlns:a16="http://schemas.microsoft.com/office/drawing/2014/main" id="{09A7CFB9-CD99-91AD-253A-902D6F331CD6}"/>
              </a:ext>
            </a:extLst>
          </p:cNvPr>
          <p:cNvSpPr txBox="1">
            <a:spLocks/>
          </p:cNvSpPr>
          <p:nvPr userDrawn="1"/>
        </p:nvSpPr>
        <p:spPr>
          <a:xfrm>
            <a:off x="11486370" y="210798"/>
            <a:ext cx="496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FB3C5-A7EC-4F8F-8FDE-D266C3FAC45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3932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般頁面-勿外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A8A12-75C5-4904-BEFE-1B941183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8F918F-F80A-489E-9C17-5BBA629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2209108"/>
            <a:ext cx="10515600" cy="435133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C27ACC8-49C7-480E-948B-FF5225BE8397}"/>
              </a:ext>
            </a:extLst>
          </p:cNvPr>
          <p:cNvGrpSpPr/>
          <p:nvPr userDrawn="1"/>
        </p:nvGrpSpPr>
        <p:grpSpPr>
          <a:xfrm>
            <a:off x="9475769" y="293279"/>
            <a:ext cx="2132522" cy="204440"/>
            <a:chOff x="8866169" y="293279"/>
            <a:chExt cx="2132522" cy="20444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EE820A9-4E47-4E6F-A4D3-A22CD518DFA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46" t="7752" r="10095" b="85854"/>
            <a:stretch/>
          </p:blipFill>
          <p:spPr>
            <a:xfrm>
              <a:off x="8866169" y="297555"/>
              <a:ext cx="175375" cy="200164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6A67275-FF1F-409F-A9C1-9C5D3325AC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2" r="55646" b="87762"/>
            <a:stretch/>
          </p:blipFill>
          <p:spPr>
            <a:xfrm rot="16200000">
              <a:off x="10875749" y="370502"/>
              <a:ext cx="200165" cy="45719"/>
            </a:xfrm>
            <a:prstGeom prst="rect">
              <a:avLst/>
            </a:prstGeom>
          </p:spPr>
        </p:pic>
      </p:grpSp>
      <p:sp>
        <p:nvSpPr>
          <p:cNvPr id="14" name="投影片編號版面配置區 7">
            <a:extLst>
              <a:ext uri="{FF2B5EF4-FFF2-40B4-BE49-F238E27FC236}">
                <a16:creationId xmlns:a16="http://schemas.microsoft.com/office/drawing/2014/main" id="{D01D9264-F0C1-4CC8-A126-5A649D024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370" y="210798"/>
            <a:ext cx="496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B3C5-A7EC-4F8F-8FDE-D266C3FAC454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5" name="文字版面配置區 2">
            <a:extLst>
              <a:ext uri="{FF2B5EF4-FFF2-40B4-BE49-F238E27FC236}">
                <a16:creationId xmlns:a16="http://schemas.microsoft.com/office/drawing/2014/main" id="{EA9EA7A4-0092-4252-B7D9-EDFCEA7CEFA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563456" y="253363"/>
            <a:ext cx="2026204" cy="282644"/>
          </a:xfrm>
        </p:spPr>
        <p:txBody>
          <a:bodyPr anchor="b">
            <a:noAutofit/>
          </a:bodyPr>
          <a:lstStyle>
            <a:lvl1pPr marL="0" indent="0" algn="l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主題文字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C6E2281-33D4-4702-9907-7D28E0F1AB1B}"/>
              </a:ext>
            </a:extLst>
          </p:cNvPr>
          <p:cNvGrpSpPr/>
          <p:nvPr userDrawn="1"/>
        </p:nvGrpSpPr>
        <p:grpSpPr>
          <a:xfrm>
            <a:off x="-1" y="6581775"/>
            <a:ext cx="12192000" cy="307777"/>
            <a:chOff x="-1" y="6581775"/>
            <a:chExt cx="12192000" cy="307777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56CA534D-9859-44C8-A2BC-B1B3A4A3D40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126"/>
            <a:stretch/>
          </p:blipFill>
          <p:spPr>
            <a:xfrm>
              <a:off x="-1" y="6581775"/>
              <a:ext cx="12192000" cy="276225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B1E7F42-6EF4-4786-910A-FC94EE65383B}"/>
                </a:ext>
              </a:extLst>
            </p:cNvPr>
            <p:cNvSpPr txBox="1"/>
            <p:nvPr userDrawn="1"/>
          </p:nvSpPr>
          <p:spPr>
            <a:xfrm>
              <a:off x="200978" y="6581775"/>
              <a:ext cx="4269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悟智股份有限公司機密資料   禁止複製、轉載、外流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921907B-38A5-417B-8E22-8FD94E7E5633}"/>
                </a:ext>
              </a:extLst>
            </p:cNvPr>
            <p:cNvSpPr txBox="1"/>
            <p:nvPr userDrawn="1"/>
          </p:nvSpPr>
          <p:spPr>
            <a:xfrm>
              <a:off x="5320777" y="6607902"/>
              <a:ext cx="6183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Confidential information of DW Co., Ltd. Reproduction, reprinting, and outflow are prohibited</a:t>
              </a:r>
              <a:endPara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4570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般頁面-勿外流_Update印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A8A12-75C5-4904-BEFE-1B941183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8F918F-F80A-489E-9C17-5BBA629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2209108"/>
            <a:ext cx="10515600" cy="435133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C27ACC8-49C7-480E-948B-FF5225BE8397}"/>
              </a:ext>
            </a:extLst>
          </p:cNvPr>
          <p:cNvGrpSpPr/>
          <p:nvPr userDrawn="1"/>
        </p:nvGrpSpPr>
        <p:grpSpPr>
          <a:xfrm>
            <a:off x="9475769" y="293279"/>
            <a:ext cx="2132522" cy="204440"/>
            <a:chOff x="8866169" y="293279"/>
            <a:chExt cx="2132522" cy="20444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EE820A9-4E47-4E6F-A4D3-A22CD518DFA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46" t="7752" r="10095" b="85854"/>
            <a:stretch/>
          </p:blipFill>
          <p:spPr>
            <a:xfrm>
              <a:off x="8866169" y="297555"/>
              <a:ext cx="175375" cy="200164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6A67275-FF1F-409F-A9C1-9C5D3325AC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2" r="55646" b="87762"/>
            <a:stretch/>
          </p:blipFill>
          <p:spPr>
            <a:xfrm rot="16200000">
              <a:off x="10875749" y="370502"/>
              <a:ext cx="200165" cy="45719"/>
            </a:xfrm>
            <a:prstGeom prst="rect">
              <a:avLst/>
            </a:prstGeom>
          </p:spPr>
        </p:pic>
      </p:grpSp>
      <p:sp>
        <p:nvSpPr>
          <p:cNvPr id="14" name="投影片編號版面配置區 7">
            <a:extLst>
              <a:ext uri="{FF2B5EF4-FFF2-40B4-BE49-F238E27FC236}">
                <a16:creationId xmlns:a16="http://schemas.microsoft.com/office/drawing/2014/main" id="{D01D9264-F0C1-4CC8-A126-5A649D024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370" y="210798"/>
            <a:ext cx="496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B3C5-A7EC-4F8F-8FDE-D266C3FAC454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5" name="文字版面配置區 2">
            <a:extLst>
              <a:ext uri="{FF2B5EF4-FFF2-40B4-BE49-F238E27FC236}">
                <a16:creationId xmlns:a16="http://schemas.microsoft.com/office/drawing/2014/main" id="{EA9EA7A4-0092-4252-B7D9-EDFCEA7CEFA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563456" y="253363"/>
            <a:ext cx="2026204" cy="282644"/>
          </a:xfrm>
        </p:spPr>
        <p:txBody>
          <a:bodyPr anchor="b">
            <a:noAutofit/>
          </a:bodyPr>
          <a:lstStyle>
            <a:lvl1pPr marL="0" indent="0" algn="l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主題文字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7C4A2D0-68F0-47F3-8279-2E7642CD2B5A}"/>
              </a:ext>
            </a:extLst>
          </p:cNvPr>
          <p:cNvGrpSpPr/>
          <p:nvPr userDrawn="1"/>
        </p:nvGrpSpPr>
        <p:grpSpPr>
          <a:xfrm rot="521388">
            <a:off x="9510341" y="596529"/>
            <a:ext cx="2811699" cy="1552058"/>
            <a:chOff x="9538675" y="514243"/>
            <a:chExt cx="2811699" cy="15520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9A93043-7201-4E3C-8383-A5B36648BA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5611">
              <a:off x="9538675" y="514243"/>
              <a:ext cx="2811699" cy="1552058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BB25229-571C-419A-A489-A1EA1171D806}"/>
                </a:ext>
              </a:extLst>
            </p:cNvPr>
            <p:cNvSpPr txBox="1"/>
            <p:nvPr userDrawn="1"/>
          </p:nvSpPr>
          <p:spPr>
            <a:xfrm rot="790707">
              <a:off x="10033613" y="936329"/>
              <a:ext cx="1865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rgbClr val="F5000C"/>
                  </a:solidFill>
                  <a:latin typeface="Bahnschrift SemiBold SemiConden" panose="020B0502040204020203" pitchFamily="34" charset="0"/>
                </a:rPr>
                <a:t>UPDATE</a:t>
              </a:r>
              <a:endParaRPr lang="zh-TW" altLang="en-US" sz="4000" b="1" dirty="0">
                <a:solidFill>
                  <a:srgbClr val="F5000C"/>
                </a:solidFill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84C288F-D9C4-4F30-8843-DF815F0AC5CE}"/>
              </a:ext>
            </a:extLst>
          </p:cNvPr>
          <p:cNvGrpSpPr/>
          <p:nvPr userDrawn="1"/>
        </p:nvGrpSpPr>
        <p:grpSpPr>
          <a:xfrm>
            <a:off x="-1" y="6581775"/>
            <a:ext cx="12192000" cy="307777"/>
            <a:chOff x="-1" y="6581775"/>
            <a:chExt cx="12192000" cy="307777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906A24BD-AC41-4081-B6E7-CAB221CD20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126"/>
            <a:stretch/>
          </p:blipFill>
          <p:spPr>
            <a:xfrm>
              <a:off x="-1" y="6581775"/>
              <a:ext cx="12192000" cy="276225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39A29E3F-87AC-4D81-8C68-22CB52C6E5A3}"/>
                </a:ext>
              </a:extLst>
            </p:cNvPr>
            <p:cNvSpPr txBox="1"/>
            <p:nvPr userDrawn="1"/>
          </p:nvSpPr>
          <p:spPr>
            <a:xfrm>
              <a:off x="200978" y="6581775"/>
              <a:ext cx="4269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悟智股份有限公司機密資料   禁止複製、轉載、外流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8B40BD3-E049-42D6-8C57-8A8807A876DA}"/>
                </a:ext>
              </a:extLst>
            </p:cNvPr>
            <p:cNvSpPr txBox="1"/>
            <p:nvPr userDrawn="1"/>
          </p:nvSpPr>
          <p:spPr>
            <a:xfrm>
              <a:off x="5320777" y="6607902"/>
              <a:ext cx="6183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Confidential information of DW Co., Ltd. Reproduction, reprinting, and outflow are prohibited</a:t>
              </a:r>
              <a:endPara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89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般頁面-勿外流_Delete印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A8A12-75C5-4904-BEFE-1B941183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8F918F-F80A-489E-9C17-5BBA629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2209108"/>
            <a:ext cx="10515600" cy="435133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C27ACC8-49C7-480E-948B-FF5225BE8397}"/>
              </a:ext>
            </a:extLst>
          </p:cNvPr>
          <p:cNvGrpSpPr/>
          <p:nvPr userDrawn="1"/>
        </p:nvGrpSpPr>
        <p:grpSpPr>
          <a:xfrm>
            <a:off x="9475769" y="293279"/>
            <a:ext cx="2132522" cy="204440"/>
            <a:chOff x="8866169" y="293279"/>
            <a:chExt cx="2132522" cy="20444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EE820A9-4E47-4E6F-A4D3-A22CD518DFA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46" t="7752" r="10095" b="85854"/>
            <a:stretch/>
          </p:blipFill>
          <p:spPr>
            <a:xfrm>
              <a:off x="8866169" y="297555"/>
              <a:ext cx="175375" cy="200164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6A67275-FF1F-409F-A9C1-9C5D3325AC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2" r="55646" b="87762"/>
            <a:stretch/>
          </p:blipFill>
          <p:spPr>
            <a:xfrm rot="16200000">
              <a:off x="10875749" y="370502"/>
              <a:ext cx="200165" cy="45719"/>
            </a:xfrm>
            <a:prstGeom prst="rect">
              <a:avLst/>
            </a:prstGeom>
          </p:spPr>
        </p:pic>
      </p:grpSp>
      <p:sp>
        <p:nvSpPr>
          <p:cNvPr id="14" name="投影片編號版面配置區 7">
            <a:extLst>
              <a:ext uri="{FF2B5EF4-FFF2-40B4-BE49-F238E27FC236}">
                <a16:creationId xmlns:a16="http://schemas.microsoft.com/office/drawing/2014/main" id="{D01D9264-F0C1-4CC8-A126-5A649D024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370" y="210798"/>
            <a:ext cx="496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B3C5-A7EC-4F8F-8FDE-D266C3FAC454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5" name="文字版面配置區 2">
            <a:extLst>
              <a:ext uri="{FF2B5EF4-FFF2-40B4-BE49-F238E27FC236}">
                <a16:creationId xmlns:a16="http://schemas.microsoft.com/office/drawing/2014/main" id="{EA9EA7A4-0092-4252-B7D9-EDFCEA7CEFA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563456" y="253363"/>
            <a:ext cx="2026204" cy="282644"/>
          </a:xfrm>
        </p:spPr>
        <p:txBody>
          <a:bodyPr anchor="b">
            <a:noAutofit/>
          </a:bodyPr>
          <a:lstStyle>
            <a:lvl1pPr marL="0" indent="0" algn="l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主題文字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7C4A2D0-68F0-47F3-8279-2E7642CD2B5A}"/>
              </a:ext>
            </a:extLst>
          </p:cNvPr>
          <p:cNvGrpSpPr/>
          <p:nvPr userDrawn="1"/>
        </p:nvGrpSpPr>
        <p:grpSpPr>
          <a:xfrm rot="521388">
            <a:off x="9510341" y="596529"/>
            <a:ext cx="2811699" cy="1552057"/>
            <a:chOff x="9538675" y="514243"/>
            <a:chExt cx="2811699" cy="155205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9A93043-7201-4E3C-8383-A5B36648BA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755611">
              <a:off x="9538675" y="514243"/>
              <a:ext cx="2811699" cy="1552057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BB25229-571C-419A-A489-A1EA1171D806}"/>
                </a:ext>
              </a:extLst>
            </p:cNvPr>
            <p:cNvSpPr txBox="1"/>
            <p:nvPr userDrawn="1"/>
          </p:nvSpPr>
          <p:spPr>
            <a:xfrm rot="790707">
              <a:off x="10033613" y="936329"/>
              <a:ext cx="1865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rgbClr val="52EF00"/>
                  </a:solidFill>
                  <a:latin typeface="Bahnschrift SemiBold SemiConden" panose="020B0502040204020203" pitchFamily="34" charset="0"/>
                </a:rPr>
                <a:t>DELETE</a:t>
              </a:r>
              <a:endParaRPr lang="zh-TW" altLang="en-US" sz="4000" b="1" dirty="0">
                <a:solidFill>
                  <a:srgbClr val="52EF00"/>
                </a:solidFill>
                <a:latin typeface="Bahnschrift SemiBold SemiConden" panose="020B0502040204020203" pitchFamily="34" charset="0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44F249B-73BB-4AEA-893F-F21011DBA3DB}"/>
              </a:ext>
            </a:extLst>
          </p:cNvPr>
          <p:cNvGrpSpPr/>
          <p:nvPr userDrawn="1"/>
        </p:nvGrpSpPr>
        <p:grpSpPr>
          <a:xfrm>
            <a:off x="-1" y="6581775"/>
            <a:ext cx="12192000" cy="307777"/>
            <a:chOff x="-1" y="6581775"/>
            <a:chExt cx="12192000" cy="307777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124ECA8B-7AB1-410F-9BA4-70E5C1B0026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126"/>
            <a:stretch/>
          </p:blipFill>
          <p:spPr>
            <a:xfrm>
              <a:off x="-1" y="6581775"/>
              <a:ext cx="12192000" cy="276225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1291B29-A600-49B2-BA78-2003D6C93996}"/>
                </a:ext>
              </a:extLst>
            </p:cNvPr>
            <p:cNvSpPr txBox="1"/>
            <p:nvPr userDrawn="1"/>
          </p:nvSpPr>
          <p:spPr>
            <a:xfrm>
              <a:off x="200978" y="6581775"/>
              <a:ext cx="4269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悟智股份有限公司機密資料   禁止複製、轉載、外流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08DCA7B-E1A5-47AF-8CD2-DD68DB67F29B}"/>
                </a:ext>
              </a:extLst>
            </p:cNvPr>
            <p:cNvSpPr txBox="1"/>
            <p:nvPr userDrawn="1"/>
          </p:nvSpPr>
          <p:spPr>
            <a:xfrm>
              <a:off x="5320777" y="6607902"/>
              <a:ext cx="6183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Confidential information of DW Co., Ltd. Reproduction, reprinting, and outflow are prohibited</a:t>
              </a:r>
              <a:endPara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14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-勿外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92036C-53EC-4455-887E-BA1CDE1011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30149" y="243021"/>
            <a:ext cx="452301" cy="332902"/>
          </a:xfrm>
        </p:spPr>
        <p:txBody>
          <a:bodyPr/>
          <a:lstStyle/>
          <a:p>
            <a:fld id="{3E7FB3C5-A7EC-4F8F-8FDE-D266C3FAC454}" type="slidenum">
              <a:rPr lang="zh-TW" altLang="en-US" smtClean="0"/>
              <a:t>‹#›</a:t>
            </a:fld>
            <a:endParaRPr lang="zh-TW" altLang="en-US" dirty="0"/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id="{8ED9530A-97C8-4185-8563-87142CDE49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0447" y="893353"/>
            <a:ext cx="9411098" cy="5270309"/>
          </a:xfrm>
          <a:prstGeom prst="rect">
            <a:avLst/>
          </a:prstGeom>
          <a:noFill/>
          <a:effectLst>
            <a:glow>
              <a:schemeClr val="accent1"/>
            </a:glow>
            <a:softEdge rad="1117600"/>
          </a:effectLst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F1A63F7A-B19A-440B-9247-40F251DE1618}"/>
              </a:ext>
            </a:extLst>
          </p:cNvPr>
          <p:cNvSpPr txBox="1"/>
          <p:nvPr userDrawn="1"/>
        </p:nvSpPr>
        <p:spPr>
          <a:xfrm>
            <a:off x="845127" y="7419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悟智股份有限公司</a:t>
            </a: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B98BFFAB-7D7E-459C-ABDF-19D760E2984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545" y="5347840"/>
            <a:ext cx="1286659" cy="1286659"/>
          </a:xfrm>
          <a:prstGeom prst="rect">
            <a:avLst/>
          </a:prstGeom>
        </p:spPr>
      </p:pic>
      <p:grpSp>
        <p:nvGrpSpPr>
          <p:cNvPr id="22" name="群組 21">
            <a:extLst>
              <a:ext uri="{FF2B5EF4-FFF2-40B4-BE49-F238E27FC236}">
                <a16:creationId xmlns:a16="http://schemas.microsoft.com/office/drawing/2014/main" id="{CE4CD6E1-AAC6-442A-9ED8-E66B71314947}"/>
              </a:ext>
            </a:extLst>
          </p:cNvPr>
          <p:cNvGrpSpPr/>
          <p:nvPr userDrawn="1"/>
        </p:nvGrpSpPr>
        <p:grpSpPr>
          <a:xfrm>
            <a:off x="-1" y="6581775"/>
            <a:ext cx="12192000" cy="307777"/>
            <a:chOff x="-1" y="6581775"/>
            <a:chExt cx="12192000" cy="307777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BD82537B-01F6-409C-AA84-3A81BA69F83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126"/>
            <a:stretch/>
          </p:blipFill>
          <p:spPr>
            <a:xfrm>
              <a:off x="-1" y="6581775"/>
              <a:ext cx="12192000" cy="276225"/>
            </a:xfrm>
            <a:prstGeom prst="rect">
              <a:avLst/>
            </a:prstGeom>
          </p:spPr>
        </p:pic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3C9698B0-3E6F-4A50-89D7-5925A6BEA4A7}"/>
                </a:ext>
              </a:extLst>
            </p:cNvPr>
            <p:cNvSpPr txBox="1"/>
            <p:nvPr userDrawn="1"/>
          </p:nvSpPr>
          <p:spPr>
            <a:xfrm>
              <a:off x="200978" y="6581775"/>
              <a:ext cx="4269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悟智股份有限公司機密資料   禁止複製、轉載、外流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4FE0BA2-A019-4661-B4D7-1D87BCC8BFD4}"/>
                </a:ext>
              </a:extLst>
            </p:cNvPr>
            <p:cNvSpPr txBox="1"/>
            <p:nvPr userDrawn="1"/>
          </p:nvSpPr>
          <p:spPr>
            <a:xfrm>
              <a:off x="5320777" y="6607902"/>
              <a:ext cx="6183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Confidential information of DW Co., Ltd. Reproduction, reprinting, and outflow are prohibited</a:t>
              </a:r>
              <a:endPara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B15BE6F-5EB2-4251-B4E7-C5DDA79CB771}"/>
              </a:ext>
            </a:extLst>
          </p:cNvPr>
          <p:cNvSpPr txBox="1"/>
          <p:nvPr userDrawn="1"/>
        </p:nvSpPr>
        <p:spPr>
          <a:xfrm>
            <a:off x="753558" y="2605177"/>
            <a:ext cx="1068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6000" b="1" i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vers" panose="020B0503020202020204" pitchFamily="34" charset="0"/>
                <a:ea typeface="微軟正黑體" panose="020B0604030504040204" pitchFamily="34" charset="-120"/>
                <a:cs typeface="+mj-cs"/>
              </a:rPr>
              <a:t>Thank you for your patience.</a:t>
            </a:r>
            <a:endParaRPr lang="zh-TW" altLang="en-US" sz="6000" b="1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nivers" panose="020B0503020202020204" pitchFamily="34" charset="0"/>
              <a:ea typeface="微軟正黑體" panose="020B0604030504040204" pitchFamily="34" charset="-120"/>
              <a:cs typeface="+mj-cs"/>
            </a:endParaRP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8596B28-D3E8-4060-9E76-A26D33C51B97}"/>
              </a:ext>
            </a:extLst>
          </p:cNvPr>
          <p:cNvGrpSpPr/>
          <p:nvPr userDrawn="1"/>
        </p:nvGrpSpPr>
        <p:grpSpPr>
          <a:xfrm>
            <a:off x="98425" y="4913712"/>
            <a:ext cx="5858212" cy="1806175"/>
            <a:chOff x="98425" y="5046509"/>
            <a:chExt cx="5858212" cy="1806175"/>
          </a:xfrm>
        </p:grpSpPr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73471791-1B0F-47F6-A4A4-35C5108B007D}"/>
                </a:ext>
              </a:extLst>
            </p:cNvPr>
            <p:cNvGrpSpPr/>
            <p:nvPr userDrawn="1"/>
          </p:nvGrpSpPr>
          <p:grpSpPr>
            <a:xfrm>
              <a:off x="98425" y="5112543"/>
              <a:ext cx="490177" cy="1740141"/>
              <a:chOff x="98425" y="5103869"/>
              <a:chExt cx="490177" cy="1740141"/>
            </a:xfrm>
          </p:grpSpPr>
          <p:pic>
            <p:nvPicPr>
              <p:cNvPr id="44" name="圖片 43">
                <a:extLst>
                  <a:ext uri="{FF2B5EF4-FFF2-40B4-BE49-F238E27FC236}">
                    <a16:creationId xmlns:a16="http://schemas.microsoft.com/office/drawing/2014/main" id="{9E25B301-F69F-4C71-AF0F-5A11B4996F4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8426" y="5340155"/>
                <a:ext cx="474542" cy="671537"/>
              </a:xfrm>
              <a:prstGeom prst="rect">
                <a:avLst/>
              </a:prstGeom>
            </p:spPr>
          </p:pic>
          <p:pic>
            <p:nvPicPr>
              <p:cNvPr id="46" name="圖片 45">
                <a:extLst>
                  <a:ext uri="{FF2B5EF4-FFF2-40B4-BE49-F238E27FC236}">
                    <a16:creationId xmlns:a16="http://schemas.microsoft.com/office/drawing/2014/main" id="{8A45164D-8468-4333-92C9-5975F43457B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527" b="33068"/>
              <a:stretch/>
            </p:blipFill>
            <p:spPr>
              <a:xfrm>
                <a:off x="103788" y="5103869"/>
                <a:ext cx="469180" cy="347938"/>
              </a:xfrm>
              <a:prstGeom prst="rect">
                <a:avLst/>
              </a:prstGeom>
            </p:spPr>
          </p:pic>
          <p:pic>
            <p:nvPicPr>
              <p:cNvPr id="48" name="圖片 47">
                <a:extLst>
                  <a:ext uri="{FF2B5EF4-FFF2-40B4-BE49-F238E27FC236}">
                    <a16:creationId xmlns:a16="http://schemas.microsoft.com/office/drawing/2014/main" id="{C3E17F2C-F554-4838-BE20-7A175CCD697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25" y="5751364"/>
                <a:ext cx="490177" cy="693662"/>
              </a:xfrm>
              <a:prstGeom prst="rect">
                <a:avLst/>
              </a:prstGeom>
            </p:spPr>
          </p:pic>
          <p:pic>
            <p:nvPicPr>
              <p:cNvPr id="50" name="圖片 49">
                <a:extLst>
                  <a:ext uri="{FF2B5EF4-FFF2-40B4-BE49-F238E27FC236}">
                    <a16:creationId xmlns:a16="http://schemas.microsoft.com/office/drawing/2014/main" id="{2AC36E90-BDA6-490F-97B1-834042FBDDD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26" y="6200381"/>
                <a:ext cx="454820" cy="643629"/>
              </a:xfrm>
              <a:prstGeom prst="rect">
                <a:avLst/>
              </a:prstGeom>
            </p:spPr>
          </p:pic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1158692A-2ABB-4FC2-9488-BE68A33481E6}"/>
                </a:ext>
              </a:extLst>
            </p:cNvPr>
            <p:cNvGrpSpPr/>
            <p:nvPr userDrawn="1"/>
          </p:nvGrpSpPr>
          <p:grpSpPr>
            <a:xfrm>
              <a:off x="553245" y="5046509"/>
              <a:ext cx="5403392" cy="1615872"/>
              <a:chOff x="702535" y="4986447"/>
              <a:chExt cx="5403392" cy="1615872"/>
            </a:xfrm>
          </p:grpSpPr>
          <p:grpSp>
            <p:nvGrpSpPr>
              <p:cNvPr id="37" name="群組 36">
                <a:extLst>
                  <a:ext uri="{FF2B5EF4-FFF2-40B4-BE49-F238E27FC236}">
                    <a16:creationId xmlns:a16="http://schemas.microsoft.com/office/drawing/2014/main" id="{84AB5AB1-E7E8-4995-BF74-AAF2B6BA44D5}"/>
                  </a:ext>
                </a:extLst>
              </p:cNvPr>
              <p:cNvGrpSpPr/>
              <p:nvPr userDrawn="1"/>
            </p:nvGrpSpPr>
            <p:grpSpPr>
              <a:xfrm>
                <a:off x="702536" y="4986447"/>
                <a:ext cx="3544389" cy="1615872"/>
                <a:chOff x="1085713" y="4452368"/>
                <a:chExt cx="3544389" cy="1615872"/>
              </a:xfrm>
            </p:grpSpPr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5FB6D5E0-B1BF-492D-B53D-1071156F678A}"/>
                    </a:ext>
                  </a:extLst>
                </p:cNvPr>
                <p:cNvSpPr txBox="1"/>
                <p:nvPr userDrawn="1"/>
              </p:nvSpPr>
              <p:spPr>
                <a:xfrm>
                  <a:off x="1085713" y="4452368"/>
                  <a:ext cx="354438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台中市西屯區科園路</a:t>
                  </a:r>
                  <a:r>
                    <a:rPr lang="en-US" altLang="zh-TW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19</a:t>
                  </a:r>
                  <a:r>
                    <a:rPr lang="zh-TW" altLang="en-US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號（中部科學園區）</a:t>
                  </a:r>
                  <a:r>
                    <a:rPr lang="en-US" altLang="zh-TW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415</a:t>
                  </a:r>
                  <a:r>
                    <a:rPr lang="zh-TW" altLang="en-US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室</a:t>
                  </a:r>
                  <a:endParaRPr lang="zh-TW" altLang="en-US" sz="1200" b="1" dirty="0">
                    <a:solidFill>
                      <a:schemeClr val="tx1"/>
                    </a:solidFill>
                    <a:latin typeface="+mn-lt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192C8AC-4B08-4BF3-A285-05C4ABB71B9F}"/>
                    </a:ext>
                  </a:extLst>
                </p:cNvPr>
                <p:cNvSpPr txBox="1"/>
                <p:nvPr userDrawn="1"/>
              </p:nvSpPr>
              <p:spPr>
                <a:xfrm>
                  <a:off x="1085713" y="4990586"/>
                  <a:ext cx="354438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Fax: 04-24630951</a:t>
                  </a:r>
                  <a:endParaRPr lang="zh-TW" altLang="en-US" sz="1200" b="1" dirty="0">
                    <a:solidFill>
                      <a:schemeClr val="tx1"/>
                    </a:solidFill>
                    <a:latin typeface="+mn-lt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4CF5F05B-ECF7-4140-9E62-DBFD05077A09}"/>
                    </a:ext>
                  </a:extLst>
                </p:cNvPr>
                <p:cNvSpPr txBox="1"/>
                <p:nvPr userDrawn="1"/>
              </p:nvSpPr>
              <p:spPr>
                <a:xfrm>
                  <a:off x="1085713" y="5388473"/>
                  <a:ext cx="354438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Tel: 04-24630915</a:t>
                  </a:r>
                  <a:endParaRPr lang="zh-TW" altLang="en-US" sz="1200" b="1" dirty="0">
                    <a:solidFill>
                      <a:schemeClr val="tx1"/>
                    </a:solidFill>
                    <a:latin typeface="+mn-lt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1BB86280-22C6-4DC2-B384-6E4A86F0DDD5}"/>
                    </a:ext>
                  </a:extLst>
                </p:cNvPr>
                <p:cNvSpPr txBox="1"/>
                <p:nvPr userDrawn="1"/>
              </p:nvSpPr>
              <p:spPr>
                <a:xfrm>
                  <a:off x="1085713" y="5791241"/>
                  <a:ext cx="354438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b="1" i="0" u="none" strike="noStrike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  <a:hlinkClick r:id="rId11">
                        <a:extLst>
                          <a:ext uri="{A12FA001-AC4F-418D-AE19-62706E023703}">
                            <ahyp:hlinkClr xmlns="" xmlns:ahyp="http://schemas.microsoft.com/office/drawing/2018/hyperlinkcolor" val="tx"/>
                          </a:ext>
                        </a:extLst>
                      </a:hlinkClick>
                    </a:rPr>
                    <a:t>sale@deep-wise.com.tw</a:t>
                  </a:r>
                  <a:endParaRPr lang="zh-TW" altLang="en-US" sz="1200" b="1" dirty="0">
                    <a:solidFill>
                      <a:schemeClr val="tx1"/>
                    </a:solidFill>
                    <a:latin typeface="+mn-lt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A45D99E5-33CC-444B-82A8-C6C7BF8ED1E7}"/>
                  </a:ext>
                </a:extLst>
              </p:cNvPr>
              <p:cNvSpPr txBox="1"/>
              <p:nvPr userDrawn="1"/>
            </p:nvSpPr>
            <p:spPr>
              <a:xfrm>
                <a:off x="702535" y="5178350"/>
                <a:ext cx="54033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i="0" dirty="0">
                    <a:solidFill>
                      <a:schemeClr val="tx1"/>
                    </a:solidFill>
                    <a:effectLst/>
                    <a:latin typeface="+mn-lt"/>
                    <a:ea typeface="微軟正黑體" panose="020B0604030504040204" pitchFamily="34" charset="-120"/>
                  </a:rPr>
                  <a:t>Room 415, No. 19, Keyuan Road, Taichung City (Central Science Park)</a:t>
                </a:r>
                <a:endParaRPr lang="zh-TW" altLang="en-US" sz="1200" b="1" dirty="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9100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-有底勿外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4EC8163-4B29-441B-B524-B7C772BC6D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9856"/>
            <a:ext cx="12192000" cy="2270129"/>
          </a:xfrm>
          <a:prstGeom prst="rect">
            <a:avLst/>
          </a:prstGeom>
        </p:spPr>
      </p:pic>
      <p:sp>
        <p:nvSpPr>
          <p:cNvPr id="34" name="投影片編號版面配置區 7">
            <a:extLst>
              <a:ext uri="{FF2B5EF4-FFF2-40B4-BE49-F238E27FC236}">
                <a16:creationId xmlns:a16="http://schemas.microsoft.com/office/drawing/2014/main" id="{95DCB360-D8FE-4802-9DA9-B617E2902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370" y="210798"/>
            <a:ext cx="496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B3C5-A7EC-4F8F-8FDE-D266C3FAC454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041DE6D-CBF1-4D8D-8473-F0DFFB92D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576" y="1838326"/>
            <a:ext cx="9596847" cy="990972"/>
          </a:xfrm>
        </p:spPr>
        <p:txBody>
          <a:bodyPr anchor="b">
            <a:normAutofit/>
          </a:bodyPr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4100EDB-F37B-47D2-8E51-C6C5AD13E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2952380"/>
            <a:ext cx="9144000" cy="1131939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按一下以編輯母片子標題樣式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20" name="文字版面配置區 12">
            <a:extLst>
              <a:ext uri="{FF2B5EF4-FFF2-40B4-BE49-F238E27FC236}">
                <a16:creationId xmlns:a16="http://schemas.microsoft.com/office/drawing/2014/main" id="{FC733A13-DE3A-448B-86D2-A3E69D7BFC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09936" y="4972350"/>
            <a:ext cx="5972128" cy="38485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 algn="ctr"/>
            <a:r>
              <a:rPr lang="zh-TW" altLang="en-US" dirty="0"/>
              <a:t>日期</a:t>
            </a:r>
          </a:p>
        </p:txBody>
      </p:sp>
      <p:sp>
        <p:nvSpPr>
          <p:cNvPr id="21" name="文字版面配置區 12">
            <a:extLst>
              <a:ext uri="{FF2B5EF4-FFF2-40B4-BE49-F238E27FC236}">
                <a16:creationId xmlns:a16="http://schemas.microsoft.com/office/drawing/2014/main" id="{24588D58-F28D-4F37-940B-7007B3D14E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09936" y="4440286"/>
            <a:ext cx="5972128" cy="38485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 algn="ctr"/>
            <a:r>
              <a:rPr lang="zh-TW" altLang="en-US" dirty="0"/>
              <a:t>製表人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5C91CF0-FBBA-4829-A703-5262E7CD26EF}"/>
              </a:ext>
            </a:extLst>
          </p:cNvPr>
          <p:cNvGrpSpPr/>
          <p:nvPr userDrawn="1"/>
        </p:nvGrpSpPr>
        <p:grpSpPr>
          <a:xfrm>
            <a:off x="-1" y="6581775"/>
            <a:ext cx="12192000" cy="307777"/>
            <a:chOff x="-1" y="6581775"/>
            <a:chExt cx="12192000" cy="30777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CD756D7-AB17-43AC-BD51-AB9E8A6E349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126"/>
            <a:stretch/>
          </p:blipFill>
          <p:spPr>
            <a:xfrm>
              <a:off x="-1" y="6581775"/>
              <a:ext cx="12192000" cy="276225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D36B4C0-DDFC-40AC-9FEB-903E36605633}"/>
                </a:ext>
              </a:extLst>
            </p:cNvPr>
            <p:cNvSpPr txBox="1"/>
            <p:nvPr userDrawn="1"/>
          </p:nvSpPr>
          <p:spPr>
            <a:xfrm>
              <a:off x="200978" y="6581775"/>
              <a:ext cx="4269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悟智股份有限公司機密資料   禁止複製、轉載、外流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ABD985C-68CB-4E32-996C-E9945593F502}"/>
                </a:ext>
              </a:extLst>
            </p:cNvPr>
            <p:cNvSpPr txBox="1"/>
            <p:nvPr userDrawn="1"/>
          </p:nvSpPr>
          <p:spPr>
            <a:xfrm>
              <a:off x="5320777" y="6607902"/>
              <a:ext cx="6183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Confidential information of DW Co., Ltd. Reproduction, reprinting, and outflow are prohibited</a:t>
              </a:r>
              <a:endPara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262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頁主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D3E6E-EA06-4D54-B3D9-4C75B7CD3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5127" y="2766219"/>
            <a:ext cx="10515600" cy="132556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TW" altLang="en-US" dirty="0"/>
              <a:t>扉頁主題</a:t>
            </a:r>
          </a:p>
        </p:txBody>
      </p:sp>
      <p:sp>
        <p:nvSpPr>
          <p:cNvPr id="4" name="投影片編號版面配置區 7">
            <a:extLst>
              <a:ext uri="{FF2B5EF4-FFF2-40B4-BE49-F238E27FC236}">
                <a16:creationId xmlns:a16="http://schemas.microsoft.com/office/drawing/2014/main" id="{AC9F192B-D584-3A6A-55CA-7C96E3FF553A}"/>
              </a:ext>
            </a:extLst>
          </p:cNvPr>
          <p:cNvSpPr txBox="1">
            <a:spLocks/>
          </p:cNvSpPr>
          <p:nvPr userDrawn="1"/>
        </p:nvSpPr>
        <p:spPr>
          <a:xfrm>
            <a:off x="11486370" y="210798"/>
            <a:ext cx="496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FB3C5-A7EC-4F8F-8FDE-D266C3FAC45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397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頁主題-有底勿外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345FB4C7-6E09-4171-B31F-0C59CA41AF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83"/>
          <a:stretch/>
        </p:blipFill>
        <p:spPr>
          <a:xfrm rot="16200000">
            <a:off x="9315455" y="2238682"/>
            <a:ext cx="5753092" cy="370618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CD3E6E-EA06-4D54-B3D9-4C75B7CD3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5127" y="2766219"/>
            <a:ext cx="10515600" cy="132556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TW" altLang="en-US" dirty="0"/>
              <a:t>扉頁主題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3697335-9EF6-461F-9107-D07A441CE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83"/>
          <a:stretch/>
        </p:blipFill>
        <p:spPr>
          <a:xfrm rot="5400000" flipH="1">
            <a:off x="-2876550" y="2238688"/>
            <a:ext cx="5753099" cy="3706186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A72CF552-EC21-45B3-AB0A-7DDFC995E65D}"/>
              </a:ext>
            </a:extLst>
          </p:cNvPr>
          <p:cNvGrpSpPr/>
          <p:nvPr userDrawn="1"/>
        </p:nvGrpSpPr>
        <p:grpSpPr>
          <a:xfrm>
            <a:off x="-1" y="6581775"/>
            <a:ext cx="12192000" cy="307777"/>
            <a:chOff x="-1" y="6581775"/>
            <a:chExt cx="12192000" cy="30777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20D7EC3-03C1-4E29-8C0F-73A67EF5AD3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126"/>
            <a:stretch/>
          </p:blipFill>
          <p:spPr>
            <a:xfrm>
              <a:off x="-1" y="6581775"/>
              <a:ext cx="12192000" cy="276225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7E1FF51-4242-4D32-8A4B-74D3E2E49038}"/>
                </a:ext>
              </a:extLst>
            </p:cNvPr>
            <p:cNvSpPr txBox="1"/>
            <p:nvPr userDrawn="1"/>
          </p:nvSpPr>
          <p:spPr>
            <a:xfrm>
              <a:off x="200978" y="6581775"/>
              <a:ext cx="4269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悟智股份有限公司機密資料   禁止複製、轉載、外流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47B2481-1DD6-4893-8110-B3C6574BE0A0}"/>
                </a:ext>
              </a:extLst>
            </p:cNvPr>
            <p:cNvSpPr txBox="1"/>
            <p:nvPr userDrawn="1"/>
          </p:nvSpPr>
          <p:spPr>
            <a:xfrm>
              <a:off x="5320777" y="6607902"/>
              <a:ext cx="6183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Confidential information of DW Co., Ltd. Reproduction, reprinting, and outflow are prohibited</a:t>
              </a:r>
              <a:endPara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投影片編號版面配置區 7">
            <a:extLst>
              <a:ext uri="{FF2B5EF4-FFF2-40B4-BE49-F238E27FC236}">
                <a16:creationId xmlns:a16="http://schemas.microsoft.com/office/drawing/2014/main" id="{9CA20A25-4A88-FA9B-77AA-C6490D8A774D}"/>
              </a:ext>
            </a:extLst>
          </p:cNvPr>
          <p:cNvSpPr txBox="1">
            <a:spLocks/>
          </p:cNvSpPr>
          <p:nvPr userDrawn="1"/>
        </p:nvSpPr>
        <p:spPr>
          <a:xfrm>
            <a:off x="11486370" y="210798"/>
            <a:ext cx="496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FB3C5-A7EC-4F8F-8FDE-D266C3FAC45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2423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般頁面-有底勿外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A8A12-75C5-4904-BEFE-1B941183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8F918F-F80A-489E-9C17-5BBA629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2209108"/>
            <a:ext cx="10515600" cy="435133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C27ACC8-49C7-480E-948B-FF5225BE8397}"/>
              </a:ext>
            </a:extLst>
          </p:cNvPr>
          <p:cNvGrpSpPr/>
          <p:nvPr userDrawn="1"/>
        </p:nvGrpSpPr>
        <p:grpSpPr>
          <a:xfrm>
            <a:off x="9475769" y="293279"/>
            <a:ext cx="2132522" cy="204440"/>
            <a:chOff x="8866169" y="293279"/>
            <a:chExt cx="2132522" cy="20444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EE820A9-4E47-4E6F-A4D3-A22CD518DFA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46" t="7752" r="10095" b="85854"/>
            <a:stretch/>
          </p:blipFill>
          <p:spPr>
            <a:xfrm>
              <a:off x="8866169" y="297555"/>
              <a:ext cx="175375" cy="200164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6A67275-FF1F-409F-A9C1-9C5D3325AC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2" r="55646" b="87762"/>
            <a:stretch/>
          </p:blipFill>
          <p:spPr>
            <a:xfrm rot="16200000">
              <a:off x="10875749" y="370502"/>
              <a:ext cx="200165" cy="45719"/>
            </a:xfrm>
            <a:prstGeom prst="rect">
              <a:avLst/>
            </a:prstGeom>
          </p:spPr>
        </p:pic>
      </p:grpSp>
      <p:sp>
        <p:nvSpPr>
          <p:cNvPr id="14" name="投影片編號版面配置區 7">
            <a:extLst>
              <a:ext uri="{FF2B5EF4-FFF2-40B4-BE49-F238E27FC236}">
                <a16:creationId xmlns:a16="http://schemas.microsoft.com/office/drawing/2014/main" id="{D01D9264-F0C1-4CC8-A126-5A649D024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370" y="210798"/>
            <a:ext cx="496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B3C5-A7EC-4F8F-8FDE-D266C3FAC454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5" name="文字版面配置區 2">
            <a:extLst>
              <a:ext uri="{FF2B5EF4-FFF2-40B4-BE49-F238E27FC236}">
                <a16:creationId xmlns:a16="http://schemas.microsoft.com/office/drawing/2014/main" id="{EA9EA7A4-0092-4252-B7D9-EDFCEA7CEFA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563456" y="253363"/>
            <a:ext cx="2026204" cy="282644"/>
          </a:xfrm>
        </p:spPr>
        <p:txBody>
          <a:bodyPr anchor="b">
            <a:noAutofit/>
          </a:bodyPr>
          <a:lstStyle>
            <a:lvl1pPr marL="0" indent="0" algn="l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主題文字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B48A008-7DA5-42D6-9DB1-9A101F1B739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9856"/>
            <a:ext cx="12192000" cy="2270129"/>
          </a:xfrm>
          <a:prstGeom prst="rect">
            <a:avLst/>
          </a:prstGeom>
        </p:spPr>
      </p:pic>
      <p:grpSp>
        <p:nvGrpSpPr>
          <p:cNvPr id="16" name="群組 15">
            <a:extLst>
              <a:ext uri="{FF2B5EF4-FFF2-40B4-BE49-F238E27FC236}">
                <a16:creationId xmlns:a16="http://schemas.microsoft.com/office/drawing/2014/main" id="{C3BD8E59-F9FD-4BD7-ACAE-548F001BDDFE}"/>
              </a:ext>
            </a:extLst>
          </p:cNvPr>
          <p:cNvGrpSpPr/>
          <p:nvPr userDrawn="1"/>
        </p:nvGrpSpPr>
        <p:grpSpPr>
          <a:xfrm>
            <a:off x="-1" y="6581775"/>
            <a:ext cx="12192000" cy="307777"/>
            <a:chOff x="-1" y="6581775"/>
            <a:chExt cx="12192000" cy="307777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8171203C-B44B-46F9-9EE5-5605E66448F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126"/>
            <a:stretch/>
          </p:blipFill>
          <p:spPr>
            <a:xfrm>
              <a:off x="-1" y="6581775"/>
              <a:ext cx="12192000" cy="276225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B591E2-C39A-4B7D-850D-430904A0E447}"/>
                </a:ext>
              </a:extLst>
            </p:cNvPr>
            <p:cNvSpPr txBox="1"/>
            <p:nvPr userDrawn="1"/>
          </p:nvSpPr>
          <p:spPr>
            <a:xfrm>
              <a:off x="200978" y="6581775"/>
              <a:ext cx="4269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悟智股份有限公司機密資料   禁止複製、轉載、外流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A5C337C-B960-4FA3-87E9-CCB6450E4FD4}"/>
                </a:ext>
              </a:extLst>
            </p:cNvPr>
            <p:cNvSpPr txBox="1"/>
            <p:nvPr userDrawn="1"/>
          </p:nvSpPr>
          <p:spPr>
            <a:xfrm>
              <a:off x="5320777" y="6607902"/>
              <a:ext cx="6183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Confidential information of DW Co., Ltd. Reproduction, reprinting, and outflow are prohibited</a:t>
              </a:r>
              <a:endPara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8082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般頁面-有底勿外流_Update印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A8A12-75C5-4904-BEFE-1B941183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8F918F-F80A-489E-9C17-5BBA629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2209108"/>
            <a:ext cx="10515600" cy="435133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C27ACC8-49C7-480E-948B-FF5225BE8397}"/>
              </a:ext>
            </a:extLst>
          </p:cNvPr>
          <p:cNvGrpSpPr/>
          <p:nvPr userDrawn="1"/>
        </p:nvGrpSpPr>
        <p:grpSpPr>
          <a:xfrm>
            <a:off x="9475769" y="293279"/>
            <a:ext cx="2132522" cy="204440"/>
            <a:chOff x="8866169" y="293279"/>
            <a:chExt cx="2132522" cy="20444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EE820A9-4E47-4E6F-A4D3-A22CD518DFA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46" t="7752" r="10095" b="85854"/>
            <a:stretch/>
          </p:blipFill>
          <p:spPr>
            <a:xfrm>
              <a:off x="8866169" y="297555"/>
              <a:ext cx="175375" cy="200164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6A67275-FF1F-409F-A9C1-9C5D3325AC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2" r="55646" b="87762"/>
            <a:stretch/>
          </p:blipFill>
          <p:spPr>
            <a:xfrm rot="16200000">
              <a:off x="10875749" y="370502"/>
              <a:ext cx="200165" cy="45719"/>
            </a:xfrm>
            <a:prstGeom prst="rect">
              <a:avLst/>
            </a:prstGeom>
          </p:spPr>
        </p:pic>
      </p:grpSp>
      <p:sp>
        <p:nvSpPr>
          <p:cNvPr id="14" name="投影片編號版面配置區 7">
            <a:extLst>
              <a:ext uri="{FF2B5EF4-FFF2-40B4-BE49-F238E27FC236}">
                <a16:creationId xmlns:a16="http://schemas.microsoft.com/office/drawing/2014/main" id="{D01D9264-F0C1-4CC8-A126-5A649D024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370" y="210798"/>
            <a:ext cx="496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B3C5-A7EC-4F8F-8FDE-D266C3FAC454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5" name="文字版面配置區 2">
            <a:extLst>
              <a:ext uri="{FF2B5EF4-FFF2-40B4-BE49-F238E27FC236}">
                <a16:creationId xmlns:a16="http://schemas.microsoft.com/office/drawing/2014/main" id="{EA9EA7A4-0092-4252-B7D9-EDFCEA7CEFA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563456" y="253363"/>
            <a:ext cx="2026204" cy="282644"/>
          </a:xfrm>
        </p:spPr>
        <p:txBody>
          <a:bodyPr anchor="b">
            <a:noAutofit/>
          </a:bodyPr>
          <a:lstStyle>
            <a:lvl1pPr marL="0" indent="0" algn="l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主題文字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7C4A2D0-68F0-47F3-8279-2E7642CD2B5A}"/>
              </a:ext>
            </a:extLst>
          </p:cNvPr>
          <p:cNvGrpSpPr/>
          <p:nvPr userDrawn="1"/>
        </p:nvGrpSpPr>
        <p:grpSpPr>
          <a:xfrm rot="521388">
            <a:off x="9510341" y="596529"/>
            <a:ext cx="2811699" cy="1552058"/>
            <a:chOff x="9538675" y="514243"/>
            <a:chExt cx="2811699" cy="15520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9A93043-7201-4E3C-8383-A5B36648BA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5611">
              <a:off x="9538675" y="514243"/>
              <a:ext cx="2811699" cy="1552058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BB25229-571C-419A-A489-A1EA1171D806}"/>
                </a:ext>
              </a:extLst>
            </p:cNvPr>
            <p:cNvSpPr txBox="1"/>
            <p:nvPr userDrawn="1"/>
          </p:nvSpPr>
          <p:spPr>
            <a:xfrm rot="790707">
              <a:off x="10033613" y="936329"/>
              <a:ext cx="1865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rgbClr val="F5000C"/>
                  </a:solidFill>
                  <a:latin typeface="Bahnschrift SemiBold SemiConden" panose="020B0502040204020203" pitchFamily="34" charset="0"/>
                </a:rPr>
                <a:t>UPDATE</a:t>
              </a:r>
              <a:endParaRPr lang="zh-TW" altLang="en-US" sz="4000" b="1" dirty="0">
                <a:solidFill>
                  <a:srgbClr val="F5000C"/>
                </a:solidFill>
                <a:latin typeface="Bahnschrift SemiBold SemiConden" panose="020B0502040204020203" pitchFamily="34" charset="0"/>
              </a:endParaRPr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A2CC12BA-FD11-4A89-8642-847A64F6A20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9856"/>
            <a:ext cx="12192000" cy="2270129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486E1ED4-0849-4F3A-B972-39A121E4408C}"/>
              </a:ext>
            </a:extLst>
          </p:cNvPr>
          <p:cNvGrpSpPr/>
          <p:nvPr userDrawn="1"/>
        </p:nvGrpSpPr>
        <p:grpSpPr>
          <a:xfrm>
            <a:off x="-1" y="6581775"/>
            <a:ext cx="12192000" cy="307777"/>
            <a:chOff x="-1" y="6581775"/>
            <a:chExt cx="12192000" cy="307777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536DBB04-D680-4E49-A92C-497FACB4056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126"/>
            <a:stretch/>
          </p:blipFill>
          <p:spPr>
            <a:xfrm>
              <a:off x="-1" y="6581775"/>
              <a:ext cx="12192000" cy="276225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7321FBEC-9E9D-453F-93D4-6AD3E526D678}"/>
                </a:ext>
              </a:extLst>
            </p:cNvPr>
            <p:cNvSpPr txBox="1"/>
            <p:nvPr userDrawn="1"/>
          </p:nvSpPr>
          <p:spPr>
            <a:xfrm>
              <a:off x="200978" y="6581775"/>
              <a:ext cx="4269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悟智股份有限公司機密資料   禁止複製、轉載、外流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BEFD699-97F0-45F2-A9EE-9ECC63905152}"/>
                </a:ext>
              </a:extLst>
            </p:cNvPr>
            <p:cNvSpPr txBox="1"/>
            <p:nvPr userDrawn="1"/>
          </p:nvSpPr>
          <p:spPr>
            <a:xfrm>
              <a:off x="5320777" y="6607902"/>
              <a:ext cx="6183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Confidential information of DW Co., Ltd. Reproduction, reprinting, and outflow are prohibited</a:t>
              </a:r>
              <a:endPara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6559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般頁面-有底勿外流_Delete印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A8A12-75C5-4904-BEFE-1B941183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8F918F-F80A-489E-9C17-5BBA629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2209108"/>
            <a:ext cx="10515600" cy="435133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C27ACC8-49C7-480E-948B-FF5225BE8397}"/>
              </a:ext>
            </a:extLst>
          </p:cNvPr>
          <p:cNvGrpSpPr/>
          <p:nvPr userDrawn="1"/>
        </p:nvGrpSpPr>
        <p:grpSpPr>
          <a:xfrm>
            <a:off x="9475769" y="293279"/>
            <a:ext cx="2132522" cy="204440"/>
            <a:chOff x="8866169" y="293279"/>
            <a:chExt cx="2132522" cy="20444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EE820A9-4E47-4E6F-A4D3-A22CD518DFA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46" t="7752" r="10095" b="85854"/>
            <a:stretch/>
          </p:blipFill>
          <p:spPr>
            <a:xfrm>
              <a:off x="8866169" y="297555"/>
              <a:ext cx="175375" cy="200164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6A67275-FF1F-409F-A9C1-9C5D3325AC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2" r="55646" b="87762"/>
            <a:stretch/>
          </p:blipFill>
          <p:spPr>
            <a:xfrm rot="16200000">
              <a:off x="10875749" y="370502"/>
              <a:ext cx="200165" cy="45719"/>
            </a:xfrm>
            <a:prstGeom prst="rect">
              <a:avLst/>
            </a:prstGeom>
          </p:spPr>
        </p:pic>
      </p:grpSp>
      <p:sp>
        <p:nvSpPr>
          <p:cNvPr id="14" name="投影片編號版面配置區 7">
            <a:extLst>
              <a:ext uri="{FF2B5EF4-FFF2-40B4-BE49-F238E27FC236}">
                <a16:creationId xmlns:a16="http://schemas.microsoft.com/office/drawing/2014/main" id="{D01D9264-F0C1-4CC8-A126-5A649D024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370" y="210798"/>
            <a:ext cx="496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B3C5-A7EC-4F8F-8FDE-D266C3FAC454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5" name="文字版面配置區 2">
            <a:extLst>
              <a:ext uri="{FF2B5EF4-FFF2-40B4-BE49-F238E27FC236}">
                <a16:creationId xmlns:a16="http://schemas.microsoft.com/office/drawing/2014/main" id="{EA9EA7A4-0092-4252-B7D9-EDFCEA7CEFA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563456" y="253363"/>
            <a:ext cx="2026204" cy="282644"/>
          </a:xfrm>
        </p:spPr>
        <p:txBody>
          <a:bodyPr anchor="b">
            <a:noAutofit/>
          </a:bodyPr>
          <a:lstStyle>
            <a:lvl1pPr marL="0" indent="0" algn="l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主題文字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7C4A2D0-68F0-47F3-8279-2E7642CD2B5A}"/>
              </a:ext>
            </a:extLst>
          </p:cNvPr>
          <p:cNvGrpSpPr/>
          <p:nvPr userDrawn="1"/>
        </p:nvGrpSpPr>
        <p:grpSpPr>
          <a:xfrm rot="521388">
            <a:off x="9510341" y="596529"/>
            <a:ext cx="2811699" cy="1552057"/>
            <a:chOff x="9538675" y="514243"/>
            <a:chExt cx="2811699" cy="155205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9A93043-7201-4E3C-8383-A5B36648BA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755611">
              <a:off x="9538675" y="514243"/>
              <a:ext cx="2811699" cy="1552057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BB25229-571C-419A-A489-A1EA1171D806}"/>
                </a:ext>
              </a:extLst>
            </p:cNvPr>
            <p:cNvSpPr txBox="1"/>
            <p:nvPr userDrawn="1"/>
          </p:nvSpPr>
          <p:spPr>
            <a:xfrm rot="790707">
              <a:off x="10033613" y="936329"/>
              <a:ext cx="1865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rgbClr val="52EF00"/>
                  </a:solidFill>
                  <a:latin typeface="Bahnschrift SemiBold SemiConden" panose="020B0502040204020203" pitchFamily="34" charset="0"/>
                </a:rPr>
                <a:t>DELETE</a:t>
              </a:r>
              <a:endParaRPr lang="zh-TW" altLang="en-US" sz="4000" b="1" dirty="0">
                <a:solidFill>
                  <a:srgbClr val="52EF00"/>
                </a:solidFill>
                <a:latin typeface="Bahnschrift SemiBold SemiConden" panose="020B0502040204020203" pitchFamily="34" charset="0"/>
              </a:endParaRPr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DE025584-A924-4E83-83F6-921CFD7E80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9856"/>
            <a:ext cx="12192000" cy="2270129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DD130770-89ED-4B30-ADB7-7E151D288850}"/>
              </a:ext>
            </a:extLst>
          </p:cNvPr>
          <p:cNvGrpSpPr/>
          <p:nvPr userDrawn="1"/>
        </p:nvGrpSpPr>
        <p:grpSpPr>
          <a:xfrm>
            <a:off x="-1" y="6581775"/>
            <a:ext cx="12192000" cy="307777"/>
            <a:chOff x="-1" y="6581775"/>
            <a:chExt cx="12192000" cy="307777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CC62B7E9-AC74-44A9-9EA0-6FB7B04DD63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126"/>
            <a:stretch/>
          </p:blipFill>
          <p:spPr>
            <a:xfrm>
              <a:off x="-1" y="6581775"/>
              <a:ext cx="12192000" cy="276225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C72A018-A93A-470A-A0F4-16E504B47C9C}"/>
                </a:ext>
              </a:extLst>
            </p:cNvPr>
            <p:cNvSpPr txBox="1"/>
            <p:nvPr userDrawn="1"/>
          </p:nvSpPr>
          <p:spPr>
            <a:xfrm>
              <a:off x="200978" y="6581775"/>
              <a:ext cx="4269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悟智股份有限公司機密資料   禁止複製、轉載、外流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7D8A4EC-5F68-41C9-B54A-13E416B9A7EE}"/>
                </a:ext>
              </a:extLst>
            </p:cNvPr>
            <p:cNvSpPr txBox="1"/>
            <p:nvPr userDrawn="1"/>
          </p:nvSpPr>
          <p:spPr>
            <a:xfrm>
              <a:off x="5320777" y="6607902"/>
              <a:ext cx="6183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Confidential information of DW Co., Ltd. Reproduction, reprinting, and outflow are prohibited</a:t>
              </a:r>
              <a:endPara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2161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-有底勿外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692036C-53EC-4455-887E-BA1CDE1011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30149" y="243021"/>
            <a:ext cx="452301" cy="332902"/>
          </a:xfrm>
        </p:spPr>
        <p:txBody>
          <a:bodyPr/>
          <a:lstStyle/>
          <a:p>
            <a:fld id="{3E7FB3C5-A7EC-4F8F-8FDE-D266C3FAC454}" type="slidenum">
              <a:rPr lang="zh-TW" altLang="en-US" smtClean="0"/>
              <a:t>‹#›</a:t>
            </a:fld>
            <a:endParaRPr lang="zh-TW" altLang="en-US" dirty="0"/>
          </a:p>
        </p:txBody>
      </p:sp>
      <p:pic>
        <p:nvPicPr>
          <p:cNvPr id="4" name="內容版面配置區 6">
            <a:extLst>
              <a:ext uri="{FF2B5EF4-FFF2-40B4-BE49-F238E27FC236}">
                <a16:creationId xmlns:a16="http://schemas.microsoft.com/office/drawing/2014/main" id="{8ED9530A-97C8-4185-8563-87142CDE49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0447" y="893353"/>
            <a:ext cx="9411098" cy="5270309"/>
          </a:xfrm>
          <a:prstGeom prst="rect">
            <a:avLst/>
          </a:prstGeom>
          <a:noFill/>
          <a:effectLst>
            <a:glow>
              <a:schemeClr val="accent1"/>
            </a:glow>
            <a:softEdge rad="1117600"/>
          </a:effectLst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F1A63F7A-B19A-440B-9247-40F251DE1618}"/>
              </a:ext>
            </a:extLst>
          </p:cNvPr>
          <p:cNvSpPr txBox="1"/>
          <p:nvPr userDrawn="1"/>
        </p:nvSpPr>
        <p:spPr>
          <a:xfrm>
            <a:off x="845127" y="7419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悟智股份有限公司</a:t>
            </a:r>
          </a:p>
        </p:txBody>
      </p:sp>
      <p:pic>
        <p:nvPicPr>
          <p:cNvPr id="34" name="圖片 33">
            <a:extLst>
              <a:ext uri="{FF2B5EF4-FFF2-40B4-BE49-F238E27FC236}">
                <a16:creationId xmlns:a16="http://schemas.microsoft.com/office/drawing/2014/main" id="{B98BFFAB-7D7E-459C-ABDF-19D760E2984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545" y="5347840"/>
            <a:ext cx="1286659" cy="1286659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BAF9B046-0E2A-40EC-93E6-13C3D0D327A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568" y="5172691"/>
            <a:ext cx="8335461" cy="1676479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B69E5515-3C5C-46B9-90EB-2A1181942F3F}"/>
              </a:ext>
            </a:extLst>
          </p:cNvPr>
          <p:cNvSpPr txBox="1"/>
          <p:nvPr userDrawn="1"/>
        </p:nvSpPr>
        <p:spPr>
          <a:xfrm>
            <a:off x="753558" y="2605177"/>
            <a:ext cx="1068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6000" b="1" i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vers" panose="020B0503020202020204" pitchFamily="34" charset="0"/>
                <a:ea typeface="微軟正黑體" panose="020B0604030504040204" pitchFamily="34" charset="-120"/>
                <a:cs typeface="+mj-cs"/>
              </a:rPr>
              <a:t>Thank you for your patience.</a:t>
            </a:r>
            <a:endParaRPr lang="zh-TW" altLang="en-US" sz="6000" b="1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nivers" panose="020B0503020202020204" pitchFamily="34" charset="0"/>
              <a:ea typeface="微軟正黑體" panose="020B0604030504040204" pitchFamily="34" charset="-120"/>
              <a:cs typeface="+mj-cs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64154DE-3222-4E0B-B353-E98D70DD3EC8}"/>
              </a:ext>
            </a:extLst>
          </p:cNvPr>
          <p:cNvGrpSpPr/>
          <p:nvPr userDrawn="1"/>
        </p:nvGrpSpPr>
        <p:grpSpPr>
          <a:xfrm>
            <a:off x="98425" y="4913712"/>
            <a:ext cx="5858212" cy="1806175"/>
            <a:chOff x="98425" y="5046509"/>
            <a:chExt cx="5858212" cy="1806175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04EADE54-386E-409A-9385-769F7B6775D3}"/>
                </a:ext>
              </a:extLst>
            </p:cNvPr>
            <p:cNvGrpSpPr/>
            <p:nvPr userDrawn="1"/>
          </p:nvGrpSpPr>
          <p:grpSpPr>
            <a:xfrm>
              <a:off x="98425" y="5112543"/>
              <a:ext cx="490177" cy="1740141"/>
              <a:chOff x="98425" y="5103869"/>
              <a:chExt cx="490177" cy="1740141"/>
            </a:xfrm>
          </p:grpSpPr>
          <p:pic>
            <p:nvPicPr>
              <p:cNvPr id="39" name="圖片 38">
                <a:extLst>
                  <a:ext uri="{FF2B5EF4-FFF2-40B4-BE49-F238E27FC236}">
                    <a16:creationId xmlns:a16="http://schemas.microsoft.com/office/drawing/2014/main" id="{CDCD3056-B0DF-4362-8760-DAD076E3353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8426" y="5340155"/>
                <a:ext cx="474542" cy="671537"/>
              </a:xfrm>
              <a:prstGeom prst="rect">
                <a:avLst/>
              </a:prstGeom>
            </p:spPr>
          </p:pic>
          <p:pic>
            <p:nvPicPr>
              <p:cNvPr id="40" name="圖片 39">
                <a:extLst>
                  <a:ext uri="{FF2B5EF4-FFF2-40B4-BE49-F238E27FC236}">
                    <a16:creationId xmlns:a16="http://schemas.microsoft.com/office/drawing/2014/main" id="{4AC2766F-CC98-44C8-8B10-388A592605C3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527" b="33068"/>
              <a:stretch/>
            </p:blipFill>
            <p:spPr>
              <a:xfrm>
                <a:off x="103788" y="5103869"/>
                <a:ext cx="469180" cy="347938"/>
              </a:xfrm>
              <a:prstGeom prst="rect">
                <a:avLst/>
              </a:prstGeom>
            </p:spPr>
          </p:pic>
          <p:pic>
            <p:nvPicPr>
              <p:cNvPr id="42" name="圖片 41">
                <a:extLst>
                  <a:ext uri="{FF2B5EF4-FFF2-40B4-BE49-F238E27FC236}">
                    <a16:creationId xmlns:a16="http://schemas.microsoft.com/office/drawing/2014/main" id="{248E8B83-A3D5-4326-B68B-B0214DE153C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25" y="5751364"/>
                <a:ext cx="490177" cy="693662"/>
              </a:xfrm>
              <a:prstGeom prst="rect">
                <a:avLst/>
              </a:prstGeom>
            </p:spPr>
          </p:pic>
          <p:pic>
            <p:nvPicPr>
              <p:cNvPr id="43" name="圖片 42">
                <a:extLst>
                  <a:ext uri="{FF2B5EF4-FFF2-40B4-BE49-F238E27FC236}">
                    <a16:creationId xmlns:a16="http://schemas.microsoft.com/office/drawing/2014/main" id="{31F0A5AF-7369-4DF5-8F77-EDF8623B828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26" y="6200381"/>
                <a:ext cx="454820" cy="643629"/>
              </a:xfrm>
              <a:prstGeom prst="rect">
                <a:avLst/>
              </a:prstGeom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8BA98E04-7164-44AA-9D50-BF4D3761EDE8}"/>
                </a:ext>
              </a:extLst>
            </p:cNvPr>
            <p:cNvGrpSpPr/>
            <p:nvPr userDrawn="1"/>
          </p:nvGrpSpPr>
          <p:grpSpPr>
            <a:xfrm>
              <a:off x="553245" y="5046509"/>
              <a:ext cx="5403392" cy="1615872"/>
              <a:chOff x="702535" y="4986447"/>
              <a:chExt cx="5403392" cy="1615872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7B307A82-5888-4EEF-ACB2-3B697F876BB7}"/>
                  </a:ext>
                </a:extLst>
              </p:cNvPr>
              <p:cNvGrpSpPr/>
              <p:nvPr userDrawn="1"/>
            </p:nvGrpSpPr>
            <p:grpSpPr>
              <a:xfrm>
                <a:off x="702536" y="4986447"/>
                <a:ext cx="3544389" cy="1615872"/>
                <a:chOff x="1085713" y="4452368"/>
                <a:chExt cx="3544389" cy="1615872"/>
              </a:xfrm>
            </p:grpSpPr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135BDD0-70AB-4E7A-A43E-76AF8C657670}"/>
                    </a:ext>
                  </a:extLst>
                </p:cNvPr>
                <p:cNvSpPr txBox="1"/>
                <p:nvPr userDrawn="1"/>
              </p:nvSpPr>
              <p:spPr>
                <a:xfrm>
                  <a:off x="1085713" y="4452368"/>
                  <a:ext cx="354438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台中市西屯區科園路</a:t>
                  </a:r>
                  <a:r>
                    <a:rPr lang="en-US" altLang="zh-TW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19</a:t>
                  </a:r>
                  <a:r>
                    <a:rPr lang="zh-TW" altLang="en-US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號（中部科學園區）</a:t>
                  </a:r>
                  <a:r>
                    <a:rPr lang="en-US" altLang="zh-TW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415</a:t>
                  </a:r>
                  <a:r>
                    <a:rPr lang="zh-TW" altLang="en-US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室</a:t>
                  </a:r>
                  <a:endParaRPr lang="zh-TW" altLang="en-US" sz="1200" b="1" dirty="0">
                    <a:solidFill>
                      <a:schemeClr val="tx1"/>
                    </a:solidFill>
                    <a:latin typeface="+mn-lt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6C6612FD-E1DB-4127-A9CC-8D02DF326F78}"/>
                    </a:ext>
                  </a:extLst>
                </p:cNvPr>
                <p:cNvSpPr txBox="1"/>
                <p:nvPr userDrawn="1"/>
              </p:nvSpPr>
              <p:spPr>
                <a:xfrm>
                  <a:off x="1085713" y="4990586"/>
                  <a:ext cx="354438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Fax: 04-24630951</a:t>
                  </a:r>
                  <a:endParaRPr lang="zh-TW" altLang="en-US" sz="1200" b="1" dirty="0">
                    <a:solidFill>
                      <a:schemeClr val="tx1"/>
                    </a:solidFill>
                    <a:latin typeface="+mn-lt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933C5084-D27F-4ADA-85AE-4B40315A6276}"/>
                    </a:ext>
                  </a:extLst>
                </p:cNvPr>
                <p:cNvSpPr txBox="1"/>
                <p:nvPr userDrawn="1"/>
              </p:nvSpPr>
              <p:spPr>
                <a:xfrm>
                  <a:off x="1085713" y="5388473"/>
                  <a:ext cx="354438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Tel: 04-24630915</a:t>
                  </a:r>
                  <a:endParaRPr lang="zh-TW" altLang="en-US" sz="1200" b="1" dirty="0">
                    <a:solidFill>
                      <a:schemeClr val="tx1"/>
                    </a:solidFill>
                    <a:latin typeface="+mn-lt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92B8C7E8-7AE2-4548-9CA1-DCDF0477A1D7}"/>
                    </a:ext>
                  </a:extLst>
                </p:cNvPr>
                <p:cNvSpPr txBox="1"/>
                <p:nvPr userDrawn="1"/>
              </p:nvSpPr>
              <p:spPr>
                <a:xfrm>
                  <a:off x="1085713" y="5791241"/>
                  <a:ext cx="354438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b="1" i="0" u="none" strike="noStrike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  <a:hlinkClick r:id="rId11">
                        <a:extLst>
                          <a:ext uri="{A12FA001-AC4F-418D-AE19-62706E023703}">
                            <ahyp:hlinkClr xmlns="" xmlns:ahyp="http://schemas.microsoft.com/office/drawing/2018/hyperlinkcolor" val="tx"/>
                          </a:ext>
                        </a:extLst>
                      </a:hlinkClick>
                    </a:rPr>
                    <a:t>sale@deep-wise.com.tw</a:t>
                  </a:r>
                  <a:endParaRPr lang="zh-TW" altLang="en-US" sz="1200" b="1" dirty="0">
                    <a:solidFill>
                      <a:schemeClr val="tx1"/>
                    </a:solidFill>
                    <a:latin typeface="+mn-lt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E873E5B-FF8A-423C-B2D8-0C98D498E343}"/>
                  </a:ext>
                </a:extLst>
              </p:cNvPr>
              <p:cNvSpPr txBox="1"/>
              <p:nvPr userDrawn="1"/>
            </p:nvSpPr>
            <p:spPr>
              <a:xfrm>
                <a:off x="702535" y="5178350"/>
                <a:ext cx="54033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i="0" dirty="0">
                    <a:solidFill>
                      <a:schemeClr val="tx1"/>
                    </a:solidFill>
                    <a:effectLst/>
                    <a:latin typeface="+mn-lt"/>
                    <a:ea typeface="微軟正黑體" panose="020B0604030504040204" pitchFamily="34" charset="-120"/>
                  </a:rPr>
                  <a:t>Room 415, No. 19, Keyuan Road, Taichung City (Central Science Park)</a:t>
                </a:r>
                <a:endParaRPr lang="zh-TW" altLang="en-US" sz="1200" b="1" dirty="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</a:endParaRPr>
              </a:p>
            </p:txBody>
          </p:sp>
        </p:grp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F7E7DA9-FA58-49D5-803E-A28CA9D51C3E}"/>
              </a:ext>
            </a:extLst>
          </p:cNvPr>
          <p:cNvGrpSpPr/>
          <p:nvPr userDrawn="1"/>
        </p:nvGrpSpPr>
        <p:grpSpPr>
          <a:xfrm>
            <a:off x="-1" y="6581775"/>
            <a:ext cx="12192000" cy="307777"/>
            <a:chOff x="-1" y="6581775"/>
            <a:chExt cx="12192000" cy="307777"/>
          </a:xfrm>
        </p:grpSpPr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B92212CE-ABAE-489F-803B-2883DF3D5EB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5126"/>
            <a:stretch/>
          </p:blipFill>
          <p:spPr>
            <a:xfrm>
              <a:off x="-1" y="6581775"/>
              <a:ext cx="12192000" cy="276225"/>
            </a:xfrm>
            <a:prstGeom prst="rect">
              <a:avLst/>
            </a:prstGeom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DFC64F99-75C3-472F-90EB-A10A286FEDC2}"/>
                </a:ext>
              </a:extLst>
            </p:cNvPr>
            <p:cNvSpPr txBox="1"/>
            <p:nvPr userDrawn="1"/>
          </p:nvSpPr>
          <p:spPr>
            <a:xfrm>
              <a:off x="200978" y="6581775"/>
              <a:ext cx="4269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悟智股份有限公司機密資料   禁止複製、轉載、外流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77E39111-0E3F-4D62-BBE0-212678366C8C}"/>
                </a:ext>
              </a:extLst>
            </p:cNvPr>
            <p:cNvSpPr txBox="1"/>
            <p:nvPr userDrawn="1"/>
          </p:nvSpPr>
          <p:spPr>
            <a:xfrm>
              <a:off x="5320777" y="6607902"/>
              <a:ext cx="61834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Confidential information of DW Co., Ltd. Reproduction, reprinting, and outflow are prohibited</a:t>
              </a:r>
              <a:endParaRPr lang="zh-TW" altLang="en-US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432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般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A8A12-75C5-4904-BEFE-1B941183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8F918F-F80A-489E-9C17-5BBA629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2209108"/>
            <a:ext cx="10515600" cy="435133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C27ACC8-49C7-480E-948B-FF5225BE8397}"/>
              </a:ext>
            </a:extLst>
          </p:cNvPr>
          <p:cNvGrpSpPr/>
          <p:nvPr userDrawn="1"/>
        </p:nvGrpSpPr>
        <p:grpSpPr>
          <a:xfrm>
            <a:off x="9475769" y="293279"/>
            <a:ext cx="2132522" cy="204440"/>
            <a:chOff x="8866169" y="293279"/>
            <a:chExt cx="2132522" cy="20444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EE820A9-4E47-4E6F-A4D3-A22CD518DFA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46" t="7752" r="10095" b="85854"/>
            <a:stretch/>
          </p:blipFill>
          <p:spPr>
            <a:xfrm>
              <a:off x="8866169" y="297555"/>
              <a:ext cx="175375" cy="200164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6A67275-FF1F-409F-A9C1-9C5D3325AC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2" r="55646" b="87762"/>
            <a:stretch/>
          </p:blipFill>
          <p:spPr>
            <a:xfrm rot="16200000">
              <a:off x="10875749" y="370502"/>
              <a:ext cx="200165" cy="45719"/>
            </a:xfrm>
            <a:prstGeom prst="rect">
              <a:avLst/>
            </a:prstGeom>
          </p:spPr>
        </p:pic>
      </p:grpSp>
      <p:sp>
        <p:nvSpPr>
          <p:cNvPr id="14" name="投影片編號版面配置區 7">
            <a:extLst>
              <a:ext uri="{FF2B5EF4-FFF2-40B4-BE49-F238E27FC236}">
                <a16:creationId xmlns:a16="http://schemas.microsoft.com/office/drawing/2014/main" id="{D01D9264-F0C1-4CC8-A126-5A649D024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370" y="210798"/>
            <a:ext cx="496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B3C5-A7EC-4F8F-8FDE-D266C3FAC454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5" name="文字版面配置區 2">
            <a:extLst>
              <a:ext uri="{FF2B5EF4-FFF2-40B4-BE49-F238E27FC236}">
                <a16:creationId xmlns:a16="http://schemas.microsoft.com/office/drawing/2014/main" id="{EA9EA7A4-0092-4252-B7D9-EDFCEA7CEFA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563456" y="253363"/>
            <a:ext cx="2026204" cy="282644"/>
          </a:xfrm>
        </p:spPr>
        <p:txBody>
          <a:bodyPr anchor="b">
            <a:noAutofit/>
          </a:bodyPr>
          <a:lstStyle>
            <a:lvl1pPr marL="0" indent="0" algn="l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主題文字</a:t>
            </a:r>
          </a:p>
        </p:txBody>
      </p:sp>
    </p:spTree>
    <p:extLst>
      <p:ext uri="{BB962C8B-B14F-4D97-AF65-F5344CB8AC3E}">
        <p14:creationId xmlns:p14="http://schemas.microsoft.com/office/powerpoint/2010/main" val="243105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般頁面_Update印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A8A12-75C5-4904-BEFE-1B941183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8F918F-F80A-489E-9C17-5BBA629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2209108"/>
            <a:ext cx="10515600" cy="435133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C27ACC8-49C7-480E-948B-FF5225BE8397}"/>
              </a:ext>
            </a:extLst>
          </p:cNvPr>
          <p:cNvGrpSpPr/>
          <p:nvPr userDrawn="1"/>
        </p:nvGrpSpPr>
        <p:grpSpPr>
          <a:xfrm>
            <a:off x="9475769" y="293279"/>
            <a:ext cx="2132522" cy="204440"/>
            <a:chOff x="8866169" y="293279"/>
            <a:chExt cx="2132522" cy="20444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EE820A9-4E47-4E6F-A4D3-A22CD518DFA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46" t="7752" r="10095" b="85854"/>
            <a:stretch/>
          </p:blipFill>
          <p:spPr>
            <a:xfrm>
              <a:off x="8866169" y="297555"/>
              <a:ext cx="175375" cy="200164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6A67275-FF1F-409F-A9C1-9C5D3325AC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2" r="55646" b="87762"/>
            <a:stretch/>
          </p:blipFill>
          <p:spPr>
            <a:xfrm rot="16200000">
              <a:off x="10875749" y="370502"/>
              <a:ext cx="200165" cy="45719"/>
            </a:xfrm>
            <a:prstGeom prst="rect">
              <a:avLst/>
            </a:prstGeom>
          </p:spPr>
        </p:pic>
      </p:grpSp>
      <p:sp>
        <p:nvSpPr>
          <p:cNvPr id="14" name="投影片編號版面配置區 7">
            <a:extLst>
              <a:ext uri="{FF2B5EF4-FFF2-40B4-BE49-F238E27FC236}">
                <a16:creationId xmlns:a16="http://schemas.microsoft.com/office/drawing/2014/main" id="{D01D9264-F0C1-4CC8-A126-5A649D024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370" y="210798"/>
            <a:ext cx="496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B3C5-A7EC-4F8F-8FDE-D266C3FAC454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5" name="文字版面配置區 2">
            <a:extLst>
              <a:ext uri="{FF2B5EF4-FFF2-40B4-BE49-F238E27FC236}">
                <a16:creationId xmlns:a16="http://schemas.microsoft.com/office/drawing/2014/main" id="{EA9EA7A4-0092-4252-B7D9-EDFCEA7CEFA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563456" y="253363"/>
            <a:ext cx="2026204" cy="282644"/>
          </a:xfrm>
        </p:spPr>
        <p:txBody>
          <a:bodyPr anchor="b">
            <a:noAutofit/>
          </a:bodyPr>
          <a:lstStyle>
            <a:lvl1pPr marL="0" indent="0" algn="l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主題文字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7C4A2D0-68F0-47F3-8279-2E7642CD2B5A}"/>
              </a:ext>
            </a:extLst>
          </p:cNvPr>
          <p:cNvGrpSpPr/>
          <p:nvPr userDrawn="1"/>
        </p:nvGrpSpPr>
        <p:grpSpPr>
          <a:xfrm rot="521388">
            <a:off x="9510341" y="596529"/>
            <a:ext cx="2811699" cy="1552058"/>
            <a:chOff x="9538675" y="514243"/>
            <a:chExt cx="2811699" cy="15520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9A93043-7201-4E3C-8383-A5B36648BA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55611">
              <a:off x="9538675" y="514243"/>
              <a:ext cx="2811699" cy="1552058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BB25229-571C-419A-A489-A1EA1171D806}"/>
                </a:ext>
              </a:extLst>
            </p:cNvPr>
            <p:cNvSpPr txBox="1"/>
            <p:nvPr userDrawn="1"/>
          </p:nvSpPr>
          <p:spPr>
            <a:xfrm rot="790707">
              <a:off x="10033613" y="936329"/>
              <a:ext cx="1865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rgbClr val="F5000C"/>
                  </a:solidFill>
                  <a:latin typeface="Bahnschrift SemiBold SemiConden" panose="020B0502040204020203" pitchFamily="34" charset="0"/>
                </a:rPr>
                <a:t>UPDATE</a:t>
              </a:r>
              <a:endParaRPr lang="zh-TW" altLang="en-US" sz="4000" b="1" dirty="0">
                <a:solidFill>
                  <a:srgbClr val="F5000C"/>
                </a:solidFill>
                <a:latin typeface="Bahnschrift SemiBold SemiConden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14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般頁面_Delete印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A8A12-75C5-4904-BEFE-1B941183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8F918F-F80A-489E-9C17-5BBA629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2209108"/>
            <a:ext cx="10515600" cy="435133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C27ACC8-49C7-480E-948B-FF5225BE8397}"/>
              </a:ext>
            </a:extLst>
          </p:cNvPr>
          <p:cNvGrpSpPr/>
          <p:nvPr userDrawn="1"/>
        </p:nvGrpSpPr>
        <p:grpSpPr>
          <a:xfrm>
            <a:off x="9475769" y="293279"/>
            <a:ext cx="2132522" cy="204440"/>
            <a:chOff x="8866169" y="293279"/>
            <a:chExt cx="2132522" cy="20444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EE820A9-4E47-4E6F-A4D3-A22CD518DFA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46" t="7752" r="10095" b="85854"/>
            <a:stretch/>
          </p:blipFill>
          <p:spPr>
            <a:xfrm>
              <a:off x="8866169" y="297555"/>
              <a:ext cx="175375" cy="200164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6A67275-FF1F-409F-A9C1-9C5D3325AC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2" r="55646" b="87762"/>
            <a:stretch/>
          </p:blipFill>
          <p:spPr>
            <a:xfrm rot="16200000">
              <a:off x="10875749" y="370502"/>
              <a:ext cx="200165" cy="45719"/>
            </a:xfrm>
            <a:prstGeom prst="rect">
              <a:avLst/>
            </a:prstGeom>
          </p:spPr>
        </p:pic>
      </p:grpSp>
      <p:sp>
        <p:nvSpPr>
          <p:cNvPr id="14" name="投影片編號版面配置區 7">
            <a:extLst>
              <a:ext uri="{FF2B5EF4-FFF2-40B4-BE49-F238E27FC236}">
                <a16:creationId xmlns:a16="http://schemas.microsoft.com/office/drawing/2014/main" id="{D01D9264-F0C1-4CC8-A126-5A649D024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370" y="210798"/>
            <a:ext cx="496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B3C5-A7EC-4F8F-8FDE-D266C3FAC454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5" name="文字版面配置區 2">
            <a:extLst>
              <a:ext uri="{FF2B5EF4-FFF2-40B4-BE49-F238E27FC236}">
                <a16:creationId xmlns:a16="http://schemas.microsoft.com/office/drawing/2014/main" id="{EA9EA7A4-0092-4252-B7D9-EDFCEA7CEFA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563456" y="253363"/>
            <a:ext cx="2026204" cy="282644"/>
          </a:xfrm>
        </p:spPr>
        <p:txBody>
          <a:bodyPr anchor="b">
            <a:noAutofit/>
          </a:bodyPr>
          <a:lstStyle>
            <a:lvl1pPr marL="0" indent="0" algn="l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主題文字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7C4A2D0-68F0-47F3-8279-2E7642CD2B5A}"/>
              </a:ext>
            </a:extLst>
          </p:cNvPr>
          <p:cNvGrpSpPr/>
          <p:nvPr userDrawn="1"/>
        </p:nvGrpSpPr>
        <p:grpSpPr>
          <a:xfrm rot="521388">
            <a:off x="9510341" y="596529"/>
            <a:ext cx="2811699" cy="1552057"/>
            <a:chOff x="9538675" y="514243"/>
            <a:chExt cx="2811699" cy="155205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9A93043-7201-4E3C-8383-A5B36648BA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rot="1755611">
              <a:off x="9538675" y="514243"/>
              <a:ext cx="2811699" cy="1552057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BB25229-571C-419A-A489-A1EA1171D806}"/>
                </a:ext>
              </a:extLst>
            </p:cNvPr>
            <p:cNvSpPr txBox="1"/>
            <p:nvPr userDrawn="1"/>
          </p:nvSpPr>
          <p:spPr>
            <a:xfrm rot="790707">
              <a:off x="10033613" y="936329"/>
              <a:ext cx="18657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4000" b="1" dirty="0">
                  <a:solidFill>
                    <a:srgbClr val="52EF00"/>
                  </a:solidFill>
                  <a:latin typeface="Bahnschrift SemiBold SemiConden" panose="020B0502040204020203" pitchFamily="34" charset="0"/>
                </a:rPr>
                <a:t>DELETE</a:t>
              </a:r>
              <a:endParaRPr lang="zh-TW" altLang="en-US" sz="4000" b="1" dirty="0">
                <a:solidFill>
                  <a:srgbClr val="52EF00"/>
                </a:solidFill>
                <a:latin typeface="Bahnschrift SemiBold SemiConden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77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投影片編號版面配置區 2">
            <a:extLst>
              <a:ext uri="{FF2B5EF4-FFF2-40B4-BE49-F238E27FC236}">
                <a16:creationId xmlns:a16="http://schemas.microsoft.com/office/drawing/2014/main" id="{C200A1E2-549B-4694-BE93-0C62662D8A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30149" y="243021"/>
            <a:ext cx="452301" cy="332902"/>
          </a:xfrm>
        </p:spPr>
        <p:txBody>
          <a:bodyPr/>
          <a:lstStyle/>
          <a:p>
            <a:fld id="{3E7FB3C5-A7EC-4F8F-8FDE-D266C3FAC454}" type="slidenum">
              <a:rPr lang="zh-TW" altLang="en-US" smtClean="0"/>
              <a:t>‹#›</a:t>
            </a:fld>
            <a:endParaRPr lang="zh-TW" altLang="en-US" dirty="0"/>
          </a:p>
        </p:txBody>
      </p:sp>
      <p:pic>
        <p:nvPicPr>
          <p:cNvPr id="69" name="內容版面配置區 6">
            <a:extLst>
              <a:ext uri="{FF2B5EF4-FFF2-40B4-BE49-F238E27FC236}">
                <a16:creationId xmlns:a16="http://schemas.microsoft.com/office/drawing/2014/main" id="{7174DC27-0C72-421F-97E2-168D2BA566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0447" y="893353"/>
            <a:ext cx="9411098" cy="5270309"/>
          </a:xfrm>
          <a:prstGeom prst="rect">
            <a:avLst/>
          </a:prstGeom>
          <a:noFill/>
          <a:effectLst>
            <a:glow>
              <a:schemeClr val="accent1"/>
            </a:glow>
            <a:softEdge rad="1117600"/>
          </a:effectLst>
        </p:spPr>
      </p:pic>
      <p:sp>
        <p:nvSpPr>
          <p:cNvPr id="70" name="文字方塊 69">
            <a:extLst>
              <a:ext uri="{FF2B5EF4-FFF2-40B4-BE49-F238E27FC236}">
                <a16:creationId xmlns:a16="http://schemas.microsoft.com/office/drawing/2014/main" id="{60AAB8BA-2FDF-4610-B3DF-7ED58F874307}"/>
              </a:ext>
            </a:extLst>
          </p:cNvPr>
          <p:cNvSpPr txBox="1"/>
          <p:nvPr userDrawn="1"/>
        </p:nvSpPr>
        <p:spPr>
          <a:xfrm>
            <a:off x="845127" y="7419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悟智股份有限公司</a:t>
            </a: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EE611348-9AD4-4633-9E48-8C00E4943A0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545" y="5347840"/>
            <a:ext cx="1286659" cy="1286659"/>
          </a:xfrm>
          <a:prstGeom prst="rect">
            <a:avLst/>
          </a:prstGeom>
        </p:spPr>
      </p:pic>
      <p:grpSp>
        <p:nvGrpSpPr>
          <p:cNvPr id="73" name="群組 72">
            <a:extLst>
              <a:ext uri="{FF2B5EF4-FFF2-40B4-BE49-F238E27FC236}">
                <a16:creationId xmlns:a16="http://schemas.microsoft.com/office/drawing/2014/main" id="{95BD9BC6-9DF4-4B8B-93B2-E11C32F03700}"/>
              </a:ext>
            </a:extLst>
          </p:cNvPr>
          <p:cNvGrpSpPr/>
          <p:nvPr userDrawn="1"/>
        </p:nvGrpSpPr>
        <p:grpSpPr>
          <a:xfrm>
            <a:off x="98425" y="4913712"/>
            <a:ext cx="5858212" cy="1806175"/>
            <a:chOff x="98425" y="5046509"/>
            <a:chExt cx="5858212" cy="1806175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6FB45294-6119-40AD-A3C2-5F656709606E}"/>
                </a:ext>
              </a:extLst>
            </p:cNvPr>
            <p:cNvGrpSpPr/>
            <p:nvPr userDrawn="1"/>
          </p:nvGrpSpPr>
          <p:grpSpPr>
            <a:xfrm>
              <a:off x="98425" y="5112543"/>
              <a:ext cx="490177" cy="1740141"/>
              <a:chOff x="98425" y="5103869"/>
              <a:chExt cx="490177" cy="1740141"/>
            </a:xfrm>
          </p:grpSpPr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2C64D0AB-C9BD-4EDB-9CEC-F7C1E9655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98426" y="5340155"/>
                <a:ext cx="474542" cy="671537"/>
              </a:xfrm>
              <a:prstGeom prst="rect">
                <a:avLst/>
              </a:prstGeom>
            </p:spPr>
          </p:pic>
          <p:pic>
            <p:nvPicPr>
              <p:cNvPr id="83" name="圖片 82">
                <a:extLst>
                  <a:ext uri="{FF2B5EF4-FFF2-40B4-BE49-F238E27FC236}">
                    <a16:creationId xmlns:a16="http://schemas.microsoft.com/office/drawing/2014/main" id="{B02E2381-E662-4FB6-B042-9D927B2A1131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527" b="33068"/>
              <a:stretch/>
            </p:blipFill>
            <p:spPr>
              <a:xfrm>
                <a:off x="103788" y="5103869"/>
                <a:ext cx="469180" cy="347938"/>
              </a:xfrm>
              <a:prstGeom prst="rect">
                <a:avLst/>
              </a:prstGeom>
            </p:spPr>
          </p:pic>
          <p:pic>
            <p:nvPicPr>
              <p:cNvPr id="84" name="圖片 83">
                <a:extLst>
                  <a:ext uri="{FF2B5EF4-FFF2-40B4-BE49-F238E27FC236}">
                    <a16:creationId xmlns:a16="http://schemas.microsoft.com/office/drawing/2014/main" id="{B9E72EA1-69AC-41C5-8E02-32350590B62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25" y="5751364"/>
                <a:ext cx="490177" cy="693662"/>
              </a:xfrm>
              <a:prstGeom prst="rect">
                <a:avLst/>
              </a:prstGeom>
            </p:spPr>
          </p:pic>
          <p:pic>
            <p:nvPicPr>
              <p:cNvPr id="85" name="圖片 84">
                <a:extLst>
                  <a:ext uri="{FF2B5EF4-FFF2-40B4-BE49-F238E27FC236}">
                    <a16:creationId xmlns:a16="http://schemas.microsoft.com/office/drawing/2014/main" id="{1EA2F44C-B193-4AAF-9651-17035B244B1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26" y="6200381"/>
                <a:ext cx="454820" cy="643629"/>
              </a:xfrm>
              <a:prstGeom prst="rect">
                <a:avLst/>
              </a:prstGeom>
            </p:spPr>
          </p:pic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D559C7E6-9531-4752-9530-454921A8DE12}"/>
                </a:ext>
              </a:extLst>
            </p:cNvPr>
            <p:cNvGrpSpPr/>
            <p:nvPr userDrawn="1"/>
          </p:nvGrpSpPr>
          <p:grpSpPr>
            <a:xfrm>
              <a:off x="553245" y="5046509"/>
              <a:ext cx="5403392" cy="1615872"/>
              <a:chOff x="702535" y="4986447"/>
              <a:chExt cx="5403392" cy="1615872"/>
            </a:xfrm>
          </p:grpSpPr>
          <p:grpSp>
            <p:nvGrpSpPr>
              <p:cNvPr id="76" name="群組 75">
                <a:extLst>
                  <a:ext uri="{FF2B5EF4-FFF2-40B4-BE49-F238E27FC236}">
                    <a16:creationId xmlns:a16="http://schemas.microsoft.com/office/drawing/2014/main" id="{6D81934F-6DAA-4996-AC0C-3DD704AB020B}"/>
                  </a:ext>
                </a:extLst>
              </p:cNvPr>
              <p:cNvGrpSpPr/>
              <p:nvPr userDrawn="1"/>
            </p:nvGrpSpPr>
            <p:grpSpPr>
              <a:xfrm>
                <a:off x="702536" y="4986447"/>
                <a:ext cx="3544389" cy="1615872"/>
                <a:chOff x="1085713" y="4452368"/>
                <a:chExt cx="3544389" cy="1615872"/>
              </a:xfrm>
            </p:grpSpPr>
            <p:sp>
              <p:nvSpPr>
                <p:cNvPr id="78" name="文字方塊 77">
                  <a:extLst>
                    <a:ext uri="{FF2B5EF4-FFF2-40B4-BE49-F238E27FC236}">
                      <a16:creationId xmlns:a16="http://schemas.microsoft.com/office/drawing/2014/main" id="{05D640F7-6292-4C3C-8084-9E1F0332EBDB}"/>
                    </a:ext>
                  </a:extLst>
                </p:cNvPr>
                <p:cNvSpPr txBox="1"/>
                <p:nvPr userDrawn="1"/>
              </p:nvSpPr>
              <p:spPr>
                <a:xfrm>
                  <a:off x="1085713" y="4452368"/>
                  <a:ext cx="354438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台中市西屯區科園路</a:t>
                  </a:r>
                  <a:r>
                    <a:rPr lang="en-US" altLang="zh-TW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19</a:t>
                  </a:r>
                  <a:r>
                    <a:rPr lang="zh-TW" altLang="en-US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號（中部科學園區）</a:t>
                  </a:r>
                  <a:r>
                    <a:rPr lang="en-US" altLang="zh-TW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415</a:t>
                  </a:r>
                  <a:r>
                    <a:rPr lang="zh-TW" altLang="en-US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室</a:t>
                  </a:r>
                  <a:endParaRPr lang="zh-TW" altLang="en-US" sz="1200" b="1" dirty="0">
                    <a:solidFill>
                      <a:schemeClr val="tx1"/>
                    </a:solidFill>
                    <a:latin typeface="+mn-lt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69BA3CA4-4FEC-4EDE-A5A5-13F8F7649599}"/>
                    </a:ext>
                  </a:extLst>
                </p:cNvPr>
                <p:cNvSpPr txBox="1"/>
                <p:nvPr userDrawn="1"/>
              </p:nvSpPr>
              <p:spPr>
                <a:xfrm>
                  <a:off x="1085713" y="4990586"/>
                  <a:ext cx="354438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Fax: 04-24630951</a:t>
                  </a:r>
                  <a:endParaRPr lang="zh-TW" altLang="en-US" sz="1200" b="1" dirty="0">
                    <a:solidFill>
                      <a:schemeClr val="tx1"/>
                    </a:solidFill>
                    <a:latin typeface="+mn-lt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80" name="文字方塊 79">
                  <a:extLst>
                    <a:ext uri="{FF2B5EF4-FFF2-40B4-BE49-F238E27FC236}">
                      <a16:creationId xmlns:a16="http://schemas.microsoft.com/office/drawing/2014/main" id="{995D7873-4D4B-4BE4-93D5-94C20D538CDB}"/>
                    </a:ext>
                  </a:extLst>
                </p:cNvPr>
                <p:cNvSpPr txBox="1"/>
                <p:nvPr userDrawn="1"/>
              </p:nvSpPr>
              <p:spPr>
                <a:xfrm>
                  <a:off x="1085713" y="5388473"/>
                  <a:ext cx="354438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b="1" i="0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</a:rPr>
                    <a:t>Tel: 04-24630915</a:t>
                  </a:r>
                  <a:endParaRPr lang="zh-TW" altLang="en-US" sz="1200" b="1" dirty="0">
                    <a:solidFill>
                      <a:schemeClr val="tx1"/>
                    </a:solidFill>
                    <a:latin typeface="+mn-lt"/>
                    <a:ea typeface="微軟正黑體" panose="020B0604030504040204" pitchFamily="34" charset="-120"/>
                  </a:endParaRPr>
                </a:p>
              </p:txBody>
            </p:sp>
            <p:sp>
              <p:nvSpPr>
                <p:cNvPr id="81" name="文字方塊 80">
                  <a:extLst>
                    <a:ext uri="{FF2B5EF4-FFF2-40B4-BE49-F238E27FC236}">
                      <a16:creationId xmlns:a16="http://schemas.microsoft.com/office/drawing/2014/main" id="{BF764DE3-9B01-47AC-85B2-0E0034B409B4}"/>
                    </a:ext>
                  </a:extLst>
                </p:cNvPr>
                <p:cNvSpPr txBox="1"/>
                <p:nvPr userDrawn="1"/>
              </p:nvSpPr>
              <p:spPr>
                <a:xfrm>
                  <a:off x="1085713" y="5791241"/>
                  <a:ext cx="354438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b="1" i="0" u="none" strike="noStrike" dirty="0">
                      <a:solidFill>
                        <a:schemeClr val="tx1"/>
                      </a:solidFill>
                      <a:effectLst/>
                      <a:latin typeface="+mn-lt"/>
                      <a:ea typeface="微軟正黑體" panose="020B0604030504040204" pitchFamily="34" charset="-120"/>
                      <a:hlinkClick r:id="rId10">
                        <a:extLst>
                          <a:ext uri="{A12FA001-AC4F-418D-AE19-62706E023703}">
                            <ahyp:hlinkClr xmlns="" xmlns:ahyp="http://schemas.microsoft.com/office/drawing/2018/hyperlinkcolor" val="tx"/>
                          </a:ext>
                        </a:extLst>
                      </a:hlinkClick>
                    </a:rPr>
                    <a:t>sale@deep-wise.com.tw</a:t>
                  </a:r>
                  <a:endParaRPr lang="zh-TW" altLang="en-US" sz="1200" b="1" dirty="0">
                    <a:solidFill>
                      <a:schemeClr val="tx1"/>
                    </a:solidFill>
                    <a:latin typeface="+mn-lt"/>
                    <a:ea typeface="微軟正黑體" panose="020B0604030504040204" pitchFamily="34" charset="-120"/>
                  </a:endParaRPr>
                </a:p>
              </p:txBody>
            </p:sp>
          </p:grpSp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40CF242E-F3A0-4E81-A23E-DEF13ED612EC}"/>
                  </a:ext>
                </a:extLst>
              </p:cNvPr>
              <p:cNvSpPr txBox="1"/>
              <p:nvPr userDrawn="1"/>
            </p:nvSpPr>
            <p:spPr>
              <a:xfrm>
                <a:off x="702535" y="5178350"/>
                <a:ext cx="54033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200" b="1" i="0" dirty="0">
                    <a:solidFill>
                      <a:schemeClr val="tx1"/>
                    </a:solidFill>
                    <a:effectLst/>
                    <a:latin typeface="+mn-lt"/>
                    <a:ea typeface="微軟正黑體" panose="020B0604030504040204" pitchFamily="34" charset="-120"/>
                  </a:rPr>
                  <a:t>Room 415, No. 19, Keyuan Road, Taichung City (Central Science Park)</a:t>
                </a:r>
                <a:endParaRPr lang="zh-TW" altLang="en-US" sz="1200" b="1" dirty="0">
                  <a:solidFill>
                    <a:schemeClr val="tx1"/>
                  </a:solidFill>
                  <a:latin typeface="+mn-lt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67A3CDB-5D77-409B-9BAF-F0F1E24D1B8B}"/>
              </a:ext>
            </a:extLst>
          </p:cNvPr>
          <p:cNvSpPr txBox="1"/>
          <p:nvPr userDrawn="1"/>
        </p:nvSpPr>
        <p:spPr>
          <a:xfrm>
            <a:off x="753558" y="2605177"/>
            <a:ext cx="10684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lv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6000" b="1" i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nivers" panose="020B0503020202020204" pitchFamily="34" charset="0"/>
                <a:ea typeface="微軟正黑體" panose="020B0604030504040204" pitchFamily="34" charset="-120"/>
                <a:cs typeface="+mj-cs"/>
              </a:rPr>
              <a:t>Thank you for your patience.</a:t>
            </a:r>
            <a:endParaRPr lang="zh-TW" altLang="en-US" sz="6000" b="1" i="1" kern="1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nivers" panose="020B0503020202020204" pitchFamily="34" charset="0"/>
              <a:ea typeface="微軟正黑體" panose="020B0604030504040204" pitchFamily="34" charset="-12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914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-有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4EC8163-4B29-441B-B524-B7C772BC6D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9856"/>
            <a:ext cx="12192000" cy="2270129"/>
          </a:xfrm>
          <a:prstGeom prst="rect">
            <a:avLst/>
          </a:prstGeom>
        </p:spPr>
      </p:pic>
      <p:sp>
        <p:nvSpPr>
          <p:cNvPr id="34" name="投影片編號版面配置區 7">
            <a:extLst>
              <a:ext uri="{FF2B5EF4-FFF2-40B4-BE49-F238E27FC236}">
                <a16:creationId xmlns:a16="http://schemas.microsoft.com/office/drawing/2014/main" id="{95DCB360-D8FE-4802-9DA9-B617E2902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370" y="210798"/>
            <a:ext cx="496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B3C5-A7EC-4F8F-8FDE-D266C3FAC454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041DE6D-CBF1-4D8D-8473-F0DFFB92D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576" y="1838326"/>
            <a:ext cx="9596847" cy="990972"/>
          </a:xfrm>
        </p:spPr>
        <p:txBody>
          <a:bodyPr anchor="b">
            <a:normAutofit/>
          </a:bodyPr>
          <a:lstStyle>
            <a:lvl1pPr algn="ctr"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4100EDB-F37B-47D2-8E51-C6C5AD13E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2952380"/>
            <a:ext cx="9144000" cy="1131939"/>
          </a:xfr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/>
              <a:t>按一下以編輯母片子標題樣式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20" name="文字版面配置區 12">
            <a:extLst>
              <a:ext uri="{FF2B5EF4-FFF2-40B4-BE49-F238E27FC236}">
                <a16:creationId xmlns:a16="http://schemas.microsoft.com/office/drawing/2014/main" id="{FC733A13-DE3A-448B-86D2-A3E69D7BFC7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09936" y="4972350"/>
            <a:ext cx="5972128" cy="38485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 algn="ctr"/>
            <a:r>
              <a:rPr lang="zh-TW" altLang="en-US" dirty="0"/>
              <a:t>日期</a:t>
            </a:r>
          </a:p>
        </p:txBody>
      </p:sp>
      <p:sp>
        <p:nvSpPr>
          <p:cNvPr id="21" name="文字版面配置區 12">
            <a:extLst>
              <a:ext uri="{FF2B5EF4-FFF2-40B4-BE49-F238E27FC236}">
                <a16:creationId xmlns:a16="http://schemas.microsoft.com/office/drawing/2014/main" id="{24588D58-F28D-4F37-940B-7007B3D14E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09936" y="4440286"/>
            <a:ext cx="5972128" cy="38485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TW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 algn="ctr"/>
            <a:r>
              <a:rPr lang="zh-TW" altLang="en-US" dirty="0"/>
              <a:t>製表人</a:t>
            </a:r>
          </a:p>
        </p:txBody>
      </p:sp>
    </p:spTree>
    <p:extLst>
      <p:ext uri="{BB962C8B-B14F-4D97-AF65-F5344CB8AC3E}">
        <p14:creationId xmlns:p14="http://schemas.microsoft.com/office/powerpoint/2010/main" val="2808152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頁主題-有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345FB4C7-6E09-4171-B31F-0C59CA41AF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83"/>
          <a:stretch/>
        </p:blipFill>
        <p:spPr>
          <a:xfrm rot="16200000">
            <a:off x="9315456" y="2238682"/>
            <a:ext cx="5753092" cy="370618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CCD3E6E-EA06-4D54-B3D9-4C75B7CD3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5127" y="2766219"/>
            <a:ext cx="10515600" cy="132556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zh-TW" altLang="en-US" dirty="0"/>
              <a:t>扉頁主題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3697335-9EF6-461F-9107-D07A441CE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83"/>
          <a:stretch/>
        </p:blipFill>
        <p:spPr>
          <a:xfrm rot="5400000" flipH="1">
            <a:off x="-2876550" y="2238688"/>
            <a:ext cx="5753099" cy="3706186"/>
          </a:xfrm>
          <a:prstGeom prst="rect">
            <a:avLst/>
          </a:prstGeom>
        </p:spPr>
      </p:pic>
      <p:sp>
        <p:nvSpPr>
          <p:cNvPr id="4" name="投影片編號版面配置區 7">
            <a:extLst>
              <a:ext uri="{FF2B5EF4-FFF2-40B4-BE49-F238E27FC236}">
                <a16:creationId xmlns:a16="http://schemas.microsoft.com/office/drawing/2014/main" id="{F0A540D1-DB4F-3BBD-A287-023EE0B9ADB4}"/>
              </a:ext>
            </a:extLst>
          </p:cNvPr>
          <p:cNvSpPr txBox="1">
            <a:spLocks/>
          </p:cNvSpPr>
          <p:nvPr userDrawn="1"/>
        </p:nvSpPr>
        <p:spPr>
          <a:xfrm>
            <a:off x="11486370" y="210798"/>
            <a:ext cx="496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FB3C5-A7EC-4F8F-8FDE-D266C3FAC45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071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般頁面-有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A8A12-75C5-4904-BEFE-1B941183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8F918F-F80A-489E-9C17-5BBA629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2209108"/>
            <a:ext cx="10515600" cy="4351337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C27ACC8-49C7-480E-948B-FF5225BE8397}"/>
              </a:ext>
            </a:extLst>
          </p:cNvPr>
          <p:cNvGrpSpPr/>
          <p:nvPr userDrawn="1"/>
        </p:nvGrpSpPr>
        <p:grpSpPr>
          <a:xfrm>
            <a:off x="9475769" y="293279"/>
            <a:ext cx="2132522" cy="204440"/>
            <a:chOff x="8866169" y="293279"/>
            <a:chExt cx="2132522" cy="20444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4EE820A9-4E47-4E6F-A4D3-A22CD518DFA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946" t="7752" r="10095" b="85854"/>
            <a:stretch/>
          </p:blipFill>
          <p:spPr>
            <a:xfrm>
              <a:off x="8866169" y="297555"/>
              <a:ext cx="175375" cy="200164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6A67275-FF1F-409F-A9C1-9C5D3325AC6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52" r="55646" b="87762"/>
            <a:stretch/>
          </p:blipFill>
          <p:spPr>
            <a:xfrm rot="16200000">
              <a:off x="10875749" y="370502"/>
              <a:ext cx="200165" cy="45719"/>
            </a:xfrm>
            <a:prstGeom prst="rect">
              <a:avLst/>
            </a:prstGeom>
          </p:spPr>
        </p:pic>
      </p:grpSp>
      <p:sp>
        <p:nvSpPr>
          <p:cNvPr id="14" name="投影片編號版面配置區 7">
            <a:extLst>
              <a:ext uri="{FF2B5EF4-FFF2-40B4-BE49-F238E27FC236}">
                <a16:creationId xmlns:a16="http://schemas.microsoft.com/office/drawing/2014/main" id="{D01D9264-F0C1-4CC8-A126-5A649D024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370" y="210798"/>
            <a:ext cx="496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FB3C5-A7EC-4F8F-8FDE-D266C3FAC454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15" name="文字版面配置區 2">
            <a:extLst>
              <a:ext uri="{FF2B5EF4-FFF2-40B4-BE49-F238E27FC236}">
                <a16:creationId xmlns:a16="http://schemas.microsoft.com/office/drawing/2014/main" id="{EA9EA7A4-0092-4252-B7D9-EDFCEA7CEFA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563456" y="253363"/>
            <a:ext cx="2026204" cy="282644"/>
          </a:xfrm>
        </p:spPr>
        <p:txBody>
          <a:bodyPr anchor="b">
            <a:noAutofit/>
          </a:bodyPr>
          <a:lstStyle>
            <a:lvl1pPr marL="0" indent="0" algn="l">
              <a:buNone/>
              <a:defRPr sz="1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主題文字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B48A008-7DA5-42D6-9DB1-9A101F1B739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799856"/>
            <a:ext cx="12192000" cy="227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22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746068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2209108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19" name="投影片編號版面配置區 7">
            <a:extLst>
              <a:ext uri="{FF2B5EF4-FFF2-40B4-BE49-F238E27FC236}">
                <a16:creationId xmlns:a16="http://schemas.microsoft.com/office/drawing/2014/main" id="{778C2B22-ED42-498A-AD00-5D1F412BC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6370" y="6377882"/>
            <a:ext cx="496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3E7FB3C5-A7EC-4F8F-8FDE-D266C3FAC45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E9A002-9A8A-4F54-A692-9A5A8426F587}"/>
              </a:ext>
            </a:extLst>
          </p:cNvPr>
          <p:cNvSpPr txBox="1"/>
          <p:nvPr userDrawn="1"/>
        </p:nvSpPr>
        <p:spPr>
          <a:xfrm>
            <a:off x="845127" y="74197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悟智股份有限公司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880608B-C10C-424C-A4B2-0E59555D7753}"/>
              </a:ext>
            </a:extLst>
          </p:cNvPr>
          <p:cNvSpPr txBox="1"/>
          <p:nvPr userDrawn="1"/>
        </p:nvSpPr>
        <p:spPr>
          <a:xfrm>
            <a:off x="868018" y="302404"/>
            <a:ext cx="14013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Deep Wise Co.,Ltd.</a:t>
            </a:r>
            <a:endParaRPr lang="zh-TW" altLang="en-US" sz="105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BE385FF-366E-491E-8628-B339EE8EF5B2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" y="8709"/>
            <a:ext cx="811453" cy="60859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2148132-C371-4AAF-8A3A-36AB1DDB1F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6" r="56515" b="88298"/>
          <a:stretch/>
        </p:blipFill>
        <p:spPr>
          <a:xfrm>
            <a:off x="-1" y="610181"/>
            <a:ext cx="4441372" cy="199640"/>
          </a:xfrm>
          <a:prstGeom prst="rect">
            <a:avLst/>
          </a:prstGeom>
        </p:spPr>
      </p:pic>
      <p:sp>
        <p:nvSpPr>
          <p:cNvPr id="4" name="投影片編號版面配置區 7">
            <a:extLst>
              <a:ext uri="{FF2B5EF4-FFF2-40B4-BE49-F238E27FC236}">
                <a16:creationId xmlns:a16="http://schemas.microsoft.com/office/drawing/2014/main" id="{C2B5F6A3-25C5-A02F-CE18-2756DACBB656}"/>
              </a:ext>
            </a:extLst>
          </p:cNvPr>
          <p:cNvSpPr txBox="1">
            <a:spLocks/>
          </p:cNvSpPr>
          <p:nvPr userDrawn="1"/>
        </p:nvSpPr>
        <p:spPr>
          <a:xfrm>
            <a:off x="11486370" y="210798"/>
            <a:ext cx="496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7FB3C5-A7EC-4F8F-8FDE-D266C3FAC454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277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5" r:id="rId2"/>
    <p:sldLayoutId id="2147483669" r:id="rId3"/>
    <p:sldLayoutId id="2147483676" r:id="rId4"/>
    <p:sldLayoutId id="2147483679" r:id="rId5"/>
    <p:sldLayoutId id="2147483664" r:id="rId6"/>
    <p:sldLayoutId id="2147483661" r:id="rId7"/>
    <p:sldLayoutId id="2147483673" r:id="rId8"/>
    <p:sldLayoutId id="2147483663" r:id="rId9"/>
    <p:sldLayoutId id="2147483684" r:id="rId10"/>
    <p:sldLayoutId id="2147483685" r:id="rId11"/>
    <p:sldLayoutId id="2147483667" r:id="rId12"/>
    <p:sldLayoutId id="2147483668" r:id="rId13"/>
    <p:sldLayoutId id="2147483674" r:id="rId14"/>
    <p:sldLayoutId id="2147483666" r:id="rId15"/>
    <p:sldLayoutId id="2147483688" r:id="rId16"/>
    <p:sldLayoutId id="2147483689" r:id="rId17"/>
    <p:sldLayoutId id="2147483672" r:id="rId18"/>
    <p:sldLayoutId id="2147483683" r:id="rId19"/>
    <p:sldLayoutId id="2147483682" r:id="rId20"/>
    <p:sldLayoutId id="2147483681" r:id="rId21"/>
    <p:sldLayoutId id="2147483686" r:id="rId22"/>
    <p:sldLayoutId id="2147483687" r:id="rId23"/>
    <p:sldLayoutId id="2147483680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B7A47F-A166-E60A-0831-E86140E1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DXF</a:t>
            </a:r>
            <a:r>
              <a:rPr lang="zh-TW" altLang="en-US" dirty="0"/>
              <a:t>檔孔穴</a:t>
            </a:r>
            <a:r>
              <a:rPr lang="en-US" altLang="zh-TW" dirty="0"/>
              <a:t>Polylines2D</a:t>
            </a:r>
            <a:r>
              <a:rPr lang="zh-TW" altLang="en-US" dirty="0"/>
              <a:t>點順序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BBFA88-5648-7010-10A0-4254ECF94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E7FB3C5-A7EC-4F8F-8FDE-D266C3FAC454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D78073C-FF6A-5171-9FDD-C7081C4A0C6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85BE704A-E079-4C2F-9511-D9AA893B0B0B}"/>
              </a:ext>
            </a:extLst>
          </p:cNvPr>
          <p:cNvGrpSpPr/>
          <p:nvPr/>
        </p:nvGrpSpPr>
        <p:grpSpPr>
          <a:xfrm>
            <a:off x="3729785" y="2147830"/>
            <a:ext cx="4732430" cy="4183743"/>
            <a:chOff x="3548810" y="2071630"/>
            <a:chExt cx="4732430" cy="418374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4DA616B-92A5-44F8-9EE1-51C6587D6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8810" y="2071630"/>
              <a:ext cx="4732430" cy="4183743"/>
            </a:xfrm>
            <a:prstGeom prst="rect">
              <a:avLst/>
            </a:prstGeom>
          </p:spPr>
        </p:pic>
        <p:sp>
          <p:nvSpPr>
            <p:cNvPr id="7" name="語音泡泡: 圓角矩形 6">
              <a:extLst>
                <a:ext uri="{FF2B5EF4-FFF2-40B4-BE49-F238E27FC236}">
                  <a16:creationId xmlns:a16="http://schemas.microsoft.com/office/drawing/2014/main" id="{AE062E85-DC34-4A08-A3D5-550D7D079777}"/>
                </a:ext>
              </a:extLst>
            </p:cNvPr>
            <p:cNvSpPr/>
            <p:nvPr/>
          </p:nvSpPr>
          <p:spPr>
            <a:xfrm>
              <a:off x="5019675" y="2534216"/>
              <a:ext cx="1323975" cy="742950"/>
            </a:xfrm>
            <a:prstGeom prst="wedgeRoundRectCallout">
              <a:avLst>
                <a:gd name="adj1" fmla="val -44897"/>
                <a:gd name="adj2" fmla="val 71123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</a:rPr>
                <a:t>起始點，順時鐘。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2311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78581D7-02E1-57E4-670B-B481F41063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FB3C5-A7EC-4F8F-8FDE-D266C3FAC454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4007213"/>
      </p:ext>
    </p:extLst>
  </p:cSld>
  <p:clrMapOvr>
    <a:masterClrMapping/>
  </p:clrMapOvr>
</p:sld>
</file>

<file path=ppt/theme/theme1.xml><?xml version="1.0" encoding="utf-8"?>
<a:theme xmlns:a="http://schemas.openxmlformats.org/drawingml/2006/main" name="DW_Repor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型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2190</TotalTime>
  <Words>14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0" baseType="lpstr">
      <vt:lpstr>微軟正黑體</vt:lpstr>
      <vt:lpstr>新細明體</vt:lpstr>
      <vt:lpstr>Arial</vt:lpstr>
      <vt:lpstr>Bahnschrift SemiBold SemiConden</vt:lpstr>
      <vt:lpstr>Calibri</vt:lpstr>
      <vt:lpstr>Univers</vt:lpstr>
      <vt:lpstr>Wingdings 2</vt:lpstr>
      <vt:lpstr>DW_Report</vt:lpstr>
      <vt:lpstr>DXF檔孔穴Polylines2D點順序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峯睿 張</dc:creator>
  <cp:lastModifiedBy>銘貴紀</cp:lastModifiedBy>
  <cp:revision>158</cp:revision>
  <dcterms:created xsi:type="dcterms:W3CDTF">2022-08-01T07:25:26Z</dcterms:created>
  <dcterms:modified xsi:type="dcterms:W3CDTF">2024-04-23T15:57:23Z</dcterms:modified>
</cp:coreProperties>
</file>