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70" r:id="rId12"/>
    <p:sldId id="271" r:id="rId13"/>
    <p:sldId id="269" r:id="rId14"/>
    <p:sldId id="274" r:id="rId15"/>
    <p:sldId id="273" r:id="rId16"/>
    <p:sldId id="276" r:id="rId17"/>
    <p:sldId id="277" r:id="rId18"/>
    <p:sldId id="278" r:id="rId19"/>
    <p:sldId id="279" r:id="rId20"/>
    <p:sldId id="275" r:id="rId21"/>
    <p:sldId id="282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38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425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51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4541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320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539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0253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802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38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323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57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976B2E9-5F2B-485F-9090-E239225DD5C6}" type="datetimeFigureOut">
              <a:rPr lang="en-IN" smtClean="0"/>
              <a:pPr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9EBC9BB-EBAE-4E89-8483-A2C1B867D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089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DB3486-D40A-45B4-A2C7-1C29791B4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CORE JAVA</a:t>
            </a:r>
            <a:endParaRPr lang="en-IN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C68F5A-B171-4F7B-AD3C-64383B85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NEEHARIKA</a:t>
            </a:r>
            <a:endParaRPr lang="en-IN" sz="4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957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8B218-276F-4351-9A45-56EB1B7B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1254035"/>
            <a:ext cx="10380510" cy="5603966"/>
          </a:xfrm>
        </p:spPr>
        <p:txBody>
          <a:bodyPr>
            <a:normAutofit/>
          </a:bodyPr>
          <a:lstStyle/>
          <a:p>
            <a:pPr marL="742950" indent="-742950" fontAlgn="base">
              <a:buFont typeface="Arial" panose="020B0604020202020204" pitchFamily="34" charset="0"/>
              <a:buChar char="•"/>
            </a:pPr>
            <a:r>
              <a:rPr lang="en-US" sz="2400" b="1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>SOURCE:</a:t>
            </a:r>
            <a: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> java annotations will hold at the source level and disregarded by the compiler.</a:t>
            </a:r>
            <a:b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</a:br>
            <a: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/>
            </a:r>
            <a:b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</a:br>
            <a:r>
              <a:rPr lang="en-US" sz="2400" b="1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>CLASS:</a:t>
            </a:r>
            <a: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> annotations will hold at order time and overlooked by the JVM.</a:t>
            </a:r>
            <a:b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</a:br>
            <a: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/>
            </a:r>
            <a:b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</a:br>
            <a:r>
              <a:rPr lang="en-US" sz="2400" b="1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>RUNTIME:</a:t>
            </a:r>
            <a:r>
              <a:rPr lang="en-US" sz="2400" b="0" i="0" cap="none" dirty="0">
                <a:solidFill>
                  <a:schemeClr val="tx2">
                    <a:lumMod val="10000"/>
                  </a:schemeClr>
                </a:solidFill>
                <a:effectLst/>
                <a:latin typeface="Bahnschrift Condensed" panose="020B0502040204020203" pitchFamily="34" charset="0"/>
              </a:rPr>
              <a:t> these will hold at runtime</a:t>
            </a:r>
            <a:r>
              <a:rPr lang="en-US" sz="2400" b="0" i="0" cap="none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  <a:br>
              <a:rPr lang="en-US" sz="2400" b="0" i="0" cap="none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sz="2400" cap="none" dirty="0"/>
          </a:p>
        </p:txBody>
      </p:sp>
    </p:spTree>
    <p:extLst>
      <p:ext uri="{BB962C8B-B14F-4D97-AF65-F5344CB8AC3E}">
        <p14:creationId xmlns="" xmlns:p14="http://schemas.microsoft.com/office/powerpoint/2010/main" val="208844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C458F5-B4BA-4FB9-9AED-44EE70D5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10000"/>
                  </a:schemeClr>
                </a:solidFill>
                <a:latin typeface="Cooper Black" panose="0208090404030B020404" pitchFamily="18" charset="0"/>
              </a:rPr>
              <a:t>ENUMS</a:t>
            </a:r>
            <a:endParaRPr lang="en-IN" sz="5400" dirty="0">
              <a:solidFill>
                <a:schemeClr val="tx2">
                  <a:lumMod val="1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B0D60A-03A2-4089-98EB-047153456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1875454"/>
            <a:ext cx="9227975" cy="4404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1735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2B0C29-A027-441D-A46B-255B73F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5"/>
            <a:ext cx="9784080" cy="214178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FF0000"/>
                </a:solidFill>
                <a:effectLst/>
                <a:latin typeface="Copperplate Gothic Light" panose="020E0507020206020404" pitchFamily="34" charset="0"/>
              </a:rPr>
              <a:t>Java Enums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DAA76C-2D25-42FC-A7A5-21CCAAAE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225" y="2684009"/>
            <a:ext cx="9784080" cy="1132212"/>
          </a:xfrm>
        </p:spPr>
        <p:txBody>
          <a:bodyPr/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Cooper Black" panose="0208090404030B020404" pitchFamily="18" charset="0"/>
              </a:rPr>
              <a:t>The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Cooper Black" panose="0208090404030B020404" pitchFamily="18" charset="0"/>
              </a:rPr>
              <a:t>Enum in Java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ooper Black" panose="0208090404030B020404" pitchFamily="18" charset="0"/>
              </a:rPr>
              <a:t> is a data type which contains a fixed set of constants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9298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3AD0C66-FC58-4310-AB7F-6A2BA87D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06" y="1240972"/>
            <a:ext cx="8500188" cy="53277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273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CC4C44-D5D8-4294-8C79-C0F6EA6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0" i="0" dirty="0">
                <a:solidFill>
                  <a:srgbClr val="610B38"/>
                </a:solidFill>
                <a:effectLst/>
                <a:latin typeface="Constantia" panose="02030602050306030303" pitchFamily="18" charset="0"/>
              </a:rPr>
              <a:t>Defining </a:t>
            </a:r>
            <a:r>
              <a:rPr lang="en-IN" sz="4400" b="0" i="0" dirty="0" err="1" smtClean="0">
                <a:solidFill>
                  <a:srgbClr val="610B38"/>
                </a:solidFill>
                <a:effectLst/>
                <a:latin typeface="Constantia" panose="02030602050306030303" pitchFamily="18" charset="0"/>
              </a:rPr>
              <a:t>Enum</a:t>
            </a: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FD29C4-223E-4A67-AE34-022A655D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860766"/>
            <a:ext cx="9784080" cy="30361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enum can be defined within or outside the class because it is similar to a class. The semicolon (;) at the end of the enum constants are optional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021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A71A2-5704-4E00-BC49-84D3D068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-apple-system"/>
              </a:rPr>
              <a:t>Syntax of declaring 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-apple-system"/>
              </a:rPr>
              <a:t>enum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4E8826D-1A12-4B44-A9C0-1CCF64AF5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2091515"/>
            <a:ext cx="9656288" cy="4402591"/>
          </a:xfrm>
        </p:spPr>
      </p:pic>
    </p:spTree>
    <p:extLst>
      <p:ext uri="{BB962C8B-B14F-4D97-AF65-F5344CB8AC3E}">
        <p14:creationId xmlns="" xmlns:p14="http://schemas.microsoft.com/office/powerpoint/2010/main" val="28488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75433F-DCF1-494A-88D2-E7C8E708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 smtClean="0">
                <a:solidFill>
                  <a:schemeClr val="accent3">
                    <a:lumMod val="50000"/>
                  </a:schemeClr>
                </a:solidFill>
                <a:effectLst/>
                <a:latin typeface="erdana"/>
              </a:rPr>
              <a:t>Enum</a:t>
            </a:r>
            <a:r>
              <a:rPr lang="en-US" b="0" i="0" dirty="0" smtClean="0">
                <a:solidFill>
                  <a:schemeClr val="accent3">
                    <a:lumMod val="50000"/>
                  </a:schemeClr>
                </a:solidFill>
                <a:effectLst/>
                <a:latin typeface="erdana"/>
              </a:rPr>
              <a:t> </a:t>
            </a: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erdana"/>
              </a:rPr>
              <a:t>Example: Defined inside class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21918C9-8372-4DE6-B276-CB0A2771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5" y="2388637"/>
            <a:ext cx="8621485" cy="3918857"/>
          </a:xfrm>
        </p:spPr>
      </p:pic>
    </p:spTree>
    <p:extLst>
      <p:ext uri="{BB962C8B-B14F-4D97-AF65-F5344CB8AC3E}">
        <p14:creationId xmlns="" xmlns:p14="http://schemas.microsoft.com/office/powerpoint/2010/main" val="31412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27E6D-9181-4E9D-93DB-89B7A1DB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accent6"/>
                </a:solidFill>
                <a:effectLst/>
                <a:latin typeface="erdana"/>
              </a:rPr>
              <a:t>Java Enum Example: main method inside Enum</a:t>
            </a:r>
            <a:br>
              <a:rPr lang="en-IN" b="0" i="0" dirty="0">
                <a:solidFill>
                  <a:schemeClr val="accent6"/>
                </a:solidFill>
                <a:effectLst/>
                <a:latin typeface="erdana"/>
              </a:rPr>
            </a:b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15E4BC0-7622-4810-9C5F-D94CC2AA5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07" y="2192694"/>
            <a:ext cx="8369558" cy="4068147"/>
          </a:xfrm>
        </p:spPr>
      </p:pic>
    </p:spTree>
    <p:extLst>
      <p:ext uri="{BB962C8B-B14F-4D97-AF65-F5344CB8AC3E}">
        <p14:creationId xmlns="" xmlns:p14="http://schemas.microsoft.com/office/powerpoint/2010/main" val="201472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A6B66-CA9A-468C-9168-E397B817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erdana"/>
              </a:rPr>
              <a:t>Initializing specific values to the enum constants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FC8A890-B3D8-478B-8737-7626F992D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905" y="2026739"/>
            <a:ext cx="8397551" cy="4176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22343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4DB41-9C5E-4056-A552-21C2E465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Enum in a switch statement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7971F33-43FC-427B-99F0-14A5E646D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1959429"/>
            <a:ext cx="9023431" cy="4614395"/>
          </a:xfrm>
        </p:spPr>
      </p:pic>
    </p:spTree>
    <p:extLst>
      <p:ext uri="{BB962C8B-B14F-4D97-AF65-F5344CB8AC3E}">
        <p14:creationId xmlns="" xmlns:p14="http://schemas.microsoft.com/office/powerpoint/2010/main" val="165441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01566-EB28-4B40-A587-E663962A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i="0" dirty="0">
                <a:solidFill>
                  <a:srgbClr val="25265E"/>
                </a:solidFill>
                <a:effectLst/>
                <a:latin typeface="Cooper Black" panose="0208090404030B020404" pitchFamily="18" charset="0"/>
              </a:rPr>
              <a:t>Java Annotations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/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05840" y="2259874"/>
            <a:ext cx="10306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 smtClean="0">
                <a:latin typeface="Arial Black" pitchFamily="34" charset="0"/>
              </a:rPr>
              <a:t>Annotations in Java are utilized to give supplement data about a program.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 Black" pitchFamily="34" charset="0"/>
              </a:rPr>
              <a:t>Java Annotations begin with ‘@’.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 Black" pitchFamily="34" charset="0"/>
              </a:rPr>
              <a:t> Java Annotations don’t change the activity of an ordered program.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16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A0F4D1-4427-464B-B4A4-12AB305F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erdana"/>
              </a:rPr>
              <a:t>Java Enum Example: Defined outside class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622D478-9CFC-493B-88F8-84B42B114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8" y="2313992"/>
            <a:ext cx="8426273" cy="3601615"/>
          </a:xfrm>
        </p:spPr>
      </p:pic>
    </p:spTree>
    <p:extLst>
      <p:ext uri="{BB962C8B-B14F-4D97-AF65-F5344CB8AC3E}">
        <p14:creationId xmlns="" xmlns:p14="http://schemas.microsoft.com/office/powerpoint/2010/main" val="381403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DBF560-113C-4138-A4FA-2891344A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1231641"/>
            <a:ext cx="8052318" cy="43853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51772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8A501F-55AB-4239-AE8A-EC5A1AD8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7" y="522514"/>
            <a:ext cx="10375640" cy="58129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652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7BF7F-EAC7-48F5-A4D4-825BD08C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Inner Classes (Nested Classes)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CDA4456-FCEB-41F8-999A-4F537F0D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519" y="2500604"/>
            <a:ext cx="8276252" cy="35363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046509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6DAD53F-D70B-4F22-9CA3-91BE8B9C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7" y="1017037"/>
            <a:ext cx="8136294" cy="47959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686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C1D42-B5ED-47C5-99AC-42CB92F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Advantage of </a:t>
            </a:r>
            <a:r>
              <a:rPr lang="en-US" b="0" i="0" dirty="0" smtClean="0">
                <a:solidFill>
                  <a:srgbClr val="610B38"/>
                </a:solidFill>
                <a:effectLst/>
                <a:latin typeface="erdana"/>
              </a:rPr>
              <a:t>inner 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classes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1B51850-08E0-4194-BC27-B843D1FA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" y="2037807"/>
            <a:ext cx="10985863" cy="4506684"/>
          </a:xfrm>
        </p:spPr>
      </p:pic>
    </p:spTree>
    <p:extLst>
      <p:ext uri="{BB962C8B-B14F-4D97-AF65-F5344CB8AC3E}">
        <p14:creationId xmlns="" xmlns:p14="http://schemas.microsoft.com/office/powerpoint/2010/main" val="95675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0E54DF-1CF7-4003-9B92-C4D58A31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Nested classes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D73DB72-A5FF-46EE-82F2-DBE645DC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698" y="2127380"/>
            <a:ext cx="9638522" cy="4096138"/>
          </a:xfrm>
        </p:spPr>
      </p:pic>
    </p:spTree>
    <p:extLst>
      <p:ext uri="{BB962C8B-B14F-4D97-AF65-F5344CB8AC3E}">
        <p14:creationId xmlns="" xmlns:p14="http://schemas.microsoft.com/office/powerpoint/2010/main" val="3501899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8FF23B-DAC5-4241-A117-A0D7CF20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Member Inner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DC7D6B9-58DA-4029-94E3-311B7E71C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440" y="2043404"/>
            <a:ext cx="10049069" cy="4273420"/>
          </a:xfrm>
        </p:spPr>
      </p:pic>
    </p:spTree>
    <p:extLst>
      <p:ext uri="{BB962C8B-B14F-4D97-AF65-F5344CB8AC3E}">
        <p14:creationId xmlns="" xmlns:p14="http://schemas.microsoft.com/office/powerpoint/2010/main" val="6354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09388-3BE2-41D2-BF56-E94DC770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How to instantiate Member Inner class in Java?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249178D-C340-4C3A-9418-F9EF2D10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0" y="2217314"/>
            <a:ext cx="10310326" cy="4024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488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F786EB-124E-4175-99E2-3004B63D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Anonymous inner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9DA04EB-7903-431E-9857-D0176294E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871" y="2339788"/>
            <a:ext cx="10300994" cy="3772146"/>
          </a:xfrm>
        </p:spPr>
      </p:pic>
    </p:spTree>
    <p:extLst>
      <p:ext uri="{BB962C8B-B14F-4D97-AF65-F5344CB8AC3E}">
        <p14:creationId xmlns="" xmlns:p14="http://schemas.microsoft.com/office/powerpoint/2010/main" val="1495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7943574-E123-4577-9E61-8E7CDCB7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86" y="597159"/>
            <a:ext cx="8838911" cy="4805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701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49DE45-FA25-4C59-942A-9D57DE89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" y="615820"/>
            <a:ext cx="10991460" cy="5728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814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0D9D0-9565-4354-84F9-A9F7DBC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static nested class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FB02A6F-0B4F-49DD-BB0B-D8088CEAB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71" y="2080726"/>
            <a:ext cx="9103788" cy="4049485"/>
          </a:xfrm>
        </p:spPr>
      </p:pic>
    </p:spTree>
    <p:extLst>
      <p:ext uri="{BB962C8B-B14F-4D97-AF65-F5344CB8AC3E}">
        <p14:creationId xmlns="" xmlns:p14="http://schemas.microsoft.com/office/powerpoint/2010/main" val="1807998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D6BD5-2D91-4F08-A01E-8261A21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Java static nested class example with instance method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5C185AC-C4D0-49B6-8729-8220468FA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80727"/>
            <a:ext cx="7838444" cy="3984171"/>
          </a:xfrm>
        </p:spPr>
      </p:pic>
    </p:spTree>
    <p:extLst>
      <p:ext uri="{BB962C8B-B14F-4D97-AF65-F5344CB8AC3E}">
        <p14:creationId xmlns="" xmlns:p14="http://schemas.microsoft.com/office/powerpoint/2010/main" val="411981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0EEB55-0634-4A35-A050-32331239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Java Nested Interface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F6902E3-DAC5-42AF-80CD-47870547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03" y="2164702"/>
            <a:ext cx="10545457" cy="2773057"/>
          </a:xfrm>
        </p:spPr>
      </p:pic>
    </p:spTree>
    <p:extLst>
      <p:ext uri="{BB962C8B-B14F-4D97-AF65-F5344CB8AC3E}">
        <p14:creationId xmlns="" xmlns:p14="http://schemas.microsoft.com/office/powerpoint/2010/main" val="297469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818D39-1E37-464E-9EBF-151DEB57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Syntax of nested interface which is declared within the interface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DB3E916-418C-446B-B7A0-76E25B589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694" y="2183363"/>
            <a:ext cx="6494105" cy="2807813"/>
          </a:xfrm>
        </p:spPr>
      </p:pic>
    </p:spTree>
    <p:extLst>
      <p:ext uri="{BB962C8B-B14F-4D97-AF65-F5344CB8AC3E}">
        <p14:creationId xmlns="" xmlns:p14="http://schemas.microsoft.com/office/powerpoint/2010/main" val="122277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39BDC-BD90-4F39-9F46-0D3B1E1C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Syntax of nested interface which is declared within the class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9DBFE51-DA7D-4C9F-A581-30CFC0F1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155" y="2239348"/>
            <a:ext cx="5834701" cy="2828036"/>
          </a:xfrm>
        </p:spPr>
      </p:pic>
    </p:spTree>
    <p:extLst>
      <p:ext uri="{BB962C8B-B14F-4D97-AF65-F5344CB8AC3E}">
        <p14:creationId xmlns="" xmlns:p14="http://schemas.microsoft.com/office/powerpoint/2010/main" val="27339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D6633-2C95-4A8D-81EF-ACC6D3C9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643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0D98EE-597F-4848-A5BA-9AE0C1EFA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18" y="849086"/>
            <a:ext cx="8148123" cy="51318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44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B2BC7AC-AD18-4727-9860-1A0B0823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5" y="1576874"/>
            <a:ext cx="7464490" cy="3909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C23E9B-50AE-4C14-AB73-C3B72731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24" y="354396"/>
            <a:ext cx="5978266" cy="718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873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B1C7BA-D6A9-47CA-A85A-F0B2820B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5" y="639983"/>
            <a:ext cx="6904653" cy="464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8AE1B5-27FD-4985-8A7B-653E614D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985" y="1744824"/>
            <a:ext cx="7548464" cy="46186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82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12D707-EC28-4821-993D-20A6800E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68" y="234026"/>
            <a:ext cx="5669132" cy="61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378526-7BBF-4B08-81B0-9D38E24E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55" y="1632857"/>
            <a:ext cx="9144000" cy="43947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515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43B22C-4A4B-4DE7-9008-F6854EAB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82" y="-145033"/>
            <a:ext cx="9784080" cy="2113791"/>
          </a:xfrm>
        </p:spPr>
        <p:txBody>
          <a:bodyPr>
            <a:normAutofit/>
          </a:bodyPr>
          <a:lstStyle/>
          <a:p>
            <a:r>
              <a:rPr lang="en-IN" dirty="0"/>
              <a:t>@Documented Annotations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@Target Annotations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66699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ED4E110-978E-472D-85D4-32E96A91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2" y="587829"/>
            <a:ext cx="9573208" cy="58876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915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5033</TotalTime>
  <Words>184</Words>
  <Application>Microsoft Office PowerPoint</Application>
  <PresentationFormat>Custom</PresentationFormat>
  <Paragraphs>31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Banded</vt:lpstr>
      <vt:lpstr>CORE JAVA</vt:lpstr>
      <vt:lpstr>Java Annotations </vt:lpstr>
      <vt:lpstr>Slide 3</vt:lpstr>
      <vt:lpstr>Slide 4</vt:lpstr>
      <vt:lpstr>Slide 5</vt:lpstr>
      <vt:lpstr>Slide 6</vt:lpstr>
      <vt:lpstr>Slide 7</vt:lpstr>
      <vt:lpstr>@Documented Annotations  @Target Annotations</vt:lpstr>
      <vt:lpstr>Slide 9</vt:lpstr>
      <vt:lpstr>SOURCE: java annotations will hold at the source level and disregarded by the compiler.  CLASS: annotations will hold at order time and overlooked by the JVM.  RUNTIME: these will hold at runtime. </vt:lpstr>
      <vt:lpstr>ENUMS</vt:lpstr>
      <vt:lpstr>Java Enums </vt:lpstr>
      <vt:lpstr>Slide 13</vt:lpstr>
      <vt:lpstr>Defining Enum </vt:lpstr>
      <vt:lpstr>Syntax of declaring enum</vt:lpstr>
      <vt:lpstr>Enum Example: Defined inside class </vt:lpstr>
      <vt:lpstr>Java Enum Example: main method inside Enum </vt:lpstr>
      <vt:lpstr>Initializing specific values to the enum constants </vt:lpstr>
      <vt:lpstr>Java Enum in a switch statement </vt:lpstr>
      <vt:lpstr>Java Enum Example: Defined outside class </vt:lpstr>
      <vt:lpstr>Slide 21</vt:lpstr>
      <vt:lpstr>Slide 22</vt:lpstr>
      <vt:lpstr>Java Inner Classes (Nested Classes) </vt:lpstr>
      <vt:lpstr>Slide 24</vt:lpstr>
      <vt:lpstr>Advantage of inner classes </vt:lpstr>
      <vt:lpstr>Types of Nested classes </vt:lpstr>
      <vt:lpstr>Java Member Inner class </vt:lpstr>
      <vt:lpstr>How to instantiate Member Inner class in Java? </vt:lpstr>
      <vt:lpstr>Java Anonymous inner class </vt:lpstr>
      <vt:lpstr>Slide 30</vt:lpstr>
      <vt:lpstr>Java static nested class </vt:lpstr>
      <vt:lpstr>Java static nested class example with instance method </vt:lpstr>
      <vt:lpstr>Java Nested Interface </vt:lpstr>
      <vt:lpstr>Syntax of nested interface which is declared within the interface </vt:lpstr>
      <vt:lpstr>Syntax of nested interface which is declared within the class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sushmitha praveen</dc:creator>
  <cp:lastModifiedBy>Windows User</cp:lastModifiedBy>
  <cp:revision>16</cp:revision>
  <dcterms:created xsi:type="dcterms:W3CDTF">2022-04-21T10:05:28Z</dcterms:created>
  <dcterms:modified xsi:type="dcterms:W3CDTF">2022-05-20T08:55:08Z</dcterms:modified>
</cp:coreProperties>
</file>