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2" r:id="rId26"/>
    <p:sldId id="273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9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9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3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3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4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0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3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9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1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AA355D4-C9A8-44FA-A055-C8E2954D0E1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EB55D0-79D8-459B-9A84-75CBD53B481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62284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F2A5-6372-4DB2-914E-1019B05BC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CORE JAVA DAY14</a:t>
            </a:r>
            <a:endParaRPr lang="en-IN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B6DE7-FF74-43EA-9210-81807582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NEEHARIKA</a:t>
            </a:r>
            <a:endParaRPr lang="en-IN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6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B724-0493-4E69-A239-9F8F36E2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C000"/>
                </a:solidFill>
                <a:effectLst/>
                <a:latin typeface="erdana"/>
              </a:rPr>
              <a:t>Java Functional Interfaces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883A-51BA-49D4-B19C-68CEE052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dirty="0">
                <a:solidFill>
                  <a:schemeClr val="tx2">
                    <a:lumMod val="90000"/>
                  </a:schemeClr>
                </a:solidFill>
                <a:effectLst/>
                <a:latin typeface="inter-regular"/>
              </a:rPr>
              <a:t>Functional Interface is also known as Single Abstract Method Interfaces or SAM Interfaces. It is a new feature in Java, which helps to achieve functional programming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approach.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04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D1C9A-E152-46E1-AC67-250A98D7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811763"/>
            <a:ext cx="7557795" cy="50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1958-A368-4058-A832-68441EAB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573218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B0F0"/>
                </a:solidFill>
                <a:effectLst/>
                <a:latin typeface="Copperplate Gothic Light" panose="020E0507020206020404" pitchFamily="34" charset="0"/>
              </a:rPr>
              <a:t>Java Predefined-Functional Interfaces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31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A632F-C630-4A7E-BEA6-7C22DDA1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1" y="411218"/>
            <a:ext cx="10002417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8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32FA-2A33-4CFE-9688-7A1E5704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Java Predicate Interface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4177C-563D-4A02-B90F-7C9910433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17" y="1782148"/>
            <a:ext cx="9666515" cy="4534676"/>
          </a:xfrm>
        </p:spPr>
      </p:pic>
    </p:spTree>
    <p:extLst>
      <p:ext uri="{BB962C8B-B14F-4D97-AF65-F5344CB8AC3E}">
        <p14:creationId xmlns:p14="http://schemas.microsoft.com/office/powerpoint/2010/main" val="205545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2653-B842-484F-94D7-34A084F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Java Predicate Interface Example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8CA63-B4D4-4BD4-88CC-F6A16C269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648" y="2090058"/>
            <a:ext cx="8276253" cy="3816220"/>
          </a:xfrm>
        </p:spPr>
      </p:pic>
    </p:spTree>
    <p:extLst>
      <p:ext uri="{BB962C8B-B14F-4D97-AF65-F5344CB8AC3E}">
        <p14:creationId xmlns:p14="http://schemas.microsoft.com/office/powerpoint/2010/main" val="158987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3C00-C419-4FB4-B190-B1388152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Java Consumer Interface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9EF32-4A92-484B-B9B5-7395EAF27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866122"/>
            <a:ext cx="9616750" cy="4264090"/>
          </a:xfrm>
        </p:spPr>
      </p:pic>
    </p:spTree>
    <p:extLst>
      <p:ext uri="{BB962C8B-B14F-4D97-AF65-F5344CB8AC3E}">
        <p14:creationId xmlns:p14="http://schemas.microsoft.com/office/powerpoint/2010/main" val="306035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3B06-C460-4E2C-BDA3-ECA864B0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Java Consumer Interface Example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76C26-CB2B-47B6-B9CA-AAAA8DEF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98172"/>
            <a:ext cx="8403771" cy="4337504"/>
          </a:xfrm>
        </p:spPr>
      </p:pic>
    </p:spTree>
    <p:extLst>
      <p:ext uri="{BB962C8B-B14F-4D97-AF65-F5344CB8AC3E}">
        <p14:creationId xmlns:p14="http://schemas.microsoft.com/office/powerpoint/2010/main" val="159123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3A1D-37ED-4882-827B-4FCA1CCD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-apple-system"/>
              </a:rPr>
              <a:t>What is primitive specialization?</a:t>
            </a:r>
            <a:br>
              <a:rPr lang="en-IN" b="0" i="0" dirty="0">
                <a:solidFill>
                  <a:srgbClr val="FFFF00"/>
                </a:solidFill>
                <a:effectLst/>
                <a:latin typeface="-apple-system"/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CD89-96D5-47E0-9C21-6095067E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In java, primitives cannot be given to type arguments such as T, R of R apply (T t) of Function \ &lt;T, R&gt;. In functional interfaces and Streams, some classes are individually defined so that int, long, and double can be operated like generics (without boxing in the wrapper class). This is called a type with primitive specialization. If you remember only int, there is no difference between long and double.</a:t>
            </a:r>
          </a:p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Organize functional interfaces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07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5CFED-B42E-4530-BFE4-D2F2DEEA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9" y="933062"/>
            <a:ext cx="9974424" cy="55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467-8E2D-4019-9D0A-6C2EAF04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C00000"/>
                </a:solidFill>
                <a:effectLst/>
                <a:latin typeface="Copperplate Gothic Bold" panose="020E0705020206020404" pitchFamily="34" charset="0"/>
              </a:rPr>
              <a:t>Java Lambda Expressions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3441-593A-4A2A-B2E6-D6909EC0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FFFF00"/>
                </a:solidFill>
                <a:effectLst/>
                <a:latin typeface="inter-regular"/>
              </a:rPr>
              <a:t>The Lambda expression is used to provide the implementation of an interface which has functional interface. It saves a lot of code. In case of lambda expression, we don't need to define the method again for providing the implementation. Here, we just write the implementation code</a:t>
            </a:r>
            <a:r>
              <a:rPr lang="en-US" b="0" i="0" dirty="0">
                <a:solidFill>
                  <a:srgbClr val="FFFF00"/>
                </a:solidFill>
                <a:effectLst/>
                <a:latin typeface="inter-regular"/>
              </a:rPr>
              <a:t>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7B54-8D83-4FB9-8368-A7108FCA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Organize primitive specializations in </a:t>
            </a:r>
            <a:br>
              <a:rPr 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br>
              <a:rPr 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26DD-FCBE-433F-B1DA-F7E54A68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F0"/>
                </a:solidFill>
                <a:effectLst/>
                <a:latin typeface="-apple-system"/>
              </a:rPr>
              <a:t>IntStream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F0"/>
                </a:solidFill>
                <a:effectLst/>
                <a:latin typeface="-apple-system"/>
              </a:rPr>
              <a:t>LongStream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B0F0"/>
                </a:solidFill>
                <a:effectLst/>
                <a:latin typeface="-apple-system"/>
              </a:rPr>
              <a:t>DoubleStream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71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4D8E6-2EDB-4B8C-BF8E-9142C7BA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2" y="830425"/>
            <a:ext cx="8714792" cy="54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B46C-9C06-47FC-AF19-B8CDBCE7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Java Default Methods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7FF5-8D44-4AB9-917B-8CB25D0F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Methods which are defined inside the interface and tagged with default are known as default methods. These methods are non-abstract methods.</a:t>
            </a:r>
            <a:endParaRPr lang="en-IN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8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A27F-5A99-45A8-B67E-030D4D0F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Java Default Method Example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80CF8-86C0-493C-AC19-F2C0CE1BA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02229"/>
            <a:ext cx="8926285" cy="4851917"/>
          </a:xfrm>
        </p:spPr>
      </p:pic>
    </p:spTree>
    <p:extLst>
      <p:ext uri="{BB962C8B-B14F-4D97-AF65-F5344CB8AC3E}">
        <p14:creationId xmlns:p14="http://schemas.microsoft.com/office/powerpoint/2010/main" val="222454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BB72-6496-440B-AE04-1B934639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Static Methods inside Java 8 Interface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E501-E806-4D2E-984F-BD409A03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You can also define static methods inside the interface. Static methods are used to define utility methods</a:t>
            </a:r>
            <a:endParaRPr lang="en-IN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76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741B-4396-441A-8C22-E5F7B2E9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Java Function Interface</a:t>
            </a:r>
            <a:br>
              <a:rPr lang="en-IN" b="0" i="0" dirty="0">
                <a:solidFill>
                  <a:srgbClr val="FFFF00"/>
                </a:solidFill>
                <a:effectLst/>
                <a:latin typeface="erdana"/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A8677-7B77-47C6-B2F4-F50CDA79F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336" y="2103438"/>
            <a:ext cx="9535884" cy="3932237"/>
          </a:xfrm>
        </p:spPr>
      </p:pic>
    </p:spTree>
    <p:extLst>
      <p:ext uri="{BB962C8B-B14F-4D97-AF65-F5344CB8AC3E}">
        <p14:creationId xmlns:p14="http://schemas.microsoft.com/office/powerpoint/2010/main" val="1164226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6C9-2C78-4DF5-A0CF-DF2A5FFA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Java Function Interface Example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D8BFC-BE61-4873-8060-B6056DFCA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2" y="2213925"/>
            <a:ext cx="8929396" cy="3711262"/>
          </a:xfrm>
        </p:spPr>
      </p:pic>
    </p:spTree>
    <p:extLst>
      <p:ext uri="{BB962C8B-B14F-4D97-AF65-F5344CB8AC3E}">
        <p14:creationId xmlns:p14="http://schemas.microsoft.com/office/powerpoint/2010/main" val="300997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E6FC6-A28B-4774-9AC7-E3841B1B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96" y="1211388"/>
            <a:ext cx="808964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6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572D2-D1C2-4CEB-973B-BF34149A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3" y="849087"/>
            <a:ext cx="9097347" cy="48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E269-C8E8-476B-A114-F873245F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Java Method References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2DB2-5071-43D6-B77A-F0458D71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Method reference is used to refer method of functional interface. It is compact and easy form of lambda expression. Each time when you are using lambda expression to just referring a method, you can replace your lambda expression with method reference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718E-5858-46F7-B290-33AF7AFB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92D050"/>
                </a:solidFill>
                <a:effectLst/>
                <a:latin typeface="Copperplate Gothic Bold" panose="020E0705020206020404" pitchFamily="34" charset="0"/>
              </a:rPr>
              <a:t>Why use Lambda Expression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6FDB-DD05-4B8D-93BF-80868ACD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FFC000"/>
                </a:solidFill>
                <a:effectLst/>
                <a:latin typeface="HP Simplified" panose="020B0604020204020204" pitchFamily="34" charset="0"/>
              </a:rPr>
              <a:t>To provide the implementation of Functional interface.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FFC000"/>
                </a:solidFill>
                <a:effectLst/>
                <a:latin typeface="HP Simplified" panose="020B0604020204020204" pitchFamily="34" charset="0"/>
              </a:rPr>
              <a:t>Less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526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079F-E74C-4DBA-8225-A6A6A696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Types of Method References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D9-ECC1-4C33-9DF6-7C70F332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Reference to a static method.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Reference to an instance method.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Reference to a 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615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219DEF-6F68-4016-AE94-900F3DDC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1101012"/>
            <a:ext cx="7660432" cy="51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9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58EB-30E6-4004-B31F-926632BC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erdana"/>
              </a:rPr>
              <a:t>1) Reference to a Static Method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FB30A-AC5D-4B5F-938A-005572779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50" y="2724538"/>
            <a:ext cx="5223968" cy="2668555"/>
          </a:xfrm>
        </p:spPr>
      </p:pic>
    </p:spTree>
    <p:extLst>
      <p:ext uri="{BB962C8B-B14F-4D97-AF65-F5344CB8AC3E}">
        <p14:creationId xmlns:p14="http://schemas.microsoft.com/office/powerpoint/2010/main" val="43566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42DE-7FE1-4F98-B6EA-C709BA58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erdana"/>
              </a:rPr>
              <a:t>Reference to an Instance Method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C2BCC-612B-4F89-8904-5F559BACE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784" y="3181740"/>
            <a:ext cx="5952537" cy="1847460"/>
          </a:xfrm>
        </p:spPr>
      </p:pic>
    </p:spTree>
    <p:extLst>
      <p:ext uri="{BB962C8B-B14F-4D97-AF65-F5344CB8AC3E}">
        <p14:creationId xmlns:p14="http://schemas.microsoft.com/office/powerpoint/2010/main" val="697641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9141-BF2E-4143-AE11-1E5CD9A7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 </a:t>
            </a:r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Reference to a Constructor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5DEF4-3547-4660-9B9A-BEE188E68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673" y="2930386"/>
            <a:ext cx="3669582" cy="1371600"/>
          </a:xfrm>
        </p:spPr>
      </p:pic>
    </p:spTree>
    <p:extLst>
      <p:ext uri="{BB962C8B-B14F-4D97-AF65-F5344CB8AC3E}">
        <p14:creationId xmlns:p14="http://schemas.microsoft.com/office/powerpoint/2010/main" val="2573217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F3070-DC39-4A66-90FD-559EE4BC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737118"/>
            <a:ext cx="9899779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43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9CA34-D5E1-4283-92DF-A37BB4B0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42632"/>
            <a:ext cx="10356980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97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9849E-FADD-402A-813F-80EF3F16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9" y="830424"/>
            <a:ext cx="8220270" cy="51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2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1666-AF75-43BB-A5F8-B00D20E2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Java 8 Stream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F848-7351-4A3C-96F4-ECEEEAD4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Stream does not store elements. It simply conveys elements from a source such as a data structure, an array, or an I/O channel, through a pipeline of computational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Stream is functional in nature. Operations performed on a stream does not modify it's source. For example, filtering a Stream obtained from a collection produces a new Stream without the filtered elements, rather than removing elements from the source collection.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Stream is lazy and evaluates code only when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The elements of a stream are only visited once during the life of a stream. Like an Iterator, a new stream must be generated to revisit the same elements of the source.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610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ACCB-86F7-48C9-8B10-16A6BBEF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636908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Java Stream Interface Methods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79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2227-6CAA-4CF2-BC73-AB6F683F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C000"/>
                </a:solidFill>
                <a:effectLst/>
                <a:latin typeface="Copperplate Gothic Bold" panose="020E0705020206020404" pitchFamily="34" charset="0"/>
              </a:rPr>
              <a:t>Java Lambda Expression Syntax</a:t>
            </a:r>
            <a:br>
              <a:rPr lang="en-IN" b="0" i="0" dirty="0">
                <a:solidFill>
                  <a:srgbClr val="FFC000"/>
                </a:solidFill>
                <a:effectLst/>
                <a:latin typeface="erdana"/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8DF42-AA11-47CC-81F6-BF31C2F8E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45543"/>
            <a:ext cx="6351037" cy="794816"/>
          </a:xfrm>
        </p:spPr>
      </p:pic>
    </p:spTree>
    <p:extLst>
      <p:ext uri="{BB962C8B-B14F-4D97-AF65-F5344CB8AC3E}">
        <p14:creationId xmlns:p14="http://schemas.microsoft.com/office/powerpoint/2010/main" val="3749380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9790-8F8B-42E1-8AD0-F77CEEC9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7" y="586611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erdana"/>
              </a:rPr>
              <a:t>Java Stream Example: Filtering Collection by using Stream</a:t>
            </a:r>
            <a:br>
              <a:rPr lang="en-US" b="0" i="0" dirty="0">
                <a:solidFill>
                  <a:srgbClr val="FFFF00"/>
                </a:solidFill>
                <a:effectLst/>
                <a:latin typeface="erdana"/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3DD99-8EB4-40C4-867D-7194B24A2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098" y="2343477"/>
            <a:ext cx="8117633" cy="3452159"/>
          </a:xfrm>
        </p:spPr>
      </p:pic>
    </p:spTree>
    <p:extLst>
      <p:ext uri="{BB962C8B-B14F-4D97-AF65-F5344CB8AC3E}">
        <p14:creationId xmlns:p14="http://schemas.microsoft.com/office/powerpoint/2010/main" val="637607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4332F-E851-402A-AF88-42D3C3C4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12" y="429209"/>
            <a:ext cx="8630817" cy="51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54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E2D-8C4E-4775-83BE-272326C0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Collections vs Streams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A96A-2B8D-4462-9148-100930EF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Java Collections framework is used for storing and manipulating group of data. It is an in-memory data structure and every element in the collection should be computed before it can be added in the collections.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67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0558E-9D9E-4998-BEDB-4E06A1F5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46" y="970383"/>
            <a:ext cx="8920065" cy="52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35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BCF8D-BAA7-4F65-A2A5-C4141521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69" y="942392"/>
            <a:ext cx="8920066" cy="53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05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38F0C-0ECE-4B02-BB7B-C8C03539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6" y="933061"/>
            <a:ext cx="7483151" cy="52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4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652C-D69B-4129-A075-CAE9E992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Java 9 Stream API Improvement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D9F4-5E3F-4B19-BF45-CD0BBD64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In Java 9, Stream API has improved and new methods are added to the Stream interface. 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65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BC78F-F42B-40A9-A4D8-6A8221B3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468373"/>
            <a:ext cx="10450286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63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4267-3750-4CC9-9548-01A63AF4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Java Stream 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erdana"/>
              </a:rPr>
              <a:t>takeWhile</a:t>
            </a:r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() Method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4202-B224-44E2-ACE5-E985A986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inter-regular"/>
              </a:rPr>
              <a:t>Stream takeWhile method takes each element that matches its predicate. It stops when it get unmatched element. It returns a subset of elements that contains all matched elements, other part of stream is discarded.</a:t>
            </a:r>
          </a:p>
          <a:p>
            <a:br>
              <a:rPr lang="en-US" sz="2800" dirty="0">
                <a:solidFill>
                  <a:schemeClr val="tx1">
                    <a:lumMod val="85000"/>
                  </a:schemeClr>
                </a:solidFill>
              </a:rPr>
            </a:br>
            <a:endParaRPr lang="en-IN" sz="2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20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597F-2ABA-4575-A8D6-45E56A91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erdana"/>
              </a:rPr>
              <a:t>Java Stream takeWhile() Method Example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F8945-1E05-4CA2-B6C2-CF61954FB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39" y="1791478"/>
            <a:ext cx="9134669" cy="4310742"/>
          </a:xfrm>
        </p:spPr>
      </p:pic>
    </p:spTree>
    <p:extLst>
      <p:ext uri="{BB962C8B-B14F-4D97-AF65-F5344CB8AC3E}">
        <p14:creationId xmlns:p14="http://schemas.microsoft.com/office/powerpoint/2010/main" val="27445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C267-DDC5-461B-803C-B7132DF5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C000"/>
                </a:solidFill>
                <a:effectLst/>
                <a:latin typeface="inter-bold"/>
              </a:rPr>
              <a:t>No Parameter Syntax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D2971-84BF-4302-962D-223EB2C0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98" y="2155371"/>
            <a:ext cx="7186427" cy="2911151"/>
          </a:xfrm>
        </p:spPr>
      </p:pic>
    </p:spTree>
    <p:extLst>
      <p:ext uri="{BB962C8B-B14F-4D97-AF65-F5344CB8AC3E}">
        <p14:creationId xmlns:p14="http://schemas.microsoft.com/office/powerpoint/2010/main" val="4119652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8F0A-77B9-49EC-8D38-1933D315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erdana"/>
              </a:rPr>
              <a:t>Java Stream dropWhile() Method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8396-E81F-4721-BFD7-3B77ECE5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i="0" dirty="0">
                <a:solidFill>
                  <a:srgbClr val="FF0000"/>
                </a:solidFill>
                <a:effectLst/>
                <a:latin typeface="inter-bold"/>
              </a:rPr>
              <a:t>Ordered stream</a:t>
            </a:r>
            <a:r>
              <a:rPr lang="en-US" sz="2800" b="1" i="0" dirty="0">
                <a:effectLst/>
                <a:latin typeface="inter-bold"/>
              </a:rPr>
              <a:t>:</a:t>
            </a:r>
            <a:r>
              <a:rPr lang="en-US" sz="2800" b="0" i="0" dirty="0">
                <a:effectLst/>
                <a:latin typeface="inter-regular"/>
              </a:rPr>
              <a:t> It returns a stream that contains elements after dropping the elements that match the given predicate.</a:t>
            </a:r>
          </a:p>
          <a:p>
            <a:pPr algn="just"/>
            <a:r>
              <a:rPr lang="en-US" sz="2800" b="1" i="0" dirty="0">
                <a:solidFill>
                  <a:srgbClr val="FF0000"/>
                </a:solidFill>
                <a:effectLst/>
                <a:latin typeface="inter-bold"/>
              </a:rPr>
              <a:t>Unordered stream: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inter-regular"/>
              </a:rPr>
              <a:t> </a:t>
            </a:r>
            <a:r>
              <a:rPr lang="en-US" sz="2800" b="0" i="0" dirty="0">
                <a:effectLst/>
                <a:latin typeface="inter-regular"/>
              </a:rPr>
              <a:t>It returns a stream that contains remaining elements of this stream after dropping a subset of elements that match the given predicate.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9960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21D64-AFE6-40A0-8DD5-2EE44D15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961053"/>
            <a:ext cx="9321281" cy="50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8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2878-EFCF-4AD5-9108-CAE1E901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Copperplate Gothic Light" panose="020E0507020206020404" pitchFamily="34" charset="0"/>
              </a:rPr>
              <a:t>Java 9 Stream ofNullable Method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988E-B7D3-4B22-9A37-5CA69798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Stream ofNullable method returns a sequential stream that contains a single element, if non-null. Otherwise, it returns an empty stream.</a:t>
            </a:r>
          </a:p>
          <a:p>
            <a:pPr algn="just"/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inter-regular"/>
              </a:rPr>
              <a:t>It helps to handle null stream and NullPointerException.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319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16941-7C18-40C7-B7E3-52A79BC9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06" y="774441"/>
            <a:ext cx="8220270" cy="51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5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BD1A-DC75-44AC-948E-D2A59DE9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FF00"/>
                </a:solidFill>
                <a:effectLst/>
                <a:latin typeface="sofia-pro"/>
              </a:rPr>
              <a:t>Stream In Java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FC930-20DD-420F-BAF9-E972AFA35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48882"/>
            <a:ext cx="9756709" cy="4380115"/>
          </a:xfrm>
        </p:spPr>
      </p:pic>
    </p:spTree>
    <p:extLst>
      <p:ext uri="{BB962C8B-B14F-4D97-AF65-F5344CB8AC3E}">
        <p14:creationId xmlns:p14="http://schemas.microsoft.com/office/powerpoint/2010/main" val="3312458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76858-68D4-495A-AC1C-2CC84EBC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53" y="569166"/>
            <a:ext cx="8714792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59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72E7E-720A-458A-B9E6-5DF82CF6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0" y="1045029"/>
            <a:ext cx="7949681" cy="43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8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A0D4-CC77-465A-B8A2-BD14A7F14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1F214-D125-4BB7-B215-2F150D13B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NEEHARIKA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1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2698-A6CD-4026-B536-35E965B1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3974"/>
            <a:ext cx="10058400" cy="1371600"/>
          </a:xfrm>
        </p:spPr>
        <p:txBody>
          <a:bodyPr/>
          <a:lstStyle/>
          <a:p>
            <a:r>
              <a:rPr lang="en-IN" b="1" i="0" dirty="0">
                <a:solidFill>
                  <a:srgbClr val="FFC000"/>
                </a:solidFill>
                <a:effectLst/>
                <a:latin typeface="inter-bold"/>
              </a:rPr>
              <a:t>One Parameter Syntax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3DDD8-8838-4516-BAF7-0FA75C000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441" y="2286000"/>
            <a:ext cx="5309118" cy="3135086"/>
          </a:xfrm>
        </p:spPr>
      </p:pic>
    </p:spTree>
    <p:extLst>
      <p:ext uri="{BB962C8B-B14F-4D97-AF65-F5344CB8AC3E}">
        <p14:creationId xmlns:p14="http://schemas.microsoft.com/office/powerpoint/2010/main" val="186808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A51-E177-4A3F-ADB1-F07E3DF9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C000"/>
                </a:solidFill>
                <a:effectLst/>
                <a:latin typeface="inter-bold"/>
              </a:rPr>
              <a:t>Two Parameter Syntax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F1B2A-52EF-4B01-AE51-B342FB5B9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84" y="2341985"/>
            <a:ext cx="6181117" cy="3396342"/>
          </a:xfrm>
        </p:spPr>
      </p:pic>
    </p:spTree>
    <p:extLst>
      <p:ext uri="{BB962C8B-B14F-4D97-AF65-F5344CB8AC3E}">
        <p14:creationId xmlns:p14="http://schemas.microsoft.com/office/powerpoint/2010/main" val="902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F75D-11C5-432A-9724-B375036B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C000"/>
                </a:solidFill>
                <a:effectLst/>
                <a:latin typeface="erdana"/>
              </a:rPr>
              <a:t>Without Lambda Expression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DF268-BBF6-4C31-B1B8-E4A13E0D0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16" y="1548882"/>
            <a:ext cx="8332237" cy="4486793"/>
          </a:xfrm>
        </p:spPr>
      </p:pic>
    </p:spTree>
    <p:extLst>
      <p:ext uri="{BB962C8B-B14F-4D97-AF65-F5344CB8AC3E}">
        <p14:creationId xmlns:p14="http://schemas.microsoft.com/office/powerpoint/2010/main" val="83909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BBE1-8066-4588-89CF-C7133AE0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C000"/>
                </a:solidFill>
                <a:effectLst/>
                <a:latin typeface="erdana"/>
              </a:rPr>
              <a:t>Java Lambda Expression Example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FF98F-24CF-4639-BB27-DDE2B1F9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772816"/>
            <a:ext cx="8245151" cy="4516017"/>
          </a:xfrm>
        </p:spPr>
      </p:pic>
    </p:spTree>
    <p:extLst>
      <p:ext uri="{BB962C8B-B14F-4D97-AF65-F5344CB8AC3E}">
        <p14:creationId xmlns:p14="http://schemas.microsoft.com/office/powerpoint/2010/main" val="856741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391</TotalTime>
  <Words>782</Words>
  <Application>Microsoft Office PowerPoint</Application>
  <PresentationFormat>Widescreen</PresentationFormat>
  <Paragraphs>70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Algerian</vt:lpstr>
      <vt:lpstr>-apple-system</vt:lpstr>
      <vt:lpstr>Arial</vt:lpstr>
      <vt:lpstr>Bahnschrift SemiBold</vt:lpstr>
      <vt:lpstr>Century Gothic</vt:lpstr>
      <vt:lpstr>Copperplate Gothic Bold</vt:lpstr>
      <vt:lpstr>Copperplate Gothic Light</vt:lpstr>
      <vt:lpstr>erdana</vt:lpstr>
      <vt:lpstr>HP Simplified</vt:lpstr>
      <vt:lpstr>inter-bold</vt:lpstr>
      <vt:lpstr>inter-regular</vt:lpstr>
      <vt:lpstr>sofia-pro</vt:lpstr>
      <vt:lpstr>Savon</vt:lpstr>
      <vt:lpstr>CORE JAVA DAY14</vt:lpstr>
      <vt:lpstr>Java Lambda Expressions </vt:lpstr>
      <vt:lpstr>Why use Lambda Expression </vt:lpstr>
      <vt:lpstr>Java Lambda Expression Syntax </vt:lpstr>
      <vt:lpstr>No Parameter Syntax</vt:lpstr>
      <vt:lpstr>One Parameter Syntax</vt:lpstr>
      <vt:lpstr>Two Parameter Syntax</vt:lpstr>
      <vt:lpstr>Without Lambda Expression </vt:lpstr>
      <vt:lpstr>Java Lambda Expression Example </vt:lpstr>
      <vt:lpstr>Java Functional Interfaces </vt:lpstr>
      <vt:lpstr>PowerPoint Presentation</vt:lpstr>
      <vt:lpstr>Java Predefined-Functional Interfaces </vt:lpstr>
      <vt:lpstr>PowerPoint Presentation</vt:lpstr>
      <vt:lpstr>Java Predicate Interface </vt:lpstr>
      <vt:lpstr>Java Predicate Interface Example </vt:lpstr>
      <vt:lpstr>Java Consumer Interface </vt:lpstr>
      <vt:lpstr>Java Consumer Interface Example </vt:lpstr>
      <vt:lpstr>What is primitive specialization? </vt:lpstr>
      <vt:lpstr>PowerPoint Presentation</vt:lpstr>
      <vt:lpstr>Organize primitive specializations in  type </vt:lpstr>
      <vt:lpstr>PowerPoint Presentation</vt:lpstr>
      <vt:lpstr>Java Default Methods </vt:lpstr>
      <vt:lpstr>Java Default Method Example  </vt:lpstr>
      <vt:lpstr>Static Methods inside Java 8 Interface </vt:lpstr>
      <vt:lpstr>Java Function Interface </vt:lpstr>
      <vt:lpstr>Java Function Interface Example </vt:lpstr>
      <vt:lpstr>PowerPoint Presentation</vt:lpstr>
      <vt:lpstr>PowerPoint Presentation</vt:lpstr>
      <vt:lpstr>Java Method References </vt:lpstr>
      <vt:lpstr>Types of Method References </vt:lpstr>
      <vt:lpstr>PowerPoint Presentation</vt:lpstr>
      <vt:lpstr>1) Reference to a Static Method </vt:lpstr>
      <vt:lpstr>Reference to an Instance Method </vt:lpstr>
      <vt:lpstr> Reference to a Constructor </vt:lpstr>
      <vt:lpstr>PowerPoint Presentation</vt:lpstr>
      <vt:lpstr>PowerPoint Presentation</vt:lpstr>
      <vt:lpstr>PowerPoint Presentation</vt:lpstr>
      <vt:lpstr>Java 8 Stream </vt:lpstr>
      <vt:lpstr>Java Stream Interface Methods  </vt:lpstr>
      <vt:lpstr>Java Stream Example: Filtering Collection by using Stream </vt:lpstr>
      <vt:lpstr>PowerPoint Presentation</vt:lpstr>
      <vt:lpstr> Collections vs Streams</vt:lpstr>
      <vt:lpstr>PowerPoint Presentation</vt:lpstr>
      <vt:lpstr>PowerPoint Presentation</vt:lpstr>
      <vt:lpstr>PowerPoint Presentation</vt:lpstr>
      <vt:lpstr>Java 9 Stream API Improvement </vt:lpstr>
      <vt:lpstr>PowerPoint Presentation</vt:lpstr>
      <vt:lpstr>Java Stream takeWhile() Method </vt:lpstr>
      <vt:lpstr>Java Stream takeWhile() Method Example </vt:lpstr>
      <vt:lpstr>Java Stream dropWhile() Method </vt:lpstr>
      <vt:lpstr>PowerPoint Presentation</vt:lpstr>
      <vt:lpstr>Java 9 Stream ofNullable Method </vt:lpstr>
      <vt:lpstr>PowerPoint Presentation</vt:lpstr>
      <vt:lpstr>Stream In Java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DAY14</dc:title>
  <dc:creator>sushmitha praveen</dc:creator>
  <cp:lastModifiedBy>sushmitha praveen</cp:lastModifiedBy>
  <cp:revision>2</cp:revision>
  <dcterms:created xsi:type="dcterms:W3CDTF">2022-05-02T05:41:35Z</dcterms:created>
  <dcterms:modified xsi:type="dcterms:W3CDTF">2022-05-02T12:12:54Z</dcterms:modified>
</cp:coreProperties>
</file>