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ABA5B-CA37-4DDF-AA15-ED6D6449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D70C2-AE39-4FBD-915E-909B83BB6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63DC6-9EFF-4B08-BD72-CA31D217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661A7-EE0E-4136-B88B-488F1146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E7257B-DE49-498C-B009-D80032D3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B7B26-EA5A-4167-B87C-9D6CB018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570E09-3057-4FDB-BD21-D9770BAB9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88AD4-3292-4BBB-A36F-E580DF52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E36E3-0289-420A-ADD1-29164ECC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78A61-6E79-4742-A5C4-8DB5FABE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1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365F38-2EDE-434F-9966-54052E9BD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11FFF0-BEA6-4834-9F55-040F19D49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6425D-25C2-4259-82F7-3D8EBE03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F8498-7289-46B7-9E58-DC6DB76A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62375-3776-467F-8E57-324F5BED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6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16385-89F6-4E2D-9255-D51BE88E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E9B6C-B8BF-4116-9784-55F12E48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1BEDA-AF84-4D2B-A59F-A67A5FE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03C601-0AFB-40EC-BE0D-9482A32C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47ACBB-EF38-4601-BB6D-78F9D662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9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12084-149B-4F52-9660-8648A47A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B77E3A-B51F-471E-AFB2-E8AC28D4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566B9-D3AE-4EF4-AF80-74CA3629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F4CE0-B8C3-4677-85C1-E61F095E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EC062-B61D-4B50-8EF3-82923BE1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7D76D-B841-4851-83E0-B82343BC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3674-A989-4862-AEDD-77EF82B13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06E9FC-EA14-41BF-999E-13BA6054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B85E7-93C5-4B8F-9237-EFA11814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A71E1D-E1E5-49F5-B526-693CA4CA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57153-9938-441C-90F4-5B92662C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08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4FE7E-0CA9-43B1-A97B-DE095D8B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160FF7-17EA-4362-81D3-567E3EA2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09D9D6-47D0-4D41-9698-BBA18E444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AB6F35-244D-44B9-8E7F-0D50AB6AD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AC5B8C-D78C-46DD-98A1-54D7C6407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698B16-C170-41F1-95B8-2D36B776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F21005-9BD2-47BB-869E-959D9933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92293C-9E37-48C2-85FD-C8201F91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8BF67-9BDA-433F-AAA7-A44E42E6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3BE113-8C36-47F9-9CF2-5B3EBBF3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1F0584-01D0-4BE6-BB3C-35567992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232C21-E1BF-4C32-9EDE-56328599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22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14F9BB-40C6-411B-82C2-A210A392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E2FC52-F564-417C-A279-89CCB9D6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A6DCB6-A26F-41F4-8B19-897A963E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45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2398-B1BE-45C9-A900-732195E2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021A1-1C86-4A28-BC7B-2B471C34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F813F9-4CCE-45AC-9EB0-08FA6541D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A89E99-B59A-49D4-95B6-349A5802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68E6EC-C7F5-4705-A893-89BAD078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3B34E8-4423-4AB8-AF9E-84BD12A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36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1EA-E51C-4465-B19E-B42DE0E2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E27E3F-F25C-4AB5-A7D4-19506CD2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47618B-89A1-4C09-B242-33A522C0C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4AEE2C-00E1-4EFB-8643-1E7E9D4F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5F8024-4CD5-4764-9823-4FF716A6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8A2063-B141-46A8-8AA5-F8CE8B33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0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7BC61C-20A9-464D-9624-8CF0A0AA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2AE9BC-7C50-4361-A0AA-B680D16A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8EE8F-E316-4661-AD07-5788F4EFE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247C-42E3-4E2D-AC37-65B12259E170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03877-D982-424F-BA1E-B63C6CA71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19083-BB42-46A2-8B2C-34850CCB3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EF41-347B-46C7-9749-2B99A23A2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0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laquiles Verdes FÃ¡ciles">
            <a:extLst>
              <a:ext uri="{FF2B5EF4-FFF2-40B4-BE49-F238E27FC236}">
                <a16:creationId xmlns:a16="http://schemas.microsoft.com/office/drawing/2014/main" id="{0E2B4717-B2D6-4D84-96E6-E076C9F8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7274"/>
            <a:ext cx="3048000" cy="302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043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Clau10</dc:creator>
  <cp:lastModifiedBy>Clau10</cp:lastModifiedBy>
  <cp:revision>1</cp:revision>
  <dcterms:created xsi:type="dcterms:W3CDTF">2021-04-05T01:17:49Z</dcterms:created>
  <dcterms:modified xsi:type="dcterms:W3CDTF">2021-04-05T01:25:00Z</dcterms:modified>
</cp:coreProperties>
</file>