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b7fac98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b7fac98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b86b47c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b86b47c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b8e9040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b8e9040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d31610f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d31610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b7fac98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b7fac98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d31610f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d31610f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411175" y="79900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4064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latform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Capabilities and Limitations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ChatGPT can and can't do, to determine if it's suitable for your project.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</a:t>
            </a:r>
            <a:r>
              <a:rPr lang="en"/>
              <a:t> </a:t>
            </a:r>
            <a:r>
              <a:rPr lang="en"/>
              <a:t>Capabilities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- Chat History Context 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980450" y="1334675"/>
            <a:ext cx="404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ChatGPT has context about what has previously been said within the Chat History.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 flipH="1">
            <a:off x="2752800" y="1656650"/>
            <a:ext cx="2256600" cy="104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00" y="1258400"/>
            <a:ext cx="4040701" cy="36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00" y="1397238"/>
            <a:ext cx="3297774" cy="29747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Previous Chat Messages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980450" y="1334675"/>
            <a:ext cx="404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easily view previous messages with ChatGPT.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 flipH="1">
            <a:off x="1440000" y="1601425"/>
            <a:ext cx="3569400" cy="120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50" y="1420075"/>
            <a:ext cx="1895475" cy="9433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</a:t>
            </a:r>
            <a:r>
              <a:rPr lang="en"/>
              <a:t> Your Conversations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838450" y="1216325"/>
            <a:ext cx="404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share previous conversations with friends, family or co-workers.</a:t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 flipH="1">
            <a:off x="2216875" y="1483100"/>
            <a:ext cx="2595300" cy="15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/>
          <p:nvPr/>
        </p:nvSpPr>
        <p:spPr>
          <a:xfrm>
            <a:off x="1301275" y="1506750"/>
            <a:ext cx="831600" cy="325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43224"/>
            <a:ext cx="3378812" cy="30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GPT Limitations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cannot save Prompt Templates</a:t>
            </a:r>
            <a:endParaRPr/>
          </a:p>
        </p:txBody>
      </p:sp>
      <p:sp>
        <p:nvSpPr>
          <p:cNvPr id="121" name="Google Shape;121;p19"/>
          <p:cNvSpPr txBox="1"/>
          <p:nvPr>
            <p:ph idx="4294967295" type="subTitle"/>
          </p:nvPr>
        </p:nvSpPr>
        <p:spPr>
          <a:xfrm>
            <a:off x="338725" y="1646425"/>
            <a:ext cx="82824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some of the large language models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platform.openai.com</a:t>
            </a:r>
            <a:r>
              <a:rPr lang="en"/>
              <a:t>, you cannot save any of the prompts directly within the ChatGPT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