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C238BE-8324-4600-AD8A-4AA0A864C332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62A1F9-C757-4677-9320-2FBE99C99A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TAXPAYERS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 George </a:t>
            </a:r>
            <a:r>
              <a:rPr lang="en-US" dirty="0" err="1" smtClean="0"/>
              <a:t>Chimwaza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Delete Taxpayer Button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to delete taxpayer details.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Record is deleted depending on select delete button using TPIN field.</a:t>
            </a:r>
          </a:p>
          <a:p>
            <a:endParaRPr lang="en-US" dirty="0"/>
          </a:p>
        </p:txBody>
      </p:sp>
      <p:pic>
        <p:nvPicPr>
          <p:cNvPr id="8" name="Picture 7" descr="Delete but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423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733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Logout Button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43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Used to exit </a:t>
            </a:r>
            <a:r>
              <a:rPr lang="en-US" smtClean="0"/>
              <a:t>the system to login page.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log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698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1752600"/>
            <a:ext cx="7772400" cy="1829761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END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n F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11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LOGIN FORM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76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 and Password credentials are entered on this form to get access to the system. Only authorized username can have access.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 LIST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76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page appears after user </a:t>
            </a:r>
            <a:r>
              <a:rPr lang="en-US" dirty="0" smtClean="0"/>
              <a:t>authentication and shows logged in user on top.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 displays all the taxpayers entered in the system.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Submenu with options buttons like Add Taxpayer, Edit, Delete and Logout.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View Taxpay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09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Taxpayer Button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Leads to Add Taxpayer Form.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add but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Taxpayer Form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Taxpayer Data Entry.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Consists of submit and cancel button.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Submit button is used to save data after filling the form.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Cancel button is used to exit the form to View list form.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add Taxp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95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 Taxpayer </a:t>
            </a:r>
            <a:r>
              <a:rPr lang="en-US" sz="2400" b="1" dirty="0" smtClean="0"/>
              <a:t>Message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29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Displayed message after saving data.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add mess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64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10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Edit Taxpayer Button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343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Leads to Edit Taxpayer form.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Edit but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15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148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Edit Taxpayer Form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6482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Opened Taxpayer details are editable.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Consists of Update and Cancel.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Update is used to save edited details on the form.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Cancel is used to exit the form to View list taxpayers. </a:t>
            </a:r>
          </a:p>
          <a:p>
            <a:endParaRPr lang="en-US" dirty="0"/>
          </a:p>
        </p:txBody>
      </p:sp>
      <p:pic>
        <p:nvPicPr>
          <p:cNvPr id="7" name="Picture 6" descr="Edit Taxp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4196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Edit Taxpayer Form</a:t>
            </a:r>
            <a:endParaRPr lang="en-US" sz="2400" b="1" dirty="0"/>
          </a:p>
        </p:txBody>
      </p:sp>
      <p:pic>
        <p:nvPicPr>
          <p:cNvPr id="8" name="Picture 7" descr="edit mess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400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029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Displayed message after updating.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218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TAXPAYERS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27</cp:revision>
  <dcterms:created xsi:type="dcterms:W3CDTF">2021-11-22T05:58:52Z</dcterms:created>
  <dcterms:modified xsi:type="dcterms:W3CDTF">2021-11-22T19:29:07Z</dcterms:modified>
</cp:coreProperties>
</file>