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68" r:id="rId4"/>
    <p:sldId id="262" r:id="rId5"/>
    <p:sldId id="269" r:id="rId6"/>
    <p:sldId id="263" r:id="rId7"/>
    <p:sldId id="270" r:id="rId8"/>
    <p:sldId id="264" r:id="rId9"/>
    <p:sldId id="271" r:id="rId10"/>
    <p:sldId id="265" r:id="rId11"/>
    <p:sldId id="272" r:id="rId12"/>
    <p:sldId id="266" r:id="rId13"/>
    <p:sldId id="279" r:id="rId14"/>
    <p:sldId id="273" r:id="rId15"/>
    <p:sldId id="280" r:id="rId16"/>
    <p:sldId id="274" r:id="rId17"/>
    <p:sldId id="281" r:id="rId18"/>
    <p:sldId id="275" r:id="rId19"/>
    <p:sldId id="282" r:id="rId20"/>
    <p:sldId id="276" r:id="rId21"/>
    <p:sldId id="283" r:id="rId22"/>
    <p:sldId id="277" r:id="rId23"/>
    <p:sldId id="284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37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A978-C7DC-4087-ABFB-73AE06E5D02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E9A8-2A4E-428D-89B7-6C004B4E0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A978-C7DC-4087-ABFB-73AE06E5D02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E9A8-2A4E-428D-89B7-6C004B4E0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414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A978-C7DC-4087-ABFB-73AE06E5D02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E9A8-2A4E-428D-89B7-6C004B4E0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1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A978-C7DC-4087-ABFB-73AE06E5D02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E9A8-2A4E-428D-89B7-6C004B4E0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4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A978-C7DC-4087-ABFB-73AE06E5D02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E9A8-2A4E-428D-89B7-6C004B4E0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68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A978-C7DC-4087-ABFB-73AE06E5D02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E9A8-2A4E-428D-89B7-6C004B4E0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A978-C7DC-4087-ABFB-73AE06E5D02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E9A8-2A4E-428D-89B7-6C004B4E0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8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A978-C7DC-4087-ABFB-73AE06E5D02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E9A8-2A4E-428D-89B7-6C004B4E0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4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A978-C7DC-4087-ABFB-73AE06E5D02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E9A8-2A4E-428D-89B7-6C004B4E0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4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A978-C7DC-4087-ABFB-73AE06E5D02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E9A8-2A4E-428D-89B7-6C004B4E0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5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A978-C7DC-4087-ABFB-73AE06E5D02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E9A8-2A4E-428D-89B7-6C004B4E0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812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3A978-C7DC-4087-ABFB-73AE06E5D022}" type="datetimeFigureOut">
              <a:rPr lang="en-US" smtClean="0"/>
              <a:t>2/19/2021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E9A8-2A4E-428D-89B7-6C004B4E04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9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bg1"/>
                </a:solidFill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Musthyd’s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Four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ides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431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MV Boli" panose="0200050003020009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Musthyd’s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Four Sides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27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bg1"/>
                </a:solidFill>
                <a:effectLst/>
                <a:latin typeface="Stencil" panose="040409050D0802020404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Musthyd’s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Four Sides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071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Stencil" panose="040409050D0802020404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Musthyd’s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Four Sides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92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Musthyd’s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Four </a:t>
            </a:r>
            <a:r>
              <a:rPr lang="en-US" dirty="0"/>
              <a:t>S</a:t>
            </a:r>
            <a:r>
              <a:rPr lang="en-US" dirty="0" smtClean="0"/>
              <a:t>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95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Musthyd’s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Four </a:t>
            </a:r>
            <a:r>
              <a:rPr lang="en-US" dirty="0"/>
              <a:t>S</a:t>
            </a:r>
            <a:r>
              <a:rPr lang="en-US" dirty="0" smtClean="0"/>
              <a:t>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41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olonna MT" panose="04020805060202030203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Musthyd’s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Four Sides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65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olonna MT" panose="04020805060202030203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Musthyd’s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Four Sides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959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GothicI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Musthyd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n-US" dirty="0" smtClean="0">
                <a:effectLst/>
                <a:latin typeface="GothicI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Four Sides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3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GothicI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Musthyd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n-US" dirty="0" smtClean="0">
                <a:effectLst/>
                <a:latin typeface="GothicI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Four Sides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91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Harlow Solid Italic" panose="04030604020F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Musthyd’s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Four Sides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51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BankGothic Lt BT" panose="020B060702020306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Musthyd’s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Four </a:t>
            </a:r>
            <a:r>
              <a:rPr lang="en-US" dirty="0"/>
              <a:t>S</a:t>
            </a:r>
            <a:r>
              <a:rPr lang="en-US" dirty="0" smtClean="0"/>
              <a:t>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05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Harlow Solid Italic" panose="04030604020F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Musthyd’s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Four Sides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12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MV Boli" panose="0200050003020009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Musthyd’s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Four Sides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6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MV Boli" panose="0200050003020009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Musthyd’s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Four Sides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03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Stencil" panose="040409050D0802020404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Musthyd’s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Four Sides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478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Stencil" panose="040409050D0802020404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Musthyd’s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Four Sides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935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bg1"/>
                </a:solidFill>
                <a:effectLst/>
                <a:latin typeface="Colonna MT" panose="04020805060202030203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Musthyd’s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Four Sides</a:t>
            </a:r>
          </a:p>
        </p:txBody>
      </p:sp>
    </p:spTree>
    <p:extLst>
      <p:ext uri="{BB962C8B-B14F-4D97-AF65-F5344CB8AC3E}">
        <p14:creationId xmlns:p14="http://schemas.microsoft.com/office/powerpoint/2010/main" val="2384669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Colonna MT" panose="04020805060202030203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Musthyd’s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Four Sides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94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bg1"/>
                </a:solidFill>
                <a:effectLst/>
                <a:latin typeface="GothicI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Musthyd</a:t>
            </a:r>
            <a:r>
              <a:rPr lang="en-US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n-US" dirty="0" smtClean="0">
                <a:solidFill>
                  <a:schemeClr val="bg1"/>
                </a:solidFill>
                <a:effectLst/>
                <a:latin typeface="GothicI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Four Sides</a:t>
            </a:r>
          </a:p>
        </p:txBody>
      </p:sp>
    </p:spTree>
    <p:extLst>
      <p:ext uri="{BB962C8B-B14F-4D97-AF65-F5344CB8AC3E}">
        <p14:creationId xmlns:p14="http://schemas.microsoft.com/office/powerpoint/2010/main" val="4078962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GothicI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Musthyd</a:t>
            </a:r>
            <a:r>
              <a:rPr lang="en-US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lang="en-US" dirty="0" smtClean="0">
                <a:effectLst/>
                <a:latin typeface="GothicI" panose="000004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Four Sides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00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bg1"/>
                </a:solidFill>
                <a:effectLst/>
                <a:latin typeface="Harlow Solid Italic" panose="04030604020F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Musthyd’s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Four Sides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06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effectLst/>
                <a:latin typeface="Harlow Solid Italic" panose="04030604020F02020D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Musthyd’s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Four Sides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744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smtClean="0">
                <a:solidFill>
                  <a:schemeClr val="bg1"/>
                </a:solidFill>
                <a:effectLst/>
                <a:latin typeface="MV Boli" panose="0200050003020009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Musthyd’s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Four Sides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969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96</Words>
  <Application>Microsoft Office PowerPoint</Application>
  <PresentationFormat>Widescreen</PresentationFormat>
  <Paragraphs>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BankGothic Lt BT</vt:lpstr>
      <vt:lpstr>Calibri</vt:lpstr>
      <vt:lpstr>Calibri Light</vt:lpstr>
      <vt:lpstr>Colonna MT</vt:lpstr>
      <vt:lpstr>GothicI</vt:lpstr>
      <vt:lpstr>Harlow Solid Italic</vt:lpstr>
      <vt:lpstr>MV Boli</vt:lpstr>
      <vt:lpstr>Stencil</vt:lpstr>
      <vt:lpstr>Times New Roman</vt:lpstr>
      <vt:lpstr>Office Theme</vt:lpstr>
      <vt:lpstr>Musthyd’s</vt:lpstr>
      <vt:lpstr>Musthyd’s</vt:lpstr>
      <vt:lpstr>Musthyd’s</vt:lpstr>
      <vt:lpstr>Musthyd’s</vt:lpstr>
      <vt:lpstr>Musthyd’s</vt:lpstr>
      <vt:lpstr>Musthyd’s</vt:lpstr>
      <vt:lpstr>Musthyd’s</vt:lpstr>
      <vt:lpstr>Musthyd’s</vt:lpstr>
      <vt:lpstr>Musthyd’s</vt:lpstr>
      <vt:lpstr>Musthyd’s</vt:lpstr>
      <vt:lpstr>Musthyd’s</vt:lpstr>
      <vt:lpstr>Musthyd’s</vt:lpstr>
      <vt:lpstr>Musthyd’s</vt:lpstr>
      <vt:lpstr>Musthyd’s</vt:lpstr>
      <vt:lpstr>Musthyd’s</vt:lpstr>
      <vt:lpstr>Musthyd’s</vt:lpstr>
      <vt:lpstr>Musthyd’s</vt:lpstr>
      <vt:lpstr>Musthyd’s</vt:lpstr>
      <vt:lpstr>Musthyd’s</vt:lpstr>
      <vt:lpstr>Musthyd’s</vt:lpstr>
      <vt:lpstr>Musthyd’s</vt:lpstr>
      <vt:lpstr>Musthyd’s</vt:lpstr>
      <vt:lpstr>Musthyd’s</vt:lpstr>
      <vt:lpstr>Musthyd’s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Musthyd’s</dc:title>
  <dc:creator>HP</dc:creator>
  <cp:lastModifiedBy>HP</cp:lastModifiedBy>
  <cp:revision>3</cp:revision>
  <dcterms:created xsi:type="dcterms:W3CDTF">2021-02-19T20:25:02Z</dcterms:created>
  <dcterms:modified xsi:type="dcterms:W3CDTF">2021-02-20T12:43:28Z</dcterms:modified>
</cp:coreProperties>
</file>