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0B9-3869-4414-A444-84BF4D100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6772C-ECC3-402E-ADE4-117513D05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16F3A-D593-4A42-8A15-36F0065B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0F5D-F3D8-42A3-827E-E1E9061E9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BC4C0-14B6-4B01-8276-D6FB32E1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5057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371F-4DA7-402C-BA6A-1731594A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C3357-413C-433E-AEC6-1F6DAF36B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1EF3-D337-411D-B572-B9887BCC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9336-9F7C-4593-A9AA-3D9DAC723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9E585-B417-4392-B440-032676E3A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195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F5E247-7F7C-4055-9532-79DFE5C27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C0C095-E443-4652-B4F3-77299F080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DECD0-14E0-483E-BBCD-860C2A2F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5A56B-FD85-4F24-BD52-A456D72FC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4E0EA-AB8A-4CC9-97ED-A912D71F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451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A3257-F0C9-4DDF-A9BE-88E2169D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399B5-C61F-4E15-9342-2408CAB25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6BAB9-CF48-445A-9119-10934D151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288DF-065D-4CE6-BC6B-AC362C85D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4DF83-64A1-43B2-A5CD-1A52FB91C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717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E38B-D09A-4008-A017-2B26A6586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2DBF6-C2D0-4C16-A01A-5B9EF1EB5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D783-F881-45B2-8926-7AA6A23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89B9-C03F-494B-9116-80102077F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1D6D8-4399-4980-B2AB-FAA109046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6740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77BD-1E77-4E56-B04C-1480D28B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3EF20-377B-4251-816E-56500B8675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78E16-71F3-4455-A248-3675816B0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EF7E9-1428-4FFB-AEC1-28CB03E16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D1B8A-5764-4697-845C-05E7E384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CE074-A44B-4E79-AEFA-8D25DB8A2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5E80-E390-4C8C-BBF8-B6B2907D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9F22F-08EE-45BC-B5B0-FEC8DC99D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C8470-F2DB-4C06-ADC3-278C694EA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3290E-2F17-4E3E-9F02-9E84D2DF3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DEDD3-0B21-4A5B-B3CD-39B687F54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7DCD9-ADF5-4A13-A8D4-450DF941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794B-B569-4BCF-86CE-23B97E52E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BB994E-074B-4FF9-B83C-0FE0D1DE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002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2F37-C946-4945-A771-67D2DFAA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FF418C-224F-48E2-9DF6-E064C6F96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CBD93-705E-4D44-905B-019E8EF98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F78D6-C478-496E-91BE-81DA8CFF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657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DD7EA9-C42E-48B5-A46B-7AA701B10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A34D7-20BD-46E6-B0EF-1003BCD8C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7917A-B766-40F4-9A0B-754637F9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3683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C109-2E99-461C-901D-DEE0D9562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34DA3-7804-40C5-B7B8-C199444F5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0D983-9AAB-4C86-85A6-5D81F9507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A540F-8383-4AAF-AEC0-ED33762B6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85FC7-7348-404B-A4AF-F2B21F52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3F25B-29A9-4633-8932-F2C6F4E9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62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A0C9-508E-4408-AD54-4D9F7605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190D6-1966-4B24-A28B-CC3110C20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C3D60-7B77-4837-AFA5-09FE7F6C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26CB95-23C3-4B2C-8156-91E9AFFC3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A5253C-7DBE-4417-AB70-6C3EBE43C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383580-6BB9-491F-9C07-5ACA7118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5082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991040-3CA9-47DE-B437-BF261A24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271AB-CFC2-4019-B56D-B79580F99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DD1AA-9871-4351-AC62-E89CC4B95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82BE1-927E-46C3-83E5-25741190E65F}" type="datetimeFigureOut">
              <a:rPr lang="LID4096" smtClean="0"/>
              <a:t>01/25/2021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361F4-7A25-43A1-A068-5EFD65589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542F8-7140-44B1-BA9E-EE62A26F8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00BA9-CC1D-4A25-B4EC-FCFB1223257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9587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00EA-5553-4BCF-8802-8E87113E08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on Carbon capturing technology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7549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F83C-6094-4800-B35E-2B6AFC74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Identified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50A16-E8C8-4389-BB1A-C9E86FF6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 many motorized equipment in Industries and vehicles are fuel powered hence run-on Petrochemicals which are the number 1 carbon waste emitter. The slow yet impactful exertion of carbon waste into the atmosphere becomes harmful hence a danger to not just our respiratory systems now but also to the fate of humanity as a whole because of the daily depletion of our Ozone layer.</a:t>
            </a:r>
          </a:p>
          <a:p>
            <a:r>
              <a:rPr lang="en-US" dirty="0"/>
              <a:t>The Ozone layers safety is the reason why most Technology Giants in our modern-day society strive to quickly reduce our carbon footprint on earth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05386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8704B-20FC-4ECC-ADE9-972DD2606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898" y="162143"/>
            <a:ext cx="11179886" cy="990665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Source to be focused on</a:t>
            </a:r>
            <a:endParaRPr lang="LID4096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52F7EA-BE4D-4CC7-B7B6-5E82B4E02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301" y="1659285"/>
            <a:ext cx="6541483" cy="404590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650209-4CD2-4D71-A3B9-65594068B9D2}"/>
              </a:ext>
            </a:extLst>
          </p:cNvPr>
          <p:cNvSpPr txBox="1"/>
          <p:nvPr/>
        </p:nvSpPr>
        <p:spPr>
          <a:xfrm>
            <a:off x="513567" y="1659285"/>
            <a:ext cx="35573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Although there are Several sources of carbon emission, I aim at reaching the end goal one step at a time by focusing on the exhaust pipes of petrol-powered cars.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368512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C70BD-BA3F-4F69-B3E7-C0516C29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228C-C729-4F2C-9133-BD9DB1B7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Vacuumed carbon capturing separator for the exhaust pipes of fuel powered automobiles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4613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A987-9518-4F67-8CE5-9F964D0B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F147B-22FE-4C77-B5C0-A727D080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76581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A05D4-0E07-4D4B-A6D4-8548676C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A257-2D74-42D6-B073-003261644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Aerogel for heat resistance</a:t>
            </a:r>
          </a:p>
          <a:p>
            <a:r>
              <a:rPr lang="en-US" dirty="0"/>
              <a:t>Dry ice for further coolness and H</a:t>
            </a:r>
            <a:r>
              <a:rPr lang="en-US" sz="2000" dirty="0"/>
              <a:t>2</a:t>
            </a:r>
            <a:r>
              <a:rPr lang="en-US" dirty="0"/>
              <a:t>0 (7 days)</a:t>
            </a:r>
          </a:p>
          <a:p>
            <a:r>
              <a:rPr lang="en-US" dirty="0"/>
              <a:t>Add to aero planes (over 100k a year)</a:t>
            </a:r>
          </a:p>
          <a:p>
            <a:r>
              <a:rPr lang="en-US" dirty="0"/>
              <a:t>Combustion chambers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4041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Presentation on Carbon capturing technology</vt:lpstr>
      <vt:lpstr>Problem Identified</vt:lpstr>
      <vt:lpstr>Source to be focused on</vt:lpstr>
      <vt:lpstr>Potential Solution</vt:lpstr>
      <vt:lpstr>How it works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Carbon capture technology</dc:title>
  <dc:creator>Richard</dc:creator>
  <cp:lastModifiedBy>Richard</cp:lastModifiedBy>
  <cp:revision>7</cp:revision>
  <dcterms:created xsi:type="dcterms:W3CDTF">2021-01-25T13:51:16Z</dcterms:created>
  <dcterms:modified xsi:type="dcterms:W3CDTF">2021-01-26T21:40:15Z</dcterms:modified>
</cp:coreProperties>
</file>