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93" r:id="rId2"/>
    <p:sldId id="456" r:id="rId3"/>
    <p:sldId id="449" r:id="rId4"/>
    <p:sldId id="256" r:id="rId5"/>
    <p:sldId id="257" r:id="rId6"/>
    <p:sldId id="410" r:id="rId7"/>
    <p:sldId id="492" r:id="rId8"/>
    <p:sldId id="411" r:id="rId9"/>
    <p:sldId id="258" r:id="rId10"/>
    <p:sldId id="470" r:id="rId11"/>
    <p:sldId id="259" r:id="rId12"/>
    <p:sldId id="471" r:id="rId13"/>
    <p:sldId id="405" r:id="rId14"/>
    <p:sldId id="407" r:id="rId15"/>
    <p:sldId id="409" r:id="rId16"/>
    <p:sldId id="408" r:id="rId17"/>
    <p:sldId id="472" r:id="rId18"/>
    <p:sldId id="394" r:id="rId19"/>
    <p:sldId id="439" r:id="rId20"/>
    <p:sldId id="455" r:id="rId21"/>
    <p:sldId id="438" r:id="rId22"/>
    <p:sldId id="441" r:id="rId23"/>
    <p:sldId id="442" r:id="rId24"/>
    <p:sldId id="490" r:id="rId25"/>
    <p:sldId id="479" r:id="rId26"/>
    <p:sldId id="480" r:id="rId27"/>
    <p:sldId id="481" r:id="rId28"/>
    <p:sldId id="482" r:id="rId29"/>
    <p:sldId id="483" r:id="rId30"/>
    <p:sldId id="484" r:id="rId31"/>
    <p:sldId id="485" r:id="rId32"/>
    <p:sldId id="486" r:id="rId33"/>
    <p:sldId id="487" r:id="rId34"/>
    <p:sldId id="488" r:id="rId35"/>
    <p:sldId id="489" r:id="rId36"/>
    <p:sldId id="447" r:id="rId37"/>
    <p:sldId id="431" r:id="rId38"/>
    <p:sldId id="412" r:id="rId39"/>
    <p:sldId id="422" r:id="rId40"/>
    <p:sldId id="478" r:id="rId41"/>
    <p:sldId id="477" r:id="rId42"/>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0" d="100"/>
          <a:sy n="40" d="100"/>
        </p:scale>
        <p:origin x="72"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967ADD-D6E9-47FD-84C2-433DCDC369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 xmlns:a16="http://schemas.microsoft.com/office/drawing/2014/main" id="{2B688BB9-C31A-4A45-B525-6DA30AA4E7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 xmlns:a16="http://schemas.microsoft.com/office/drawing/2014/main" id="{BBB0ECA4-5D77-4C6C-83A6-AD880386CA0A}"/>
              </a:ext>
            </a:extLst>
          </p:cNvPr>
          <p:cNvSpPr>
            <a:spLocks noGrp="1"/>
          </p:cNvSpPr>
          <p:nvPr>
            <p:ph type="dt" sz="half" idx="10"/>
          </p:nvPr>
        </p:nvSpPr>
        <p:spPr/>
        <p:txBody>
          <a:bodyPr/>
          <a:lstStyle/>
          <a:p>
            <a:fld id="{25DF013C-09FC-48D2-9C48-116F4CAD7777}" type="datetimeFigureOut">
              <a:rPr lang="x-none" smtClean="0"/>
              <a:t>3/10/2021</a:t>
            </a:fld>
            <a:endParaRPr lang="x-none"/>
          </a:p>
        </p:txBody>
      </p:sp>
      <p:sp>
        <p:nvSpPr>
          <p:cNvPr id="5" name="Footer Placeholder 4">
            <a:extLst>
              <a:ext uri="{FF2B5EF4-FFF2-40B4-BE49-F238E27FC236}">
                <a16:creationId xmlns="" xmlns:a16="http://schemas.microsoft.com/office/drawing/2014/main" id="{69D0AF19-6166-4E32-B66F-42E1916EED9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A07E4EF8-1325-4742-8F03-8AE2D44B0A9F}"/>
              </a:ext>
            </a:extLst>
          </p:cNvPr>
          <p:cNvSpPr>
            <a:spLocks noGrp="1"/>
          </p:cNvSpPr>
          <p:nvPr>
            <p:ph type="sldNum" sz="quarter" idx="12"/>
          </p:nvPr>
        </p:nvSpPr>
        <p:spPr/>
        <p:txBody>
          <a:bodyPr/>
          <a:lstStyle/>
          <a:p>
            <a:fld id="{9E0FFD72-C8B2-4A06-9ABA-0189287580CF}" type="slidenum">
              <a:rPr lang="x-none" smtClean="0"/>
              <a:t>‹#›</a:t>
            </a:fld>
            <a:endParaRPr lang="x-none"/>
          </a:p>
        </p:txBody>
      </p:sp>
    </p:spTree>
    <p:extLst>
      <p:ext uri="{BB962C8B-B14F-4D97-AF65-F5344CB8AC3E}">
        <p14:creationId xmlns:p14="http://schemas.microsoft.com/office/powerpoint/2010/main" val="4206725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8C89E6-D7E9-449F-9DFC-06B25812B65E}"/>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 xmlns:a16="http://schemas.microsoft.com/office/drawing/2014/main" id="{D212B63E-1FF7-49A5-B683-552E076A37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2C6E5C1C-E10B-44F2-AF8B-CD61A226D499}"/>
              </a:ext>
            </a:extLst>
          </p:cNvPr>
          <p:cNvSpPr>
            <a:spLocks noGrp="1"/>
          </p:cNvSpPr>
          <p:nvPr>
            <p:ph type="dt" sz="half" idx="10"/>
          </p:nvPr>
        </p:nvSpPr>
        <p:spPr/>
        <p:txBody>
          <a:bodyPr/>
          <a:lstStyle/>
          <a:p>
            <a:fld id="{25DF013C-09FC-48D2-9C48-116F4CAD7777}" type="datetimeFigureOut">
              <a:rPr lang="x-none" smtClean="0"/>
              <a:t>3/10/2021</a:t>
            </a:fld>
            <a:endParaRPr lang="x-none"/>
          </a:p>
        </p:txBody>
      </p:sp>
      <p:sp>
        <p:nvSpPr>
          <p:cNvPr id="5" name="Footer Placeholder 4">
            <a:extLst>
              <a:ext uri="{FF2B5EF4-FFF2-40B4-BE49-F238E27FC236}">
                <a16:creationId xmlns="" xmlns:a16="http://schemas.microsoft.com/office/drawing/2014/main" id="{BF2EF342-B039-45B8-ACDD-1CCB2CEA20FC}"/>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91BEFA17-43F3-4ECF-83A0-E287875906F9}"/>
              </a:ext>
            </a:extLst>
          </p:cNvPr>
          <p:cNvSpPr>
            <a:spLocks noGrp="1"/>
          </p:cNvSpPr>
          <p:nvPr>
            <p:ph type="sldNum" sz="quarter" idx="12"/>
          </p:nvPr>
        </p:nvSpPr>
        <p:spPr/>
        <p:txBody>
          <a:bodyPr/>
          <a:lstStyle/>
          <a:p>
            <a:fld id="{9E0FFD72-C8B2-4A06-9ABA-0189287580CF}" type="slidenum">
              <a:rPr lang="x-none" smtClean="0"/>
              <a:t>‹#›</a:t>
            </a:fld>
            <a:endParaRPr lang="x-none"/>
          </a:p>
        </p:txBody>
      </p:sp>
    </p:spTree>
    <p:extLst>
      <p:ext uri="{BB962C8B-B14F-4D97-AF65-F5344CB8AC3E}">
        <p14:creationId xmlns:p14="http://schemas.microsoft.com/office/powerpoint/2010/main" val="3844111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0BA2066B-A24D-4FF5-AF40-75F2DC4873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 xmlns:a16="http://schemas.microsoft.com/office/drawing/2014/main" id="{95D71D4D-E789-4D95-BF45-97480B648A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DDAEE09F-DF89-4890-9EF1-7BAFC3D76E51}"/>
              </a:ext>
            </a:extLst>
          </p:cNvPr>
          <p:cNvSpPr>
            <a:spLocks noGrp="1"/>
          </p:cNvSpPr>
          <p:nvPr>
            <p:ph type="dt" sz="half" idx="10"/>
          </p:nvPr>
        </p:nvSpPr>
        <p:spPr/>
        <p:txBody>
          <a:bodyPr/>
          <a:lstStyle/>
          <a:p>
            <a:fld id="{25DF013C-09FC-48D2-9C48-116F4CAD7777}" type="datetimeFigureOut">
              <a:rPr lang="x-none" smtClean="0"/>
              <a:t>3/10/2021</a:t>
            </a:fld>
            <a:endParaRPr lang="x-none"/>
          </a:p>
        </p:txBody>
      </p:sp>
      <p:sp>
        <p:nvSpPr>
          <p:cNvPr id="5" name="Footer Placeholder 4">
            <a:extLst>
              <a:ext uri="{FF2B5EF4-FFF2-40B4-BE49-F238E27FC236}">
                <a16:creationId xmlns="" xmlns:a16="http://schemas.microsoft.com/office/drawing/2014/main" id="{6CAED7DC-8600-4F58-9D7E-F6C89BEB1742}"/>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C48CD26B-AD1E-40B2-AC4B-BA778A7079FC}"/>
              </a:ext>
            </a:extLst>
          </p:cNvPr>
          <p:cNvSpPr>
            <a:spLocks noGrp="1"/>
          </p:cNvSpPr>
          <p:nvPr>
            <p:ph type="sldNum" sz="quarter" idx="12"/>
          </p:nvPr>
        </p:nvSpPr>
        <p:spPr/>
        <p:txBody>
          <a:bodyPr/>
          <a:lstStyle/>
          <a:p>
            <a:fld id="{9E0FFD72-C8B2-4A06-9ABA-0189287580CF}" type="slidenum">
              <a:rPr lang="x-none" smtClean="0"/>
              <a:t>‹#›</a:t>
            </a:fld>
            <a:endParaRPr lang="x-none"/>
          </a:p>
        </p:txBody>
      </p:sp>
    </p:spTree>
    <p:extLst>
      <p:ext uri="{BB962C8B-B14F-4D97-AF65-F5344CB8AC3E}">
        <p14:creationId xmlns:p14="http://schemas.microsoft.com/office/powerpoint/2010/main" val="91042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4806F64-E51A-4FCE-989E-A1F8710453F2}"/>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F51084CB-BE4B-4A51-8665-A77789079B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F3857460-7761-44AC-BD01-B2220754D910}"/>
              </a:ext>
            </a:extLst>
          </p:cNvPr>
          <p:cNvSpPr>
            <a:spLocks noGrp="1"/>
          </p:cNvSpPr>
          <p:nvPr>
            <p:ph type="dt" sz="half" idx="10"/>
          </p:nvPr>
        </p:nvSpPr>
        <p:spPr/>
        <p:txBody>
          <a:bodyPr/>
          <a:lstStyle/>
          <a:p>
            <a:fld id="{25DF013C-09FC-48D2-9C48-116F4CAD7777}" type="datetimeFigureOut">
              <a:rPr lang="x-none" smtClean="0"/>
              <a:t>3/10/2021</a:t>
            </a:fld>
            <a:endParaRPr lang="x-none"/>
          </a:p>
        </p:txBody>
      </p:sp>
      <p:sp>
        <p:nvSpPr>
          <p:cNvPr id="5" name="Footer Placeholder 4">
            <a:extLst>
              <a:ext uri="{FF2B5EF4-FFF2-40B4-BE49-F238E27FC236}">
                <a16:creationId xmlns="" xmlns:a16="http://schemas.microsoft.com/office/drawing/2014/main" id="{B97C7F17-0BA9-497C-97EB-6EB3F5B7B35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BF5B8687-5B63-4728-8E46-50B65E7D70FA}"/>
              </a:ext>
            </a:extLst>
          </p:cNvPr>
          <p:cNvSpPr>
            <a:spLocks noGrp="1"/>
          </p:cNvSpPr>
          <p:nvPr>
            <p:ph type="sldNum" sz="quarter" idx="12"/>
          </p:nvPr>
        </p:nvSpPr>
        <p:spPr/>
        <p:txBody>
          <a:bodyPr/>
          <a:lstStyle/>
          <a:p>
            <a:fld id="{9E0FFD72-C8B2-4A06-9ABA-0189287580CF}" type="slidenum">
              <a:rPr lang="x-none" smtClean="0"/>
              <a:t>‹#›</a:t>
            </a:fld>
            <a:endParaRPr lang="x-none"/>
          </a:p>
        </p:txBody>
      </p:sp>
    </p:spTree>
    <p:extLst>
      <p:ext uri="{BB962C8B-B14F-4D97-AF65-F5344CB8AC3E}">
        <p14:creationId xmlns:p14="http://schemas.microsoft.com/office/powerpoint/2010/main" val="3207644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C7FBD8-CAE9-4517-9E24-E0DECD3BD0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350EFE36-30BE-4E21-82CE-380B988E5C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A64504B-55B9-4419-97F3-1856817786A4}"/>
              </a:ext>
            </a:extLst>
          </p:cNvPr>
          <p:cNvSpPr>
            <a:spLocks noGrp="1"/>
          </p:cNvSpPr>
          <p:nvPr>
            <p:ph type="dt" sz="half" idx="10"/>
          </p:nvPr>
        </p:nvSpPr>
        <p:spPr/>
        <p:txBody>
          <a:bodyPr/>
          <a:lstStyle/>
          <a:p>
            <a:fld id="{25DF013C-09FC-48D2-9C48-116F4CAD7777}" type="datetimeFigureOut">
              <a:rPr lang="x-none" smtClean="0"/>
              <a:t>3/10/2021</a:t>
            </a:fld>
            <a:endParaRPr lang="x-none"/>
          </a:p>
        </p:txBody>
      </p:sp>
      <p:sp>
        <p:nvSpPr>
          <p:cNvPr id="5" name="Footer Placeholder 4">
            <a:extLst>
              <a:ext uri="{FF2B5EF4-FFF2-40B4-BE49-F238E27FC236}">
                <a16:creationId xmlns="" xmlns:a16="http://schemas.microsoft.com/office/drawing/2014/main" id="{42718555-3923-48C5-8E23-6868E84E6CE3}"/>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793BB6F5-25A9-47A3-9870-F507F44769FB}"/>
              </a:ext>
            </a:extLst>
          </p:cNvPr>
          <p:cNvSpPr>
            <a:spLocks noGrp="1"/>
          </p:cNvSpPr>
          <p:nvPr>
            <p:ph type="sldNum" sz="quarter" idx="12"/>
          </p:nvPr>
        </p:nvSpPr>
        <p:spPr/>
        <p:txBody>
          <a:bodyPr/>
          <a:lstStyle/>
          <a:p>
            <a:fld id="{9E0FFD72-C8B2-4A06-9ABA-0189287580CF}" type="slidenum">
              <a:rPr lang="x-none" smtClean="0"/>
              <a:t>‹#›</a:t>
            </a:fld>
            <a:endParaRPr lang="x-none"/>
          </a:p>
        </p:txBody>
      </p:sp>
    </p:spTree>
    <p:extLst>
      <p:ext uri="{BB962C8B-B14F-4D97-AF65-F5344CB8AC3E}">
        <p14:creationId xmlns:p14="http://schemas.microsoft.com/office/powerpoint/2010/main" val="407827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86A676-F261-4509-B6DF-20126D43EA6E}"/>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FE8BF29C-48F7-4250-ACF5-D1D295747B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 xmlns:a16="http://schemas.microsoft.com/office/drawing/2014/main" id="{A6B2A5FB-F633-4889-88F5-1F3089434A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 xmlns:a16="http://schemas.microsoft.com/office/drawing/2014/main" id="{E25A9C69-E1E5-4558-944E-3603CAC44920}"/>
              </a:ext>
            </a:extLst>
          </p:cNvPr>
          <p:cNvSpPr>
            <a:spLocks noGrp="1"/>
          </p:cNvSpPr>
          <p:nvPr>
            <p:ph type="dt" sz="half" idx="10"/>
          </p:nvPr>
        </p:nvSpPr>
        <p:spPr/>
        <p:txBody>
          <a:bodyPr/>
          <a:lstStyle/>
          <a:p>
            <a:fld id="{25DF013C-09FC-48D2-9C48-116F4CAD7777}" type="datetimeFigureOut">
              <a:rPr lang="x-none" smtClean="0"/>
              <a:t>3/10/2021</a:t>
            </a:fld>
            <a:endParaRPr lang="x-none"/>
          </a:p>
        </p:txBody>
      </p:sp>
      <p:sp>
        <p:nvSpPr>
          <p:cNvPr id="6" name="Footer Placeholder 5">
            <a:extLst>
              <a:ext uri="{FF2B5EF4-FFF2-40B4-BE49-F238E27FC236}">
                <a16:creationId xmlns="" xmlns:a16="http://schemas.microsoft.com/office/drawing/2014/main" id="{F3FD8181-600B-4F1C-BF47-6FED9F1B2731}"/>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34FB6EA6-43BF-4C0B-93BB-1E127A8E5D6F}"/>
              </a:ext>
            </a:extLst>
          </p:cNvPr>
          <p:cNvSpPr>
            <a:spLocks noGrp="1"/>
          </p:cNvSpPr>
          <p:nvPr>
            <p:ph type="sldNum" sz="quarter" idx="12"/>
          </p:nvPr>
        </p:nvSpPr>
        <p:spPr/>
        <p:txBody>
          <a:bodyPr/>
          <a:lstStyle/>
          <a:p>
            <a:fld id="{9E0FFD72-C8B2-4A06-9ABA-0189287580CF}" type="slidenum">
              <a:rPr lang="x-none" smtClean="0"/>
              <a:t>‹#›</a:t>
            </a:fld>
            <a:endParaRPr lang="x-none"/>
          </a:p>
        </p:txBody>
      </p:sp>
    </p:spTree>
    <p:extLst>
      <p:ext uri="{BB962C8B-B14F-4D97-AF65-F5344CB8AC3E}">
        <p14:creationId xmlns:p14="http://schemas.microsoft.com/office/powerpoint/2010/main" val="231115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060C2D-23A8-4745-B0FE-2A8EA5C490E9}"/>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38E5CBC4-628E-49CF-A420-4FEEEA0218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48BAED0-51A1-4A97-B99D-4DF008D0A5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 xmlns:a16="http://schemas.microsoft.com/office/drawing/2014/main" id="{C54D384D-15BC-4CD1-89BD-DFA707801C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892CEF8-E000-4D23-B6CA-485A02128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 xmlns:a16="http://schemas.microsoft.com/office/drawing/2014/main" id="{48C47441-6F51-43C4-BEF8-E963ADA0C83D}"/>
              </a:ext>
            </a:extLst>
          </p:cNvPr>
          <p:cNvSpPr>
            <a:spLocks noGrp="1"/>
          </p:cNvSpPr>
          <p:nvPr>
            <p:ph type="dt" sz="half" idx="10"/>
          </p:nvPr>
        </p:nvSpPr>
        <p:spPr/>
        <p:txBody>
          <a:bodyPr/>
          <a:lstStyle/>
          <a:p>
            <a:fld id="{25DF013C-09FC-48D2-9C48-116F4CAD7777}" type="datetimeFigureOut">
              <a:rPr lang="x-none" smtClean="0"/>
              <a:t>3/10/2021</a:t>
            </a:fld>
            <a:endParaRPr lang="x-none"/>
          </a:p>
        </p:txBody>
      </p:sp>
      <p:sp>
        <p:nvSpPr>
          <p:cNvPr id="8" name="Footer Placeholder 7">
            <a:extLst>
              <a:ext uri="{FF2B5EF4-FFF2-40B4-BE49-F238E27FC236}">
                <a16:creationId xmlns="" xmlns:a16="http://schemas.microsoft.com/office/drawing/2014/main" id="{CB06F048-5F0A-46DB-9C9A-E465D7F817E4}"/>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 xmlns:a16="http://schemas.microsoft.com/office/drawing/2014/main" id="{0D75C86A-2A93-48ED-8F57-E5FD1DDF7835}"/>
              </a:ext>
            </a:extLst>
          </p:cNvPr>
          <p:cNvSpPr>
            <a:spLocks noGrp="1"/>
          </p:cNvSpPr>
          <p:nvPr>
            <p:ph type="sldNum" sz="quarter" idx="12"/>
          </p:nvPr>
        </p:nvSpPr>
        <p:spPr/>
        <p:txBody>
          <a:bodyPr/>
          <a:lstStyle/>
          <a:p>
            <a:fld id="{9E0FFD72-C8B2-4A06-9ABA-0189287580CF}" type="slidenum">
              <a:rPr lang="x-none" smtClean="0"/>
              <a:t>‹#›</a:t>
            </a:fld>
            <a:endParaRPr lang="x-none"/>
          </a:p>
        </p:txBody>
      </p:sp>
    </p:spTree>
    <p:extLst>
      <p:ext uri="{BB962C8B-B14F-4D97-AF65-F5344CB8AC3E}">
        <p14:creationId xmlns:p14="http://schemas.microsoft.com/office/powerpoint/2010/main" val="2332068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8EA9C3-2804-484A-9249-AFEF9AC2CD52}"/>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 xmlns:a16="http://schemas.microsoft.com/office/drawing/2014/main" id="{D71F3659-8E3F-40B9-97E5-F65DBF9F326F}"/>
              </a:ext>
            </a:extLst>
          </p:cNvPr>
          <p:cNvSpPr>
            <a:spLocks noGrp="1"/>
          </p:cNvSpPr>
          <p:nvPr>
            <p:ph type="dt" sz="half" idx="10"/>
          </p:nvPr>
        </p:nvSpPr>
        <p:spPr/>
        <p:txBody>
          <a:bodyPr/>
          <a:lstStyle/>
          <a:p>
            <a:fld id="{25DF013C-09FC-48D2-9C48-116F4CAD7777}" type="datetimeFigureOut">
              <a:rPr lang="x-none" smtClean="0"/>
              <a:t>3/10/2021</a:t>
            </a:fld>
            <a:endParaRPr lang="x-none"/>
          </a:p>
        </p:txBody>
      </p:sp>
      <p:sp>
        <p:nvSpPr>
          <p:cNvPr id="4" name="Footer Placeholder 3">
            <a:extLst>
              <a:ext uri="{FF2B5EF4-FFF2-40B4-BE49-F238E27FC236}">
                <a16:creationId xmlns="" xmlns:a16="http://schemas.microsoft.com/office/drawing/2014/main" id="{B5F32DE7-9F52-4E37-ACB7-935A0C7FB9C2}"/>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 xmlns:a16="http://schemas.microsoft.com/office/drawing/2014/main" id="{813C2925-2300-45B4-AB91-974A23DC87DA}"/>
              </a:ext>
            </a:extLst>
          </p:cNvPr>
          <p:cNvSpPr>
            <a:spLocks noGrp="1"/>
          </p:cNvSpPr>
          <p:nvPr>
            <p:ph type="sldNum" sz="quarter" idx="12"/>
          </p:nvPr>
        </p:nvSpPr>
        <p:spPr/>
        <p:txBody>
          <a:bodyPr/>
          <a:lstStyle/>
          <a:p>
            <a:fld id="{9E0FFD72-C8B2-4A06-9ABA-0189287580CF}" type="slidenum">
              <a:rPr lang="x-none" smtClean="0"/>
              <a:t>‹#›</a:t>
            </a:fld>
            <a:endParaRPr lang="x-none"/>
          </a:p>
        </p:txBody>
      </p:sp>
    </p:spTree>
    <p:extLst>
      <p:ext uri="{BB962C8B-B14F-4D97-AF65-F5344CB8AC3E}">
        <p14:creationId xmlns:p14="http://schemas.microsoft.com/office/powerpoint/2010/main" val="256618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083EC68D-6352-4DA0-9ACC-BC293F347651}"/>
              </a:ext>
            </a:extLst>
          </p:cNvPr>
          <p:cNvSpPr>
            <a:spLocks noGrp="1"/>
          </p:cNvSpPr>
          <p:nvPr>
            <p:ph type="dt" sz="half" idx="10"/>
          </p:nvPr>
        </p:nvSpPr>
        <p:spPr/>
        <p:txBody>
          <a:bodyPr/>
          <a:lstStyle/>
          <a:p>
            <a:fld id="{25DF013C-09FC-48D2-9C48-116F4CAD7777}" type="datetimeFigureOut">
              <a:rPr lang="x-none" smtClean="0"/>
              <a:t>3/10/2021</a:t>
            </a:fld>
            <a:endParaRPr lang="x-none"/>
          </a:p>
        </p:txBody>
      </p:sp>
      <p:sp>
        <p:nvSpPr>
          <p:cNvPr id="3" name="Footer Placeholder 2">
            <a:extLst>
              <a:ext uri="{FF2B5EF4-FFF2-40B4-BE49-F238E27FC236}">
                <a16:creationId xmlns="" xmlns:a16="http://schemas.microsoft.com/office/drawing/2014/main" id="{42093C61-472D-4840-B50A-3DB8EA14D7DC}"/>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 xmlns:a16="http://schemas.microsoft.com/office/drawing/2014/main" id="{267BC2FF-D3F1-4E2C-9D09-D7967509853B}"/>
              </a:ext>
            </a:extLst>
          </p:cNvPr>
          <p:cNvSpPr>
            <a:spLocks noGrp="1"/>
          </p:cNvSpPr>
          <p:nvPr>
            <p:ph type="sldNum" sz="quarter" idx="12"/>
          </p:nvPr>
        </p:nvSpPr>
        <p:spPr/>
        <p:txBody>
          <a:bodyPr/>
          <a:lstStyle/>
          <a:p>
            <a:fld id="{9E0FFD72-C8B2-4A06-9ABA-0189287580CF}" type="slidenum">
              <a:rPr lang="x-none" smtClean="0"/>
              <a:t>‹#›</a:t>
            </a:fld>
            <a:endParaRPr lang="x-none"/>
          </a:p>
        </p:txBody>
      </p:sp>
    </p:spTree>
    <p:extLst>
      <p:ext uri="{BB962C8B-B14F-4D97-AF65-F5344CB8AC3E}">
        <p14:creationId xmlns:p14="http://schemas.microsoft.com/office/powerpoint/2010/main" val="1194865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3B1E990-9397-4EDC-B05D-B4A8162268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11815A44-DA79-481F-BC5E-920697EB4D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 xmlns:a16="http://schemas.microsoft.com/office/drawing/2014/main" id="{FA03BB4C-37AB-4DF3-BD79-6056686F0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7BA86E56-5663-4ED8-AA7D-F56DC7E3EC4E}"/>
              </a:ext>
            </a:extLst>
          </p:cNvPr>
          <p:cNvSpPr>
            <a:spLocks noGrp="1"/>
          </p:cNvSpPr>
          <p:nvPr>
            <p:ph type="dt" sz="half" idx="10"/>
          </p:nvPr>
        </p:nvSpPr>
        <p:spPr/>
        <p:txBody>
          <a:bodyPr/>
          <a:lstStyle/>
          <a:p>
            <a:fld id="{25DF013C-09FC-48D2-9C48-116F4CAD7777}" type="datetimeFigureOut">
              <a:rPr lang="x-none" smtClean="0"/>
              <a:t>3/10/2021</a:t>
            </a:fld>
            <a:endParaRPr lang="x-none"/>
          </a:p>
        </p:txBody>
      </p:sp>
      <p:sp>
        <p:nvSpPr>
          <p:cNvPr id="6" name="Footer Placeholder 5">
            <a:extLst>
              <a:ext uri="{FF2B5EF4-FFF2-40B4-BE49-F238E27FC236}">
                <a16:creationId xmlns="" xmlns:a16="http://schemas.microsoft.com/office/drawing/2014/main" id="{660BBFC1-E2C4-4775-BABA-FCB563D095C9}"/>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F55C91FA-FDF9-483F-ADC3-CDB6F1489FFB}"/>
              </a:ext>
            </a:extLst>
          </p:cNvPr>
          <p:cNvSpPr>
            <a:spLocks noGrp="1"/>
          </p:cNvSpPr>
          <p:nvPr>
            <p:ph type="sldNum" sz="quarter" idx="12"/>
          </p:nvPr>
        </p:nvSpPr>
        <p:spPr/>
        <p:txBody>
          <a:bodyPr/>
          <a:lstStyle/>
          <a:p>
            <a:fld id="{9E0FFD72-C8B2-4A06-9ABA-0189287580CF}" type="slidenum">
              <a:rPr lang="x-none" smtClean="0"/>
              <a:t>‹#›</a:t>
            </a:fld>
            <a:endParaRPr lang="x-none"/>
          </a:p>
        </p:txBody>
      </p:sp>
    </p:spTree>
    <p:extLst>
      <p:ext uri="{BB962C8B-B14F-4D97-AF65-F5344CB8AC3E}">
        <p14:creationId xmlns:p14="http://schemas.microsoft.com/office/powerpoint/2010/main" val="747206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71CF1F-2557-43AF-A72D-947631E439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 xmlns:a16="http://schemas.microsoft.com/office/drawing/2014/main" id="{0F714616-0CFA-4AD8-AED3-AEA65C3A4A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 xmlns:a16="http://schemas.microsoft.com/office/drawing/2014/main" id="{047EF168-0C19-4FC1-8C9B-2F8FAB5483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6ECD3E0-3EED-4F37-A8A1-4E238A08F0CE}"/>
              </a:ext>
            </a:extLst>
          </p:cNvPr>
          <p:cNvSpPr>
            <a:spLocks noGrp="1"/>
          </p:cNvSpPr>
          <p:nvPr>
            <p:ph type="dt" sz="half" idx="10"/>
          </p:nvPr>
        </p:nvSpPr>
        <p:spPr/>
        <p:txBody>
          <a:bodyPr/>
          <a:lstStyle/>
          <a:p>
            <a:fld id="{25DF013C-09FC-48D2-9C48-116F4CAD7777}" type="datetimeFigureOut">
              <a:rPr lang="x-none" smtClean="0"/>
              <a:t>3/10/2021</a:t>
            </a:fld>
            <a:endParaRPr lang="x-none"/>
          </a:p>
        </p:txBody>
      </p:sp>
      <p:sp>
        <p:nvSpPr>
          <p:cNvPr id="6" name="Footer Placeholder 5">
            <a:extLst>
              <a:ext uri="{FF2B5EF4-FFF2-40B4-BE49-F238E27FC236}">
                <a16:creationId xmlns="" xmlns:a16="http://schemas.microsoft.com/office/drawing/2014/main" id="{C994C7ED-1D86-4F29-85EF-D04ABEFC684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FB50B0DC-6CD1-4937-9419-C436A280E898}"/>
              </a:ext>
            </a:extLst>
          </p:cNvPr>
          <p:cNvSpPr>
            <a:spLocks noGrp="1"/>
          </p:cNvSpPr>
          <p:nvPr>
            <p:ph type="sldNum" sz="quarter" idx="12"/>
          </p:nvPr>
        </p:nvSpPr>
        <p:spPr/>
        <p:txBody>
          <a:bodyPr/>
          <a:lstStyle/>
          <a:p>
            <a:fld id="{9E0FFD72-C8B2-4A06-9ABA-0189287580CF}" type="slidenum">
              <a:rPr lang="x-none" smtClean="0"/>
              <a:t>‹#›</a:t>
            </a:fld>
            <a:endParaRPr lang="x-none"/>
          </a:p>
        </p:txBody>
      </p:sp>
    </p:spTree>
    <p:extLst>
      <p:ext uri="{BB962C8B-B14F-4D97-AF65-F5344CB8AC3E}">
        <p14:creationId xmlns:p14="http://schemas.microsoft.com/office/powerpoint/2010/main" val="760522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DFD313B-E372-4DC1-AA5C-0A7C6F85AB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C622A0C7-EEC7-4478-8273-8FE629DE8C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E848E209-345E-4624-B134-D221D32C23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DF013C-09FC-48D2-9C48-116F4CAD7777}" type="datetimeFigureOut">
              <a:rPr lang="x-none" smtClean="0"/>
              <a:t>3/10/2021</a:t>
            </a:fld>
            <a:endParaRPr lang="x-none"/>
          </a:p>
        </p:txBody>
      </p:sp>
      <p:sp>
        <p:nvSpPr>
          <p:cNvPr id="5" name="Footer Placeholder 4">
            <a:extLst>
              <a:ext uri="{FF2B5EF4-FFF2-40B4-BE49-F238E27FC236}">
                <a16:creationId xmlns="" xmlns:a16="http://schemas.microsoft.com/office/drawing/2014/main" id="{D75D9129-10B7-438E-943D-BB9BD268EC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 xmlns:a16="http://schemas.microsoft.com/office/drawing/2014/main" id="{FA2B3661-32AC-4DAC-93C5-2E2DF63841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0FFD72-C8B2-4A06-9ABA-0189287580CF}" type="slidenum">
              <a:rPr lang="x-none" smtClean="0"/>
              <a:t>‹#›</a:t>
            </a:fld>
            <a:endParaRPr lang="x-none"/>
          </a:p>
        </p:txBody>
      </p:sp>
      <p:pic>
        <p:nvPicPr>
          <p:cNvPr id="8" name="Picture 7" descr="Shape, arrow&#10;&#10;Description automatically generated">
            <a:extLst>
              <a:ext uri="{FF2B5EF4-FFF2-40B4-BE49-F238E27FC236}">
                <a16:creationId xmlns="" xmlns:a16="http://schemas.microsoft.com/office/drawing/2014/main" id="{61EDC066-2B8B-4FD5-908C-F522A5043A22}"/>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066868" y="396569"/>
            <a:ext cx="2125132" cy="1195062"/>
          </a:xfrm>
          <a:prstGeom prst="rect">
            <a:avLst/>
          </a:prstGeom>
        </p:spPr>
      </p:pic>
    </p:spTree>
    <p:extLst>
      <p:ext uri="{BB962C8B-B14F-4D97-AF65-F5344CB8AC3E}">
        <p14:creationId xmlns:p14="http://schemas.microsoft.com/office/powerpoint/2010/main" val="3291688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1240AB6-6BF0-45ED-8BD9-8772FEB16050}"/>
              </a:ext>
            </a:extLst>
          </p:cNvPr>
          <p:cNvSpPr>
            <a:spLocks noGrp="1"/>
          </p:cNvSpPr>
          <p:nvPr>
            <p:ph idx="1"/>
          </p:nvPr>
        </p:nvSpPr>
        <p:spPr/>
        <p:txBody>
          <a:bodyPr/>
          <a:lstStyle/>
          <a:p>
            <a:r>
              <a:rPr lang="en-US" dirty="0"/>
              <a:t>Users register to arcade pay to use the markets and receive digital receipts to their emails.</a:t>
            </a:r>
          </a:p>
          <a:p>
            <a:r>
              <a:rPr lang="en-US" dirty="0"/>
              <a:t>At the end of each year a summary of purchases would be emailed to all our users</a:t>
            </a:r>
          </a:p>
          <a:p>
            <a:r>
              <a:rPr lang="en-US" dirty="0"/>
              <a:t>Complimentary wrist band after registration (contains registration number) an writes “Member of the Troop” (Matches annual color way)</a:t>
            </a:r>
          </a:p>
          <a:p>
            <a:r>
              <a:rPr lang="en-US" dirty="0"/>
              <a:t>One of the calendars activities is name day (once every 3 years) gives customers free drinks depending on their first names + age for every day of the year</a:t>
            </a:r>
            <a:endParaRPr lang="x-none" dirty="0"/>
          </a:p>
        </p:txBody>
      </p:sp>
    </p:spTree>
    <p:extLst>
      <p:ext uri="{BB962C8B-B14F-4D97-AF65-F5344CB8AC3E}">
        <p14:creationId xmlns:p14="http://schemas.microsoft.com/office/powerpoint/2010/main" val="1344060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E852CAC-3EB9-4409-A167-BFB2D3CD4D89}"/>
              </a:ext>
            </a:extLst>
          </p:cNvPr>
          <p:cNvSpPr>
            <a:spLocks noGrp="1"/>
          </p:cNvSpPr>
          <p:nvPr>
            <p:ph idx="1"/>
          </p:nvPr>
        </p:nvSpPr>
        <p:spPr>
          <a:xfrm>
            <a:off x="838200" y="2694640"/>
            <a:ext cx="10515600" cy="1468720"/>
          </a:xfrm>
        </p:spPr>
        <p:txBody>
          <a:bodyPr>
            <a:normAutofit/>
          </a:bodyPr>
          <a:lstStyle/>
          <a:p>
            <a:pPr marL="0" indent="0" algn="ctr">
              <a:buNone/>
            </a:pPr>
            <a:r>
              <a:rPr lang="en-US" sz="9600" dirty="0" smtClean="0"/>
              <a:t>Dome </a:t>
            </a:r>
            <a:r>
              <a:rPr lang="en-US" sz="9600" dirty="0"/>
              <a:t>Rig </a:t>
            </a:r>
            <a:endParaRPr lang="x-none" sz="9600" dirty="0"/>
          </a:p>
        </p:txBody>
      </p:sp>
    </p:spTree>
    <p:extLst>
      <p:ext uri="{BB962C8B-B14F-4D97-AF65-F5344CB8AC3E}">
        <p14:creationId xmlns:p14="http://schemas.microsoft.com/office/powerpoint/2010/main" val="561528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E524C5-74B8-439D-9714-C21A1CA0407F}"/>
              </a:ext>
            </a:extLst>
          </p:cNvPr>
          <p:cNvSpPr>
            <a:spLocks noGrp="1"/>
          </p:cNvSpPr>
          <p:nvPr>
            <p:ph type="title"/>
          </p:nvPr>
        </p:nvSpPr>
        <p:spPr/>
        <p:txBody>
          <a:bodyPr/>
          <a:lstStyle/>
          <a:p>
            <a:r>
              <a:rPr lang="en-US" dirty="0"/>
              <a:t>Introduction of Dome Rig (optional)</a:t>
            </a:r>
            <a:endParaRPr lang="x-none" dirty="0"/>
          </a:p>
        </p:txBody>
      </p:sp>
      <p:sp>
        <p:nvSpPr>
          <p:cNvPr id="3" name="Content Placeholder 2">
            <a:extLst>
              <a:ext uri="{FF2B5EF4-FFF2-40B4-BE49-F238E27FC236}">
                <a16:creationId xmlns="" xmlns:a16="http://schemas.microsoft.com/office/drawing/2014/main" id="{90BA3F20-B4F6-40C5-A0D3-4760DB53FA49}"/>
              </a:ext>
            </a:extLst>
          </p:cNvPr>
          <p:cNvSpPr>
            <a:spLocks noGrp="1"/>
          </p:cNvSpPr>
          <p:nvPr>
            <p:ph idx="1"/>
          </p:nvPr>
        </p:nvSpPr>
        <p:spPr/>
        <p:txBody>
          <a:bodyPr/>
          <a:lstStyle/>
          <a:p>
            <a:pPr marL="0" indent="0">
              <a:buNone/>
            </a:pPr>
            <a:r>
              <a:rPr lang="en-US" dirty="0" smtClean="0"/>
              <a:t>All Self employed mechanics in Nigeria join the Dome Rig engineers  For </a:t>
            </a:r>
            <a:r>
              <a:rPr lang="en-US" dirty="0"/>
              <a:t>fixing products and making </a:t>
            </a:r>
            <a:r>
              <a:rPr lang="en-US" dirty="0" smtClean="0"/>
              <a:t>installments, also professionals such as vulcanizers, hair grooming professionals and Street tailors</a:t>
            </a:r>
            <a:endParaRPr lang="en-US" dirty="0"/>
          </a:p>
          <a:p>
            <a:pPr marL="0" indent="0">
              <a:buNone/>
            </a:pPr>
            <a:endParaRPr lang="x-none" dirty="0"/>
          </a:p>
        </p:txBody>
      </p:sp>
    </p:spTree>
    <p:extLst>
      <p:ext uri="{BB962C8B-B14F-4D97-AF65-F5344CB8AC3E}">
        <p14:creationId xmlns:p14="http://schemas.microsoft.com/office/powerpoint/2010/main" val="3500288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E852CAC-3EB9-4409-A167-BFB2D3CD4D89}"/>
              </a:ext>
            </a:extLst>
          </p:cNvPr>
          <p:cNvSpPr>
            <a:spLocks noGrp="1"/>
          </p:cNvSpPr>
          <p:nvPr>
            <p:ph idx="1"/>
          </p:nvPr>
        </p:nvSpPr>
        <p:spPr>
          <a:xfrm>
            <a:off x="838200" y="2694640"/>
            <a:ext cx="10515600" cy="1468720"/>
          </a:xfrm>
        </p:spPr>
        <p:txBody>
          <a:bodyPr>
            <a:normAutofit/>
          </a:bodyPr>
          <a:lstStyle/>
          <a:p>
            <a:pPr marL="0" indent="0" algn="ctr">
              <a:buNone/>
            </a:pPr>
            <a:r>
              <a:rPr lang="en-US" sz="9600" dirty="0" smtClean="0"/>
              <a:t>Dome </a:t>
            </a:r>
            <a:r>
              <a:rPr lang="en-US" sz="9600" dirty="0"/>
              <a:t>View</a:t>
            </a:r>
            <a:r>
              <a:rPr lang="en-US" sz="9600" dirty="0" smtClean="0"/>
              <a:t> </a:t>
            </a:r>
            <a:endParaRPr lang="x-none" sz="9600" dirty="0"/>
          </a:p>
        </p:txBody>
      </p:sp>
    </p:spTree>
    <p:extLst>
      <p:ext uri="{BB962C8B-B14F-4D97-AF65-F5344CB8AC3E}">
        <p14:creationId xmlns:p14="http://schemas.microsoft.com/office/powerpoint/2010/main" val="2183924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D3E5E35-B049-43BF-9BC8-3B5B71E8E76F}"/>
              </a:ext>
            </a:extLst>
          </p:cNvPr>
          <p:cNvSpPr>
            <a:spLocks noGrp="1"/>
          </p:cNvSpPr>
          <p:nvPr>
            <p:ph type="title"/>
          </p:nvPr>
        </p:nvSpPr>
        <p:spPr/>
        <p:txBody>
          <a:bodyPr/>
          <a:lstStyle/>
          <a:p>
            <a:pPr algn="ctr"/>
            <a:r>
              <a:rPr lang="en-US" dirty="0"/>
              <a:t>Introduction of Dome View (optional)</a:t>
            </a:r>
            <a:endParaRPr lang="x-none" dirty="0"/>
          </a:p>
        </p:txBody>
      </p:sp>
      <p:sp>
        <p:nvSpPr>
          <p:cNvPr id="3" name="Content Placeholder 2">
            <a:extLst>
              <a:ext uri="{FF2B5EF4-FFF2-40B4-BE49-F238E27FC236}">
                <a16:creationId xmlns="" xmlns:a16="http://schemas.microsoft.com/office/drawing/2014/main" id="{59F30A01-E790-4AF4-894A-8DA876114A32}"/>
              </a:ext>
            </a:extLst>
          </p:cNvPr>
          <p:cNvSpPr>
            <a:spLocks noGrp="1"/>
          </p:cNvSpPr>
          <p:nvPr>
            <p:ph idx="1"/>
          </p:nvPr>
        </p:nvSpPr>
        <p:spPr/>
        <p:txBody>
          <a:bodyPr>
            <a:normAutofit fontScale="92500"/>
          </a:bodyPr>
          <a:lstStyle/>
          <a:p>
            <a:pPr marL="0" indent="0">
              <a:buNone/>
            </a:pPr>
            <a:r>
              <a:rPr lang="en-US" dirty="0"/>
              <a:t>Replacing windows with TVs for our customers</a:t>
            </a:r>
          </a:p>
          <a:p>
            <a:pPr marL="0" indent="0">
              <a:buNone/>
            </a:pPr>
            <a:r>
              <a:rPr lang="en-US" dirty="0"/>
              <a:t>A Dome view setup virtually takes a high-resolution camera and TV and forms a setup that allows users from the inside to see edit and record footage from the outside like a CCTV does but also contains vents, microphones and hard drives to give it a better experience</a:t>
            </a:r>
          </a:p>
          <a:p>
            <a:pPr marL="0" indent="0">
              <a:buNone/>
            </a:pPr>
            <a:r>
              <a:rPr lang="en-US" dirty="0"/>
              <a:t>Dome view aims at investments with estates, offices, schools, hospitals, hotels, banks, prisons etc.</a:t>
            </a:r>
          </a:p>
          <a:p>
            <a:pPr marL="0" indent="0">
              <a:buNone/>
            </a:pPr>
            <a:r>
              <a:rPr lang="en-US" dirty="0"/>
              <a:t>The Dome view setups would be done by our special Dome Engineers</a:t>
            </a:r>
          </a:p>
          <a:p>
            <a:pPr marL="0" indent="0">
              <a:buNone/>
            </a:pPr>
            <a:r>
              <a:rPr lang="en-US" dirty="0"/>
              <a:t>Company charges organizations weekly</a:t>
            </a:r>
            <a:br>
              <a:rPr lang="en-US" dirty="0"/>
            </a:br>
            <a:r>
              <a:rPr lang="en-US" dirty="0"/>
              <a:t>Places with dome view setups show up on popular maps (e.g. google maps)</a:t>
            </a:r>
            <a:endParaRPr lang="x-none" dirty="0"/>
          </a:p>
        </p:txBody>
      </p:sp>
    </p:spTree>
    <p:extLst>
      <p:ext uri="{BB962C8B-B14F-4D97-AF65-F5344CB8AC3E}">
        <p14:creationId xmlns:p14="http://schemas.microsoft.com/office/powerpoint/2010/main" val="2191229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79DB94-396F-4096-946F-FD533954E50A}"/>
              </a:ext>
            </a:extLst>
          </p:cNvPr>
          <p:cNvSpPr>
            <a:spLocks noGrp="1"/>
          </p:cNvSpPr>
          <p:nvPr>
            <p:ph type="title"/>
          </p:nvPr>
        </p:nvSpPr>
        <p:spPr/>
        <p:txBody>
          <a:bodyPr/>
          <a:lstStyle/>
          <a:p>
            <a:pPr algn="ctr"/>
            <a:r>
              <a:rPr lang="en-US" dirty="0"/>
              <a:t>Dome view setups come in 3 types</a:t>
            </a:r>
            <a:endParaRPr lang="x-none" dirty="0"/>
          </a:p>
        </p:txBody>
      </p:sp>
      <p:sp>
        <p:nvSpPr>
          <p:cNvPr id="3" name="Content Placeholder 2">
            <a:extLst>
              <a:ext uri="{FF2B5EF4-FFF2-40B4-BE49-F238E27FC236}">
                <a16:creationId xmlns="" xmlns:a16="http://schemas.microsoft.com/office/drawing/2014/main" id="{D1FDC4ED-0B40-475D-878B-AF0D1E7864D5}"/>
              </a:ext>
            </a:extLst>
          </p:cNvPr>
          <p:cNvSpPr>
            <a:spLocks noGrp="1"/>
          </p:cNvSpPr>
          <p:nvPr>
            <p:ph idx="1"/>
          </p:nvPr>
        </p:nvSpPr>
        <p:spPr>
          <a:xfrm>
            <a:off x="175364" y="1825625"/>
            <a:ext cx="12016636" cy="4667250"/>
          </a:xfrm>
        </p:spPr>
        <p:txBody>
          <a:bodyPr>
            <a:normAutofit fontScale="92500"/>
          </a:bodyPr>
          <a:lstStyle/>
          <a:p>
            <a:r>
              <a:rPr lang="en-US" dirty="0"/>
              <a:t>Dome view sub : this is buying the cheapest TV that matches the criteria needed for a setup and pairing it with a dome view sub box.</a:t>
            </a:r>
          </a:p>
          <a:p>
            <a:pPr marL="0" indent="0">
              <a:buNone/>
            </a:pPr>
            <a:r>
              <a:rPr lang="en-US" dirty="0"/>
              <a:t> Specs: 1 gimbal based 4K camera + (55”)4K TV + 500GB storage + 1 fan + dome view sub box (only allows taking pictures and 60 seconds long videos), small Battery</a:t>
            </a:r>
          </a:p>
          <a:p>
            <a:r>
              <a:rPr lang="en-US" dirty="0"/>
              <a:t>Dome view : using an already installed TV and pairing it with the dome view boxes </a:t>
            </a:r>
          </a:p>
          <a:p>
            <a:pPr marL="0" indent="0">
              <a:buNone/>
            </a:pPr>
            <a:r>
              <a:rPr lang="en-US" dirty="0"/>
              <a:t>specs: 2 gimbal based 4K camera + pre owned TV + 2TB storage + 2 fans + dome view box (only allows taking pictures and 60 seconds long videos), Medium Battery</a:t>
            </a:r>
          </a:p>
          <a:p>
            <a:r>
              <a:rPr lang="en-US" dirty="0"/>
              <a:t>Dome view pro : this is buying the most convenient TV that gives the best experience for a setup and pairing it with a dome view pro box</a:t>
            </a:r>
          </a:p>
          <a:p>
            <a:pPr marL="0" indent="0">
              <a:buNone/>
            </a:pPr>
            <a:r>
              <a:rPr lang="en-US" dirty="0"/>
              <a:t>Specs: 3 gimbal based 8K camera + (82”) 8K TV + 15TB storage + 4 fans + dome view pro box (allows taking pictures and long videos), Big Battery</a:t>
            </a:r>
          </a:p>
          <a:p>
            <a:pPr marL="0" indent="0">
              <a:buNone/>
            </a:pPr>
            <a:endParaRPr lang="en-US" dirty="0"/>
          </a:p>
          <a:p>
            <a:pPr marL="0" indent="0">
              <a:buNone/>
            </a:pPr>
            <a:endParaRPr lang="x-none" dirty="0"/>
          </a:p>
        </p:txBody>
      </p:sp>
    </p:spTree>
    <p:extLst>
      <p:ext uri="{BB962C8B-B14F-4D97-AF65-F5344CB8AC3E}">
        <p14:creationId xmlns:p14="http://schemas.microsoft.com/office/powerpoint/2010/main" val="3084153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C94112C-E5B7-4A7F-A894-4D63B6598C72}"/>
              </a:ext>
            </a:extLst>
          </p:cNvPr>
          <p:cNvSpPr>
            <a:spLocks noGrp="1"/>
          </p:cNvSpPr>
          <p:nvPr>
            <p:ph idx="1"/>
          </p:nvPr>
        </p:nvSpPr>
        <p:spPr>
          <a:xfrm>
            <a:off x="0" y="1162684"/>
            <a:ext cx="12192000" cy="4532632"/>
          </a:xfrm>
        </p:spPr>
        <p:txBody>
          <a:bodyPr>
            <a:normAutofit lnSpcReduction="10000"/>
          </a:bodyPr>
          <a:lstStyle/>
          <a:p>
            <a:pPr marL="0" indent="0" algn="ctr">
              <a:buNone/>
            </a:pPr>
            <a:r>
              <a:rPr lang="en-US" sz="3600" dirty="0"/>
              <a:t>Dome View Sub (99 Studio Bucks every 3 months)</a:t>
            </a:r>
          </a:p>
          <a:p>
            <a:pPr marL="0" indent="0" algn="ctr">
              <a:buNone/>
            </a:pPr>
            <a:r>
              <a:rPr lang="en-US" sz="3600" dirty="0"/>
              <a:t>Dome View (59 Studio Bucks every 3 months)</a:t>
            </a:r>
          </a:p>
          <a:p>
            <a:pPr marL="0" indent="0" algn="ctr">
              <a:buNone/>
            </a:pPr>
            <a:r>
              <a:rPr lang="en-US" sz="3600" dirty="0"/>
              <a:t>Dome view Pro (199 Studio Bucks every 3 months)</a:t>
            </a:r>
          </a:p>
          <a:p>
            <a:pPr marL="0" indent="0" algn="ctr">
              <a:buNone/>
            </a:pPr>
            <a:endParaRPr lang="en-US" sz="3600" dirty="0"/>
          </a:p>
          <a:p>
            <a:pPr marL="0" indent="0" algn="ctr">
              <a:buNone/>
            </a:pPr>
            <a:r>
              <a:rPr lang="en-US" sz="3600" dirty="0"/>
              <a:t>Each year we upgrade your hardware to the latest at the same price per 3 months</a:t>
            </a:r>
          </a:p>
          <a:p>
            <a:pPr marL="0" indent="0" algn="ctr">
              <a:buNone/>
            </a:pPr>
            <a:r>
              <a:rPr lang="en-US" sz="3600" dirty="0"/>
              <a:t>Buying multiple in the same household allows monthly, weekly or daily payments</a:t>
            </a:r>
            <a:endParaRPr lang="x-none" sz="3600" dirty="0"/>
          </a:p>
        </p:txBody>
      </p:sp>
    </p:spTree>
    <p:extLst>
      <p:ext uri="{BB962C8B-B14F-4D97-AF65-F5344CB8AC3E}">
        <p14:creationId xmlns:p14="http://schemas.microsoft.com/office/powerpoint/2010/main" val="3563118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722EF9-99A3-4EE5-88AA-A660465BA410}"/>
              </a:ext>
            </a:extLst>
          </p:cNvPr>
          <p:cNvSpPr>
            <a:spLocks noGrp="1"/>
          </p:cNvSpPr>
          <p:nvPr>
            <p:ph type="title"/>
          </p:nvPr>
        </p:nvSpPr>
        <p:spPr/>
        <p:txBody>
          <a:bodyPr/>
          <a:lstStyle/>
          <a:p>
            <a:pPr algn="ctr"/>
            <a:r>
              <a:rPr lang="en-US" dirty="0"/>
              <a:t>Advantages of Dome view</a:t>
            </a:r>
            <a:endParaRPr lang="x-none" dirty="0"/>
          </a:p>
        </p:txBody>
      </p:sp>
      <p:sp>
        <p:nvSpPr>
          <p:cNvPr id="3" name="Content Placeholder 2">
            <a:extLst>
              <a:ext uri="{FF2B5EF4-FFF2-40B4-BE49-F238E27FC236}">
                <a16:creationId xmlns="" xmlns:a16="http://schemas.microsoft.com/office/drawing/2014/main" id="{DD020BEB-764B-42C2-B13C-16B8274F874C}"/>
              </a:ext>
            </a:extLst>
          </p:cNvPr>
          <p:cNvSpPr>
            <a:spLocks noGrp="1"/>
          </p:cNvSpPr>
          <p:nvPr>
            <p:ph idx="1"/>
          </p:nvPr>
        </p:nvSpPr>
        <p:spPr/>
        <p:txBody>
          <a:bodyPr>
            <a:normAutofit lnSpcReduction="10000"/>
          </a:bodyPr>
          <a:lstStyle/>
          <a:p>
            <a:r>
              <a:rPr lang="en-US" dirty="0"/>
              <a:t>Privacy from pedestrians and burglars</a:t>
            </a:r>
          </a:p>
          <a:p>
            <a:r>
              <a:rPr lang="en-US" dirty="0"/>
              <a:t>Can be used as a mirror or to film videos due to its gimbles</a:t>
            </a:r>
          </a:p>
          <a:p>
            <a:r>
              <a:rPr lang="en-US" dirty="0"/>
              <a:t>Wind, dust or rain control or eradication</a:t>
            </a:r>
          </a:p>
          <a:p>
            <a:r>
              <a:rPr lang="en-US" dirty="0"/>
              <a:t>Eliminates breaking of window frame or glass</a:t>
            </a:r>
          </a:p>
          <a:p>
            <a:r>
              <a:rPr lang="en-US" dirty="0"/>
              <a:t>Saves wall space in rooms</a:t>
            </a:r>
          </a:p>
          <a:p>
            <a:r>
              <a:rPr lang="en-US" dirty="0"/>
              <a:t>Reduces chances of insects and rodents</a:t>
            </a:r>
          </a:p>
          <a:p>
            <a:r>
              <a:rPr lang="en-US" dirty="0"/>
              <a:t>Unique and futuristic feel</a:t>
            </a:r>
          </a:p>
          <a:p>
            <a:r>
              <a:rPr lang="en-US" dirty="0"/>
              <a:t>Works in </a:t>
            </a:r>
            <a:r>
              <a:rPr lang="en-US" dirty="0" smtClean="0"/>
              <a:t>blackouts (battery powered)</a:t>
            </a:r>
            <a:endParaRPr lang="en-US" dirty="0"/>
          </a:p>
          <a:p>
            <a:r>
              <a:rPr lang="en-US" dirty="0"/>
              <a:t>Regulates the rooms </a:t>
            </a:r>
            <a:r>
              <a:rPr lang="en-US" dirty="0" smtClean="0"/>
              <a:t>Brightness (also provides OLED colors)</a:t>
            </a:r>
            <a:endParaRPr lang="en-US" dirty="0"/>
          </a:p>
        </p:txBody>
      </p:sp>
    </p:spTree>
    <p:extLst>
      <p:ext uri="{BB962C8B-B14F-4D97-AF65-F5344CB8AC3E}">
        <p14:creationId xmlns:p14="http://schemas.microsoft.com/office/powerpoint/2010/main" val="5963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E852CAC-3EB9-4409-A167-BFB2D3CD4D89}"/>
              </a:ext>
            </a:extLst>
          </p:cNvPr>
          <p:cNvSpPr>
            <a:spLocks noGrp="1"/>
          </p:cNvSpPr>
          <p:nvPr>
            <p:ph idx="1"/>
          </p:nvPr>
        </p:nvSpPr>
        <p:spPr>
          <a:xfrm>
            <a:off x="838200" y="2694640"/>
            <a:ext cx="10515600" cy="1468720"/>
          </a:xfrm>
        </p:spPr>
        <p:txBody>
          <a:bodyPr>
            <a:normAutofit/>
          </a:bodyPr>
          <a:lstStyle/>
          <a:p>
            <a:pPr marL="0" indent="0" algn="ctr">
              <a:buNone/>
            </a:pPr>
            <a:r>
              <a:rPr lang="en-US" sz="9600" dirty="0"/>
              <a:t>Arcade support aid</a:t>
            </a:r>
            <a:endParaRPr lang="x-none" sz="9600" dirty="0"/>
          </a:p>
        </p:txBody>
      </p:sp>
    </p:spTree>
    <p:extLst>
      <p:ext uri="{BB962C8B-B14F-4D97-AF65-F5344CB8AC3E}">
        <p14:creationId xmlns:p14="http://schemas.microsoft.com/office/powerpoint/2010/main" val="1496088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67B8BA-B6D0-4F81-BB84-26B0549EF2AB}"/>
              </a:ext>
            </a:extLst>
          </p:cNvPr>
          <p:cNvSpPr>
            <a:spLocks noGrp="1"/>
          </p:cNvSpPr>
          <p:nvPr>
            <p:ph type="title"/>
          </p:nvPr>
        </p:nvSpPr>
        <p:spPr/>
        <p:txBody>
          <a:bodyPr/>
          <a:lstStyle/>
          <a:p>
            <a:r>
              <a:rPr lang="en-US" dirty="0"/>
              <a:t>Arcade support aid</a:t>
            </a:r>
            <a:endParaRPr lang="x-none" dirty="0"/>
          </a:p>
        </p:txBody>
      </p:sp>
      <p:sp>
        <p:nvSpPr>
          <p:cNvPr id="3" name="Content Placeholder 2">
            <a:extLst>
              <a:ext uri="{FF2B5EF4-FFF2-40B4-BE49-F238E27FC236}">
                <a16:creationId xmlns="" xmlns:a16="http://schemas.microsoft.com/office/drawing/2014/main" id="{6DAB5FE0-7742-4744-B393-077E382B8ABF}"/>
              </a:ext>
            </a:extLst>
          </p:cNvPr>
          <p:cNvSpPr>
            <a:spLocks noGrp="1"/>
          </p:cNvSpPr>
          <p:nvPr>
            <p:ph idx="1"/>
          </p:nvPr>
        </p:nvSpPr>
        <p:spPr/>
        <p:txBody>
          <a:bodyPr>
            <a:normAutofit fontScale="92500" lnSpcReduction="10000"/>
          </a:bodyPr>
          <a:lstStyle/>
          <a:p>
            <a:pPr marL="0" indent="0">
              <a:buNone/>
            </a:pPr>
            <a:r>
              <a:rPr lang="en-US" dirty="0"/>
              <a:t>Pay half the price for all purchases related to dome arcade for 5 years</a:t>
            </a:r>
          </a:p>
          <a:p>
            <a:pPr marL="0" indent="0">
              <a:buNone/>
            </a:pPr>
            <a:endParaRPr lang="en-US" dirty="0"/>
          </a:p>
          <a:p>
            <a:pPr marL="0" indent="0">
              <a:buNone/>
            </a:pPr>
            <a:r>
              <a:rPr lang="en-US" dirty="0"/>
              <a:t>Then pay us the sum you saved monthly with a 10% interest (per month of payment not completed) bills are to be completed within  the next 5 years</a:t>
            </a:r>
          </a:p>
          <a:p>
            <a:pPr marL="0" indent="0">
              <a:buNone/>
            </a:pPr>
            <a:endParaRPr lang="en-US" dirty="0"/>
          </a:p>
          <a:p>
            <a:pPr marL="0" indent="0">
              <a:buNone/>
            </a:pPr>
            <a:r>
              <a:rPr lang="en-US" dirty="0"/>
              <a:t>till the payment is completed referral services would be advised if the bill is not completed within 250 days</a:t>
            </a:r>
          </a:p>
          <a:p>
            <a:pPr marL="0" indent="0">
              <a:buNone/>
            </a:pPr>
            <a:endParaRPr lang="en-US" dirty="0"/>
          </a:p>
          <a:p>
            <a:pPr marL="0" indent="0">
              <a:buNone/>
            </a:pPr>
            <a:r>
              <a:rPr lang="en-US" dirty="0"/>
              <a:t>Customers register with their assets and salary being held ransom legally and further billing passed onto relatives</a:t>
            </a:r>
          </a:p>
          <a:p>
            <a:pPr marL="0" indent="0">
              <a:buNone/>
            </a:pPr>
            <a:endParaRPr lang="x-none" dirty="0"/>
          </a:p>
        </p:txBody>
      </p:sp>
    </p:spTree>
    <p:extLst>
      <p:ext uri="{BB962C8B-B14F-4D97-AF65-F5344CB8AC3E}">
        <p14:creationId xmlns:p14="http://schemas.microsoft.com/office/powerpoint/2010/main" val="2826610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4F85FEB-2703-416A-93D7-10F2443E67C8}"/>
              </a:ext>
            </a:extLst>
          </p:cNvPr>
          <p:cNvSpPr>
            <a:spLocks noGrp="1"/>
          </p:cNvSpPr>
          <p:nvPr>
            <p:ph idx="1"/>
          </p:nvPr>
        </p:nvSpPr>
        <p:spPr>
          <a:xfrm>
            <a:off x="838200" y="2627312"/>
            <a:ext cx="10515600" cy="1603375"/>
          </a:xfrm>
        </p:spPr>
        <p:txBody>
          <a:bodyPr>
            <a:normAutofit/>
          </a:bodyPr>
          <a:lstStyle/>
          <a:p>
            <a:pPr marL="0" indent="0">
              <a:buNone/>
            </a:pPr>
            <a:r>
              <a:rPr lang="en-US" sz="9600" dirty="0"/>
              <a:t>Dome rated Schools</a:t>
            </a:r>
            <a:endParaRPr lang="x-none" sz="9600" dirty="0"/>
          </a:p>
        </p:txBody>
      </p:sp>
    </p:spTree>
    <p:extLst>
      <p:ext uri="{BB962C8B-B14F-4D97-AF65-F5344CB8AC3E}">
        <p14:creationId xmlns:p14="http://schemas.microsoft.com/office/powerpoint/2010/main" val="251059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713A65-507F-4E1E-8370-8AF6A9543DDB}"/>
              </a:ext>
            </a:extLst>
          </p:cNvPr>
          <p:cNvSpPr>
            <a:spLocks noGrp="1"/>
          </p:cNvSpPr>
          <p:nvPr>
            <p:ph type="title"/>
          </p:nvPr>
        </p:nvSpPr>
        <p:spPr/>
        <p:txBody>
          <a:bodyPr/>
          <a:lstStyle/>
          <a:p>
            <a:r>
              <a:rPr lang="en-US" dirty="0"/>
              <a:t>Prices earnable include</a:t>
            </a:r>
            <a:endParaRPr lang="x-none" dirty="0"/>
          </a:p>
        </p:txBody>
      </p:sp>
      <p:sp>
        <p:nvSpPr>
          <p:cNvPr id="3" name="Content Placeholder 2">
            <a:extLst>
              <a:ext uri="{FF2B5EF4-FFF2-40B4-BE49-F238E27FC236}">
                <a16:creationId xmlns="" xmlns:a16="http://schemas.microsoft.com/office/drawing/2014/main" id="{6C7EEDE7-3EA2-4468-8531-160F4CCF6DEE}"/>
              </a:ext>
            </a:extLst>
          </p:cNvPr>
          <p:cNvSpPr>
            <a:spLocks noGrp="1"/>
          </p:cNvSpPr>
          <p:nvPr>
            <p:ph idx="1"/>
          </p:nvPr>
        </p:nvSpPr>
        <p:spPr/>
        <p:txBody>
          <a:bodyPr>
            <a:normAutofit fontScale="92500" lnSpcReduction="20000"/>
          </a:bodyPr>
          <a:lstStyle/>
          <a:p>
            <a:r>
              <a:rPr lang="en-US" dirty="0"/>
              <a:t>ipod touch + Airpods</a:t>
            </a:r>
          </a:p>
          <a:p>
            <a:r>
              <a:rPr lang="en-US" dirty="0"/>
              <a:t>20SB on services</a:t>
            </a:r>
          </a:p>
          <a:p>
            <a:r>
              <a:rPr lang="en-US" dirty="0"/>
              <a:t>3 months of free fuel for cars</a:t>
            </a:r>
          </a:p>
          <a:p>
            <a:r>
              <a:rPr lang="en-US" dirty="0"/>
              <a:t>3 Free months of streaming services and 120GB of data</a:t>
            </a:r>
          </a:p>
          <a:p>
            <a:r>
              <a:rPr lang="en-US" dirty="0"/>
              <a:t>3 months of free dome play</a:t>
            </a:r>
          </a:p>
          <a:p>
            <a:r>
              <a:rPr lang="en-US" dirty="0"/>
              <a:t>3 months of free arcade cab</a:t>
            </a:r>
          </a:p>
          <a:p>
            <a:r>
              <a:rPr lang="en-US" dirty="0"/>
              <a:t>Get merch advantages</a:t>
            </a:r>
          </a:p>
          <a:p>
            <a:r>
              <a:rPr lang="en-US" dirty="0"/>
              <a:t>5 Free merch straps </a:t>
            </a:r>
          </a:p>
          <a:p>
            <a:r>
              <a:rPr lang="en-US" dirty="0"/>
              <a:t>1 Free box of pizza weekly for a month</a:t>
            </a:r>
          </a:p>
          <a:p>
            <a:r>
              <a:rPr lang="en-US" dirty="0"/>
              <a:t>1 month of free gaming</a:t>
            </a:r>
            <a:endParaRPr lang="x-none" dirty="0"/>
          </a:p>
        </p:txBody>
      </p:sp>
    </p:spTree>
    <p:extLst>
      <p:ext uri="{BB962C8B-B14F-4D97-AF65-F5344CB8AC3E}">
        <p14:creationId xmlns:p14="http://schemas.microsoft.com/office/powerpoint/2010/main" val="1566363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470E35B-1F80-45FA-B10E-8ABF8DF24BD4}"/>
              </a:ext>
            </a:extLst>
          </p:cNvPr>
          <p:cNvSpPr>
            <a:spLocks noGrp="1"/>
          </p:cNvSpPr>
          <p:nvPr>
            <p:ph idx="1"/>
          </p:nvPr>
        </p:nvSpPr>
        <p:spPr>
          <a:xfrm>
            <a:off x="838200" y="1479884"/>
            <a:ext cx="10515600" cy="4697079"/>
          </a:xfrm>
        </p:spPr>
        <p:txBody>
          <a:bodyPr>
            <a:normAutofit fontScale="92500" lnSpcReduction="20000"/>
          </a:bodyPr>
          <a:lstStyle/>
          <a:p>
            <a:pPr marL="0" indent="0">
              <a:buNone/>
            </a:pPr>
            <a:r>
              <a:rPr lang="en-US" sz="3200" dirty="0"/>
              <a:t>We would present iPads with paid apps and unlimited Wi-Fi for students in both secondary and primary schools</a:t>
            </a:r>
          </a:p>
          <a:p>
            <a:pPr marL="0" indent="0">
              <a:buNone/>
            </a:pPr>
            <a:r>
              <a:rPr lang="en-US" sz="3200" dirty="0"/>
              <a:t>Students can either purchase with insurance once or never and the insurance doesn’t cover intentional damage</a:t>
            </a:r>
          </a:p>
          <a:p>
            <a:pPr marL="0" indent="0">
              <a:buNone/>
            </a:pPr>
            <a:r>
              <a:rPr lang="en-US" sz="3200" dirty="0"/>
              <a:t>Primary schools with students with our iPad must subscribe to</a:t>
            </a:r>
          </a:p>
          <a:p>
            <a:pPr marL="0" indent="0">
              <a:buNone/>
            </a:pPr>
            <a:r>
              <a:rPr lang="en-US" sz="3200" b="1" dirty="0"/>
              <a:t>pre arcade classroom </a:t>
            </a:r>
            <a:r>
              <a:rPr lang="en-US" sz="3200" dirty="0"/>
              <a:t>to allow the students to use the iPads provided by their secondary schools in the classrooms and get access to educational apps and unlimited internet for only (200SB yearly) insurance (N5000 monthly)</a:t>
            </a:r>
          </a:p>
          <a:p>
            <a:pPr marL="0" indent="0">
              <a:buNone/>
            </a:pPr>
            <a:r>
              <a:rPr lang="en-US" sz="3200" dirty="0"/>
              <a:t>iPads would be purchased and shipped to reduce the price sold in Nigeria then the iPads would be resold for its purchase price after the 3 years of use locally</a:t>
            </a:r>
          </a:p>
          <a:p>
            <a:pPr marL="0" indent="0">
              <a:buNone/>
            </a:pPr>
            <a:endParaRPr lang="en-US" dirty="0"/>
          </a:p>
        </p:txBody>
      </p:sp>
    </p:spTree>
    <p:extLst>
      <p:ext uri="{BB962C8B-B14F-4D97-AF65-F5344CB8AC3E}">
        <p14:creationId xmlns:p14="http://schemas.microsoft.com/office/powerpoint/2010/main" val="877962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FD00BB-1567-480C-A496-3DC9FDCC0DEA}"/>
              </a:ext>
            </a:extLst>
          </p:cNvPr>
          <p:cNvSpPr>
            <a:spLocks noGrp="1"/>
          </p:cNvSpPr>
          <p:nvPr>
            <p:ph type="title"/>
          </p:nvPr>
        </p:nvSpPr>
        <p:spPr/>
        <p:txBody>
          <a:bodyPr/>
          <a:lstStyle/>
          <a:p>
            <a:r>
              <a:rPr lang="en-US" dirty="0"/>
              <a:t>Arcade classroom Pro (payed in SB)</a:t>
            </a:r>
            <a:endParaRPr lang="x-none" dirty="0"/>
          </a:p>
        </p:txBody>
      </p:sp>
      <p:sp>
        <p:nvSpPr>
          <p:cNvPr id="3" name="Content Placeholder 2">
            <a:extLst>
              <a:ext uri="{FF2B5EF4-FFF2-40B4-BE49-F238E27FC236}">
                <a16:creationId xmlns="" xmlns:a16="http://schemas.microsoft.com/office/drawing/2014/main" id="{9D6DEEB4-D8F5-42F7-A118-1D04FDE8A74A}"/>
              </a:ext>
            </a:extLst>
          </p:cNvPr>
          <p:cNvSpPr>
            <a:spLocks noGrp="1"/>
          </p:cNvSpPr>
          <p:nvPr>
            <p:ph idx="1"/>
          </p:nvPr>
        </p:nvSpPr>
        <p:spPr/>
        <p:txBody>
          <a:bodyPr>
            <a:normAutofit fontScale="92500"/>
          </a:bodyPr>
          <a:lstStyle/>
          <a:p>
            <a:pPr marL="0" indent="0">
              <a:buNone/>
            </a:pPr>
            <a:r>
              <a:rPr lang="en-US" sz="4000" dirty="0"/>
              <a:t>N30 an hour (6 years) per iPad (Batch), unlimited educational apps Subscription budget, and unlimited Wi-Fi and iPad replacements annually. Pay for less and get more pay 80% of the price of purchase</a:t>
            </a:r>
          </a:p>
          <a:p>
            <a:pPr marL="0" indent="0">
              <a:buNone/>
            </a:pPr>
            <a:r>
              <a:rPr lang="en-US" sz="4000" dirty="0"/>
              <a:t>iPad given are the newest versions available</a:t>
            </a:r>
          </a:p>
          <a:p>
            <a:pPr marL="0" indent="0">
              <a:buNone/>
            </a:pPr>
            <a:r>
              <a:rPr lang="en-US" sz="4000" dirty="0"/>
              <a:t>insurance (2SB per iPad monthly)</a:t>
            </a:r>
          </a:p>
          <a:p>
            <a:pPr marL="0" indent="0">
              <a:buNone/>
            </a:pPr>
            <a:r>
              <a:rPr lang="en-US" sz="4000" dirty="0"/>
              <a:t>Supports </a:t>
            </a:r>
            <a:r>
              <a:rPr lang="en-US" sz="4000" b="1" dirty="0"/>
              <a:t>pre arcade classroom </a:t>
            </a:r>
            <a:endParaRPr lang="en-US" sz="4000" dirty="0"/>
          </a:p>
        </p:txBody>
      </p:sp>
    </p:spTree>
    <p:extLst>
      <p:ext uri="{BB962C8B-B14F-4D97-AF65-F5344CB8AC3E}">
        <p14:creationId xmlns:p14="http://schemas.microsoft.com/office/powerpoint/2010/main" val="2395744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FD00BB-1567-480C-A496-3DC9FDCC0DEA}"/>
              </a:ext>
            </a:extLst>
          </p:cNvPr>
          <p:cNvSpPr>
            <a:spLocks noGrp="1"/>
          </p:cNvSpPr>
          <p:nvPr>
            <p:ph type="title"/>
          </p:nvPr>
        </p:nvSpPr>
        <p:spPr/>
        <p:txBody>
          <a:bodyPr/>
          <a:lstStyle/>
          <a:p>
            <a:r>
              <a:rPr lang="en-US" dirty="0"/>
              <a:t>Arcade classroom Sub (payed in SB)</a:t>
            </a:r>
            <a:endParaRPr lang="x-none" dirty="0"/>
          </a:p>
        </p:txBody>
      </p:sp>
      <p:sp>
        <p:nvSpPr>
          <p:cNvPr id="3" name="Content Placeholder 2">
            <a:extLst>
              <a:ext uri="{FF2B5EF4-FFF2-40B4-BE49-F238E27FC236}">
                <a16:creationId xmlns="" xmlns:a16="http://schemas.microsoft.com/office/drawing/2014/main" id="{9D6DEEB4-D8F5-42F7-A118-1D04FDE8A74A}"/>
              </a:ext>
            </a:extLst>
          </p:cNvPr>
          <p:cNvSpPr>
            <a:spLocks noGrp="1"/>
          </p:cNvSpPr>
          <p:nvPr>
            <p:ph idx="1"/>
          </p:nvPr>
        </p:nvSpPr>
        <p:spPr/>
        <p:txBody>
          <a:bodyPr>
            <a:normAutofit fontScale="92500" lnSpcReduction="10000"/>
          </a:bodyPr>
          <a:lstStyle/>
          <a:p>
            <a:pPr marL="0" indent="0">
              <a:buNone/>
            </a:pPr>
            <a:r>
              <a:rPr lang="en-US" sz="4000" dirty="0"/>
              <a:t>N25 an hour (6 years) per iPad (Batch), unlimited educational apps Subscription budget, and unlimited Wi-Fi and iPad replacements annually. Pay for less and get more pay 80% of the price of purchase</a:t>
            </a:r>
          </a:p>
          <a:p>
            <a:pPr marL="0" indent="0">
              <a:buNone/>
            </a:pPr>
            <a:r>
              <a:rPr lang="en-US" sz="4000" dirty="0"/>
              <a:t>iPads are a year older and refurbished from arcade classroom pro users</a:t>
            </a:r>
          </a:p>
          <a:p>
            <a:pPr marL="0" indent="0">
              <a:buNone/>
            </a:pPr>
            <a:r>
              <a:rPr lang="en-US" sz="4000" dirty="0"/>
              <a:t>insurance (2SB per iPad monthly)</a:t>
            </a:r>
          </a:p>
          <a:p>
            <a:pPr marL="0" indent="0">
              <a:buNone/>
            </a:pPr>
            <a:r>
              <a:rPr lang="en-US" sz="4000" dirty="0"/>
              <a:t>Supports </a:t>
            </a:r>
            <a:r>
              <a:rPr lang="en-US" sz="4000" b="1" dirty="0"/>
              <a:t>pre arcade classroom </a:t>
            </a:r>
            <a:endParaRPr lang="en-US" sz="4000" dirty="0"/>
          </a:p>
          <a:p>
            <a:pPr marL="0" indent="0">
              <a:buNone/>
            </a:pPr>
            <a:endParaRPr lang="en-US" dirty="0"/>
          </a:p>
        </p:txBody>
      </p:sp>
    </p:spTree>
    <p:extLst>
      <p:ext uri="{BB962C8B-B14F-4D97-AF65-F5344CB8AC3E}">
        <p14:creationId xmlns:p14="http://schemas.microsoft.com/office/powerpoint/2010/main" val="108347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FD00BB-1567-480C-A496-3DC9FDCC0DEA}"/>
              </a:ext>
            </a:extLst>
          </p:cNvPr>
          <p:cNvSpPr>
            <a:spLocks noGrp="1"/>
          </p:cNvSpPr>
          <p:nvPr>
            <p:ph type="title"/>
          </p:nvPr>
        </p:nvSpPr>
        <p:spPr/>
        <p:txBody>
          <a:bodyPr/>
          <a:lstStyle/>
          <a:p>
            <a:r>
              <a:rPr lang="en-US" dirty="0"/>
              <a:t>Arcade classroom Low (payed in SB)</a:t>
            </a:r>
            <a:endParaRPr lang="x-none" dirty="0"/>
          </a:p>
        </p:txBody>
      </p:sp>
      <p:sp>
        <p:nvSpPr>
          <p:cNvPr id="3" name="Content Placeholder 2">
            <a:extLst>
              <a:ext uri="{FF2B5EF4-FFF2-40B4-BE49-F238E27FC236}">
                <a16:creationId xmlns="" xmlns:a16="http://schemas.microsoft.com/office/drawing/2014/main" id="{9D6DEEB4-D8F5-42F7-A118-1D04FDE8A74A}"/>
              </a:ext>
            </a:extLst>
          </p:cNvPr>
          <p:cNvSpPr>
            <a:spLocks noGrp="1"/>
          </p:cNvSpPr>
          <p:nvPr>
            <p:ph idx="1"/>
          </p:nvPr>
        </p:nvSpPr>
        <p:spPr/>
        <p:txBody>
          <a:bodyPr>
            <a:normAutofit fontScale="92500" lnSpcReduction="10000"/>
          </a:bodyPr>
          <a:lstStyle/>
          <a:p>
            <a:pPr marL="0" indent="0">
              <a:buNone/>
            </a:pPr>
            <a:r>
              <a:rPr lang="en-US" sz="4000" dirty="0"/>
              <a:t>N20 an hour (6 years) per iPad (Batch), unlimited educational apps Subscription budget, and unlimited Wi-Fi and iPad replacements annually. Pay for less and get more pay 80% of the price of purchase</a:t>
            </a:r>
          </a:p>
          <a:p>
            <a:pPr marL="0" indent="0">
              <a:buNone/>
            </a:pPr>
            <a:r>
              <a:rPr lang="en-US" sz="4000" dirty="0"/>
              <a:t>iPads are two years older and refurbished from arcade classroom Sub users</a:t>
            </a:r>
          </a:p>
          <a:p>
            <a:pPr marL="0" indent="0">
              <a:buNone/>
            </a:pPr>
            <a:r>
              <a:rPr lang="en-US" sz="4000" dirty="0"/>
              <a:t>insurance (2SB per iPad monthly)</a:t>
            </a:r>
          </a:p>
          <a:p>
            <a:pPr marL="0" indent="0">
              <a:buNone/>
            </a:pPr>
            <a:r>
              <a:rPr lang="en-US" sz="4000" dirty="0"/>
              <a:t>Supports </a:t>
            </a:r>
            <a:r>
              <a:rPr lang="en-US" sz="4000" b="1" dirty="0"/>
              <a:t>pre arcade classroom </a:t>
            </a:r>
            <a:endParaRPr lang="en-US" sz="4000" dirty="0"/>
          </a:p>
        </p:txBody>
      </p:sp>
    </p:spTree>
    <p:extLst>
      <p:ext uri="{BB962C8B-B14F-4D97-AF65-F5344CB8AC3E}">
        <p14:creationId xmlns:p14="http://schemas.microsoft.com/office/powerpoint/2010/main" val="3197254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4F85FEB-2703-416A-93D7-10F2443E67C8}"/>
              </a:ext>
            </a:extLst>
          </p:cNvPr>
          <p:cNvSpPr>
            <a:spLocks noGrp="1"/>
          </p:cNvSpPr>
          <p:nvPr>
            <p:ph idx="1"/>
          </p:nvPr>
        </p:nvSpPr>
        <p:spPr>
          <a:xfrm>
            <a:off x="838200" y="2627312"/>
            <a:ext cx="10515600" cy="1603375"/>
          </a:xfrm>
        </p:spPr>
        <p:txBody>
          <a:bodyPr>
            <a:normAutofit/>
          </a:bodyPr>
          <a:lstStyle/>
          <a:p>
            <a:pPr marL="0" indent="0" algn="ctr">
              <a:buNone/>
            </a:pPr>
            <a:r>
              <a:rPr lang="en-US" sz="9600" dirty="0"/>
              <a:t>Dome play</a:t>
            </a:r>
            <a:endParaRPr lang="x-none" sz="9600" dirty="0"/>
          </a:p>
        </p:txBody>
      </p:sp>
    </p:spTree>
    <p:extLst>
      <p:ext uri="{BB962C8B-B14F-4D97-AF65-F5344CB8AC3E}">
        <p14:creationId xmlns:p14="http://schemas.microsoft.com/office/powerpoint/2010/main" val="4168180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4E1C77-8A75-49FC-8E8C-BACE1DAED38B}"/>
              </a:ext>
            </a:extLst>
          </p:cNvPr>
          <p:cNvSpPr>
            <a:spLocks noGrp="1"/>
          </p:cNvSpPr>
          <p:nvPr>
            <p:ph type="title"/>
          </p:nvPr>
        </p:nvSpPr>
        <p:spPr/>
        <p:txBody>
          <a:bodyPr/>
          <a:lstStyle/>
          <a:p>
            <a:r>
              <a:rPr lang="en-US" dirty="0"/>
              <a:t>Dome play</a:t>
            </a:r>
            <a:endParaRPr lang="x-none" dirty="0"/>
          </a:p>
        </p:txBody>
      </p:sp>
      <p:sp>
        <p:nvSpPr>
          <p:cNvPr id="3" name="Content Placeholder 2">
            <a:extLst>
              <a:ext uri="{FF2B5EF4-FFF2-40B4-BE49-F238E27FC236}">
                <a16:creationId xmlns="" xmlns:a16="http://schemas.microsoft.com/office/drawing/2014/main" id="{23178B25-BBAA-4B55-BBF5-C14FEEA8A771}"/>
              </a:ext>
            </a:extLst>
          </p:cNvPr>
          <p:cNvSpPr>
            <a:spLocks noGrp="1"/>
          </p:cNvSpPr>
          <p:nvPr>
            <p:ph idx="1"/>
          </p:nvPr>
        </p:nvSpPr>
        <p:spPr>
          <a:xfrm>
            <a:off x="838200" y="1690688"/>
            <a:ext cx="10515600" cy="4697079"/>
          </a:xfrm>
        </p:spPr>
        <p:txBody>
          <a:bodyPr>
            <a:normAutofit fontScale="92500" lnSpcReduction="20000"/>
          </a:bodyPr>
          <a:lstStyle/>
          <a:p>
            <a:pPr marL="0" indent="0">
              <a:buNone/>
            </a:pPr>
            <a:r>
              <a:rPr lang="en-US" dirty="0"/>
              <a:t>Users must own merch to register (8SB for </a:t>
            </a:r>
            <a:r>
              <a:rPr lang="en-US" dirty="0" smtClean="0"/>
              <a:t>a monthly </a:t>
            </a:r>
            <a:r>
              <a:rPr lang="en-US" dirty="0"/>
              <a:t>access for </a:t>
            </a:r>
            <a:r>
              <a:rPr lang="en-US" dirty="0" smtClean="0"/>
              <a:t>up to 3  people) </a:t>
            </a:r>
          </a:p>
          <a:p>
            <a:pPr marL="0" indent="0">
              <a:buNone/>
            </a:pPr>
            <a:r>
              <a:rPr lang="en-US" dirty="0" smtClean="0"/>
              <a:t>Max </a:t>
            </a:r>
            <a:r>
              <a:rPr lang="en-US" dirty="0"/>
              <a:t>of (15 minutes per activity)</a:t>
            </a:r>
          </a:p>
          <a:p>
            <a:r>
              <a:rPr lang="en-US" dirty="0"/>
              <a:t>Trampoline room (360 bouncing)</a:t>
            </a:r>
          </a:p>
          <a:p>
            <a:r>
              <a:rPr lang="en-US" dirty="0"/>
              <a:t>Zero gravity room</a:t>
            </a:r>
          </a:p>
          <a:p>
            <a:r>
              <a:rPr lang="en-US" dirty="0"/>
              <a:t>Scuba diving room (users wear pro gear and enter indoors water)</a:t>
            </a:r>
          </a:p>
          <a:p>
            <a:r>
              <a:rPr lang="en-US" dirty="0"/>
              <a:t>Fan controlled room to make you float depending on your mass</a:t>
            </a:r>
          </a:p>
          <a:p>
            <a:r>
              <a:rPr lang="en-US" dirty="0"/>
              <a:t>Indoors bungee jumping</a:t>
            </a:r>
          </a:p>
          <a:p>
            <a:r>
              <a:rPr lang="en-US" dirty="0"/>
              <a:t>Jungle roped swing</a:t>
            </a:r>
          </a:p>
          <a:p>
            <a:r>
              <a:rPr lang="en-US" dirty="0"/>
              <a:t>Several simulations room (black cuboid)</a:t>
            </a:r>
          </a:p>
          <a:p>
            <a:r>
              <a:rPr lang="en-US" dirty="0"/>
              <a:t>Multiplayer Virtual reality </a:t>
            </a:r>
            <a:r>
              <a:rPr lang="en-US" dirty="0" smtClean="0"/>
              <a:t>games</a:t>
            </a:r>
          </a:p>
          <a:p>
            <a:r>
              <a:rPr lang="en-US" dirty="0" smtClean="0"/>
              <a:t>Illusions room and Art Gallery</a:t>
            </a:r>
            <a:endParaRPr lang="x-none" dirty="0"/>
          </a:p>
        </p:txBody>
      </p:sp>
    </p:spTree>
    <p:extLst>
      <p:ext uri="{BB962C8B-B14F-4D97-AF65-F5344CB8AC3E}">
        <p14:creationId xmlns:p14="http://schemas.microsoft.com/office/powerpoint/2010/main" val="3101178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26B9E62-DE2E-4710-A8C1-F41B687CF302}"/>
              </a:ext>
            </a:extLst>
          </p:cNvPr>
          <p:cNvSpPr>
            <a:spLocks noGrp="1"/>
          </p:cNvSpPr>
          <p:nvPr>
            <p:ph type="title"/>
          </p:nvPr>
        </p:nvSpPr>
        <p:spPr/>
        <p:txBody>
          <a:bodyPr/>
          <a:lstStyle/>
          <a:p>
            <a:r>
              <a:rPr lang="en-US" dirty="0"/>
              <a:t>Trampoline room (360 bouncing</a:t>
            </a:r>
            <a:r>
              <a:rPr lang="en-US" dirty="0" smtClean="0"/>
              <a:t>)</a:t>
            </a:r>
            <a:endParaRPr lang="x-none" dirty="0"/>
          </a:p>
        </p:txBody>
      </p:sp>
      <p:sp>
        <p:nvSpPr>
          <p:cNvPr id="3" name="Content Placeholder 2">
            <a:extLst>
              <a:ext uri="{FF2B5EF4-FFF2-40B4-BE49-F238E27FC236}">
                <a16:creationId xmlns="" xmlns:a16="http://schemas.microsoft.com/office/drawing/2014/main" id="{87D3FBEB-7372-4ABC-AC2C-0165F13154A4}"/>
              </a:ext>
            </a:extLst>
          </p:cNvPr>
          <p:cNvSpPr>
            <a:spLocks noGrp="1"/>
          </p:cNvSpPr>
          <p:nvPr>
            <p:ph idx="1"/>
          </p:nvPr>
        </p:nvSpPr>
        <p:spPr/>
        <p:txBody>
          <a:bodyPr/>
          <a:lstStyle/>
          <a:p>
            <a:endParaRPr lang="x-none"/>
          </a:p>
        </p:txBody>
      </p:sp>
    </p:spTree>
    <p:extLst>
      <p:ext uri="{BB962C8B-B14F-4D97-AF65-F5344CB8AC3E}">
        <p14:creationId xmlns:p14="http://schemas.microsoft.com/office/powerpoint/2010/main" val="3845649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 gravity </a:t>
            </a:r>
            <a:r>
              <a:rPr lang="en-US" dirty="0" smtClean="0"/>
              <a:t>room</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85909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Scuba diving room (users wear pro gear and enter indoors water</a:t>
            </a:r>
            <a:r>
              <a:rPr lang="en-US" dirty="0" smtClean="0"/>
              <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699461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Fan controlled room to make you float depending on your mass</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880506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3FEF444-2CBC-4C2B-80CE-2941087FD569}"/>
              </a:ext>
            </a:extLst>
          </p:cNvPr>
          <p:cNvSpPr>
            <a:spLocks noGrp="1"/>
          </p:cNvSpPr>
          <p:nvPr>
            <p:ph type="title"/>
          </p:nvPr>
        </p:nvSpPr>
        <p:spPr/>
        <p:txBody>
          <a:bodyPr/>
          <a:lstStyle/>
          <a:p>
            <a:r>
              <a:rPr lang="en-US" dirty="0"/>
              <a:t>Arcade achieve</a:t>
            </a:r>
            <a:endParaRPr lang="x-none" dirty="0"/>
          </a:p>
        </p:txBody>
      </p:sp>
      <p:sp>
        <p:nvSpPr>
          <p:cNvPr id="3" name="Content Placeholder 2">
            <a:extLst>
              <a:ext uri="{FF2B5EF4-FFF2-40B4-BE49-F238E27FC236}">
                <a16:creationId xmlns="" xmlns:a16="http://schemas.microsoft.com/office/drawing/2014/main" id="{95CF62B8-8799-4D03-8FAA-A283763BE48F}"/>
              </a:ext>
            </a:extLst>
          </p:cNvPr>
          <p:cNvSpPr>
            <a:spLocks noGrp="1"/>
          </p:cNvSpPr>
          <p:nvPr>
            <p:ph idx="1"/>
          </p:nvPr>
        </p:nvSpPr>
        <p:spPr/>
        <p:txBody>
          <a:bodyPr/>
          <a:lstStyle/>
          <a:p>
            <a:pPr marL="0" indent="0">
              <a:buNone/>
            </a:pPr>
            <a:r>
              <a:rPr lang="en-US" dirty="0"/>
              <a:t>Arcade achieve folders can be previewed online</a:t>
            </a:r>
          </a:p>
          <a:p>
            <a:pPr marL="0" indent="0">
              <a:buNone/>
            </a:pPr>
            <a:endParaRPr lang="en-US" dirty="0"/>
          </a:p>
          <a:p>
            <a:pPr marL="0" indent="0">
              <a:buNone/>
            </a:pPr>
            <a:endParaRPr lang="x-none" dirty="0"/>
          </a:p>
        </p:txBody>
      </p:sp>
    </p:spTree>
    <p:extLst>
      <p:ext uri="{BB962C8B-B14F-4D97-AF65-F5344CB8AC3E}">
        <p14:creationId xmlns:p14="http://schemas.microsoft.com/office/powerpoint/2010/main" val="8294593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Indoors bungee jumping</a:t>
            </a:r>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4447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Jungle roped </a:t>
            </a:r>
            <a:r>
              <a:rPr lang="en-US" dirty="0" smtClean="0"/>
              <a:t>swing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728284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Several simulations room (black cuboid</a:t>
            </a:r>
            <a:r>
              <a:rPr lang="en-US" dirty="0" smtClean="0"/>
              <a: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713685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Multiplayer Virtual reality </a:t>
            </a:r>
            <a:r>
              <a:rPr lang="en-US" dirty="0" smtClean="0"/>
              <a:t>games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3854371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Illusions room and Art </a:t>
            </a:r>
            <a:r>
              <a:rPr lang="en-US" dirty="0" smtClean="0"/>
              <a:t>Gallery</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2750382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4B24A4-39DF-4B9C-8787-74E633044133}"/>
              </a:ext>
            </a:extLst>
          </p:cNvPr>
          <p:cNvSpPr>
            <a:spLocks noGrp="1"/>
          </p:cNvSpPr>
          <p:nvPr>
            <p:ph type="title"/>
          </p:nvPr>
        </p:nvSpPr>
        <p:spPr/>
        <p:txBody>
          <a:bodyPr/>
          <a:lstStyle/>
          <a:p>
            <a:endParaRPr lang="x-none"/>
          </a:p>
        </p:txBody>
      </p:sp>
      <p:sp>
        <p:nvSpPr>
          <p:cNvPr id="3" name="Content Placeholder 2">
            <a:extLst>
              <a:ext uri="{FF2B5EF4-FFF2-40B4-BE49-F238E27FC236}">
                <a16:creationId xmlns="" xmlns:a16="http://schemas.microsoft.com/office/drawing/2014/main" id="{155CB42C-BD1F-4D09-A383-3F5675B053B4}"/>
              </a:ext>
            </a:extLst>
          </p:cNvPr>
          <p:cNvSpPr>
            <a:spLocks noGrp="1"/>
          </p:cNvSpPr>
          <p:nvPr>
            <p:ph idx="1"/>
          </p:nvPr>
        </p:nvSpPr>
        <p:spPr/>
        <p:txBody>
          <a:bodyPr/>
          <a:lstStyle/>
          <a:p>
            <a:r>
              <a:rPr lang="en-US" dirty="0"/>
              <a:t>Make app that works like my flow</a:t>
            </a:r>
            <a:endParaRPr lang="x-none" dirty="0"/>
          </a:p>
        </p:txBody>
      </p:sp>
    </p:spTree>
    <p:extLst>
      <p:ext uri="{BB962C8B-B14F-4D97-AF65-F5344CB8AC3E}">
        <p14:creationId xmlns:p14="http://schemas.microsoft.com/office/powerpoint/2010/main" val="1268238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1F6D9AE-8149-4B86-86F8-E59518666C08}"/>
              </a:ext>
            </a:extLst>
          </p:cNvPr>
          <p:cNvSpPr>
            <a:spLocks noGrp="1"/>
          </p:cNvSpPr>
          <p:nvPr>
            <p:ph idx="1"/>
          </p:nvPr>
        </p:nvSpPr>
        <p:spPr>
          <a:xfrm>
            <a:off x="838200" y="2431593"/>
            <a:ext cx="10515600" cy="1994813"/>
          </a:xfrm>
        </p:spPr>
        <p:txBody>
          <a:bodyPr>
            <a:normAutofit/>
          </a:bodyPr>
          <a:lstStyle/>
          <a:p>
            <a:pPr marL="0" indent="0" algn="ctr">
              <a:buNone/>
            </a:pPr>
            <a:r>
              <a:rPr lang="en-US" sz="11500" dirty="0"/>
              <a:t>iPhone SUB</a:t>
            </a:r>
            <a:endParaRPr lang="x-none" sz="11500" dirty="0"/>
          </a:p>
        </p:txBody>
      </p:sp>
    </p:spTree>
    <p:extLst>
      <p:ext uri="{BB962C8B-B14F-4D97-AF65-F5344CB8AC3E}">
        <p14:creationId xmlns:p14="http://schemas.microsoft.com/office/powerpoint/2010/main" val="40589603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ACCB76-D769-4B9C-B08C-7FA872037E9E}"/>
              </a:ext>
            </a:extLst>
          </p:cNvPr>
          <p:cNvSpPr>
            <a:spLocks noGrp="1"/>
          </p:cNvSpPr>
          <p:nvPr>
            <p:ph type="title"/>
          </p:nvPr>
        </p:nvSpPr>
        <p:spPr>
          <a:xfrm>
            <a:off x="82062" y="318232"/>
            <a:ext cx="10515600" cy="1325563"/>
          </a:xfrm>
        </p:spPr>
        <p:txBody>
          <a:bodyPr>
            <a:normAutofit/>
          </a:bodyPr>
          <a:lstStyle/>
          <a:p>
            <a:pPr algn="ctr"/>
            <a:r>
              <a:rPr lang="en-US" sz="5400" b="1" dirty="0"/>
              <a:t>iPhone SUB</a:t>
            </a:r>
            <a:endParaRPr lang="x-none" sz="5400" b="1" dirty="0"/>
          </a:p>
        </p:txBody>
      </p:sp>
      <p:sp>
        <p:nvSpPr>
          <p:cNvPr id="3" name="Content Placeholder 2">
            <a:extLst>
              <a:ext uri="{FF2B5EF4-FFF2-40B4-BE49-F238E27FC236}">
                <a16:creationId xmlns="" xmlns:a16="http://schemas.microsoft.com/office/drawing/2014/main" id="{B0E2655A-34AA-4ECB-BF5B-7813E11A6F23}"/>
              </a:ext>
            </a:extLst>
          </p:cNvPr>
          <p:cNvSpPr>
            <a:spLocks noGrp="1"/>
          </p:cNvSpPr>
          <p:nvPr>
            <p:ph idx="1"/>
          </p:nvPr>
        </p:nvSpPr>
        <p:spPr>
          <a:xfrm>
            <a:off x="0" y="1670029"/>
            <a:ext cx="12192000" cy="5149379"/>
          </a:xfrm>
        </p:spPr>
        <p:txBody>
          <a:bodyPr>
            <a:normAutofit fontScale="77500" lnSpcReduction="20000"/>
          </a:bodyPr>
          <a:lstStyle/>
          <a:p>
            <a:pPr marL="0" indent="0">
              <a:buNone/>
            </a:pPr>
            <a:r>
              <a:rPr lang="en-GB" dirty="0"/>
              <a:t>Program for users that want iPhones and services. It’s apple ID, iCloud and subscription would be created by us (3 years auto replace) (must start in August) </a:t>
            </a:r>
          </a:p>
          <a:p>
            <a:pPr marL="0" indent="0">
              <a:buNone/>
            </a:pPr>
            <a:r>
              <a:rPr lang="en-GB" dirty="0"/>
              <a:t/>
            </a:r>
            <a:br>
              <a:rPr lang="en-GB" dirty="0"/>
            </a:br>
            <a:r>
              <a:rPr lang="en-GB" dirty="0"/>
              <a:t>₦2999 weekly for 3 years + free 3GB weekly (for arcade online users) + music + Netflix + cloud + Air Pods</a:t>
            </a:r>
            <a:br>
              <a:rPr lang="en-GB" dirty="0"/>
            </a:br>
            <a:r>
              <a:rPr lang="en-GB" dirty="0"/>
              <a:t>(to rival arcade Sub) </a:t>
            </a:r>
          </a:p>
          <a:p>
            <a:pPr marL="0" indent="0">
              <a:buNone/>
            </a:pPr>
            <a:r>
              <a:rPr lang="en-GB" b="1" dirty="0"/>
              <a:t>468,000</a:t>
            </a:r>
            <a:r>
              <a:rPr lang="en-GB" dirty="0"/>
              <a:t> + 280000 = </a:t>
            </a:r>
            <a:r>
              <a:rPr lang="en-GB" b="1" dirty="0"/>
              <a:t>748,000</a:t>
            </a:r>
            <a:r>
              <a:rPr lang="en-GB" dirty="0"/>
              <a:t> profit per person</a:t>
            </a:r>
          </a:p>
          <a:p>
            <a:pPr marL="0" indent="0">
              <a:buNone/>
            </a:pPr>
            <a:r>
              <a:rPr lang="en-GB" b="1" dirty="0"/>
              <a:t>322,000</a:t>
            </a:r>
            <a:r>
              <a:rPr lang="en-GB" dirty="0"/>
              <a:t> + 60,000 + 90,000 + 8,400 = </a:t>
            </a:r>
            <a:r>
              <a:rPr lang="en-GB" b="1" dirty="0"/>
              <a:t>480,000</a:t>
            </a:r>
            <a:r>
              <a:rPr lang="en-GB" dirty="0"/>
              <a:t> payed per person</a:t>
            </a:r>
          </a:p>
          <a:p>
            <a:pPr marL="0" indent="0">
              <a:buNone/>
            </a:pPr>
            <a:r>
              <a:rPr lang="en-GB" dirty="0"/>
              <a:t>156% profit</a:t>
            </a:r>
          </a:p>
          <a:p>
            <a:pPr marL="0" indent="0">
              <a:buNone/>
            </a:pPr>
            <a:r>
              <a:rPr lang="en-GB" dirty="0"/>
              <a:t/>
            </a:r>
            <a:br>
              <a:rPr lang="en-GB" dirty="0"/>
            </a:br>
            <a:r>
              <a:rPr lang="en-GB" dirty="0"/>
              <a:t>₦8499 weekly for the best iPhone + free 3GB weekly (for arcade online users) + music + Netflix + cloud + Air Pods</a:t>
            </a:r>
            <a:br>
              <a:rPr lang="en-GB" dirty="0"/>
            </a:br>
            <a:r>
              <a:rPr lang="en-GB" dirty="0"/>
              <a:t>(to rival arcade Sub) </a:t>
            </a:r>
            <a:br>
              <a:rPr lang="en-GB" dirty="0"/>
            </a:br>
            <a:r>
              <a:rPr lang="en-GB" b="1" dirty="0"/>
              <a:t>442,000</a:t>
            </a:r>
            <a:r>
              <a:rPr lang="en-GB" dirty="0"/>
              <a:t> + 450,000 = </a:t>
            </a:r>
            <a:r>
              <a:rPr lang="en-GB" b="1" dirty="0"/>
              <a:t>866,000</a:t>
            </a:r>
            <a:r>
              <a:rPr lang="en-GB" dirty="0"/>
              <a:t> profit per person</a:t>
            </a:r>
          </a:p>
          <a:p>
            <a:pPr marL="0" indent="0">
              <a:buNone/>
            </a:pPr>
            <a:r>
              <a:rPr lang="en-GB" b="1" dirty="0"/>
              <a:t>428,000</a:t>
            </a:r>
            <a:r>
              <a:rPr lang="en-GB" dirty="0"/>
              <a:t> + 60,000 + 90,000 + 8,400 = </a:t>
            </a:r>
            <a:r>
              <a:rPr lang="en-GB" b="1" dirty="0"/>
              <a:t>587,000</a:t>
            </a:r>
            <a:r>
              <a:rPr lang="en-GB" dirty="0"/>
              <a:t> payed per person</a:t>
            </a:r>
          </a:p>
          <a:p>
            <a:pPr marL="0" indent="0">
              <a:buNone/>
            </a:pPr>
            <a:r>
              <a:rPr lang="en-GB" dirty="0"/>
              <a:t>151% profit</a:t>
            </a:r>
          </a:p>
          <a:p>
            <a:pPr marL="0" indent="0">
              <a:buNone/>
            </a:pPr>
            <a:r>
              <a:rPr lang="en-GB" dirty="0"/>
              <a:t>Users are tracked with their banks. (halt all transactions), and other relatives and salary are held captive</a:t>
            </a:r>
            <a:br>
              <a:rPr lang="en-GB" dirty="0"/>
            </a:br>
            <a:endParaRPr lang="x-none" dirty="0"/>
          </a:p>
        </p:txBody>
      </p:sp>
    </p:spTree>
    <p:extLst>
      <p:ext uri="{BB962C8B-B14F-4D97-AF65-F5344CB8AC3E}">
        <p14:creationId xmlns:p14="http://schemas.microsoft.com/office/powerpoint/2010/main" val="4868105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9FEB93B-C40F-49FA-8E1A-A6E9907278A5}"/>
              </a:ext>
            </a:extLst>
          </p:cNvPr>
          <p:cNvSpPr>
            <a:spLocks noGrp="1"/>
          </p:cNvSpPr>
          <p:nvPr>
            <p:ph idx="1"/>
          </p:nvPr>
        </p:nvSpPr>
        <p:spPr>
          <a:xfrm>
            <a:off x="725466" y="2827588"/>
            <a:ext cx="10515600" cy="1202824"/>
          </a:xfrm>
        </p:spPr>
        <p:txBody>
          <a:bodyPr>
            <a:normAutofit/>
          </a:bodyPr>
          <a:lstStyle/>
          <a:p>
            <a:pPr marL="0" indent="0">
              <a:buNone/>
            </a:pPr>
            <a:r>
              <a:rPr lang="en-US" sz="8000" dirty="0"/>
              <a:t>Dome Just Time watches</a:t>
            </a:r>
            <a:endParaRPr lang="x-none" sz="8000" dirty="0"/>
          </a:p>
        </p:txBody>
      </p:sp>
    </p:spTree>
    <p:extLst>
      <p:ext uri="{BB962C8B-B14F-4D97-AF65-F5344CB8AC3E}">
        <p14:creationId xmlns:p14="http://schemas.microsoft.com/office/powerpoint/2010/main" val="33558102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3FCA56-FDB3-4218-B452-0B1F99EF8945}"/>
              </a:ext>
            </a:extLst>
          </p:cNvPr>
          <p:cNvSpPr>
            <a:spLocks noGrp="1"/>
          </p:cNvSpPr>
          <p:nvPr>
            <p:ph type="title"/>
          </p:nvPr>
        </p:nvSpPr>
        <p:spPr/>
        <p:txBody>
          <a:bodyPr/>
          <a:lstStyle/>
          <a:p>
            <a:r>
              <a:rPr lang="en-GB" dirty="0"/>
              <a:t>just time watches</a:t>
            </a:r>
            <a:endParaRPr lang="x-none" dirty="0"/>
          </a:p>
        </p:txBody>
      </p:sp>
      <p:sp>
        <p:nvSpPr>
          <p:cNvPr id="3" name="Content Placeholder 2">
            <a:extLst>
              <a:ext uri="{FF2B5EF4-FFF2-40B4-BE49-F238E27FC236}">
                <a16:creationId xmlns="" xmlns:a16="http://schemas.microsoft.com/office/drawing/2014/main" id="{1595CEA5-8CA7-42CC-B3CB-37608EC5A8BC}"/>
              </a:ext>
            </a:extLst>
          </p:cNvPr>
          <p:cNvSpPr>
            <a:spLocks noGrp="1"/>
          </p:cNvSpPr>
          <p:nvPr>
            <p:ph idx="1"/>
          </p:nvPr>
        </p:nvSpPr>
        <p:spPr/>
        <p:txBody>
          <a:bodyPr>
            <a:normAutofit fontScale="92500" lnSpcReduction="10000"/>
          </a:bodyPr>
          <a:lstStyle/>
          <a:p>
            <a:r>
              <a:rPr lang="en-GB" dirty="0"/>
              <a:t>only 200,000 made annually, new colour way annually, announced every conference day</a:t>
            </a:r>
          </a:p>
          <a:p>
            <a:r>
              <a:rPr lang="en-GB" dirty="0"/>
              <a:t>when opened it contains a physical key </a:t>
            </a:r>
            <a:r>
              <a:rPr lang="en-GB" dirty="0" smtClean="0"/>
              <a:t>inside for participation in competition</a:t>
            </a:r>
            <a:endParaRPr lang="en-GB" dirty="0"/>
          </a:p>
          <a:p>
            <a:r>
              <a:rPr lang="en-US" dirty="0"/>
              <a:t>Uses raise to glow </a:t>
            </a:r>
            <a:r>
              <a:rPr lang="en-US" dirty="0" smtClean="0"/>
              <a:t>light</a:t>
            </a:r>
          </a:p>
          <a:p>
            <a:r>
              <a:rPr lang="en-GB" dirty="0"/>
              <a:t>T</a:t>
            </a:r>
            <a:r>
              <a:rPr lang="en-GB" dirty="0" smtClean="0"/>
              <a:t>o </a:t>
            </a:r>
            <a:r>
              <a:rPr lang="en-GB" dirty="0"/>
              <a:t>know if original check website for </a:t>
            </a:r>
            <a:r>
              <a:rPr lang="en-GB" dirty="0" smtClean="0"/>
              <a:t>the colour way then type the </a:t>
            </a:r>
            <a:r>
              <a:rPr lang="en-GB" dirty="0"/>
              <a:t>serial number and it must show your name, Signature </a:t>
            </a:r>
            <a:r>
              <a:rPr lang="en-GB" dirty="0" smtClean="0"/>
              <a:t>of </a:t>
            </a:r>
            <a:r>
              <a:rPr lang="en-GB" dirty="0"/>
              <a:t>the owner and the date of </a:t>
            </a:r>
            <a:r>
              <a:rPr lang="en-GB" dirty="0" smtClean="0"/>
              <a:t>purchase.</a:t>
            </a:r>
            <a:endParaRPr lang="en-GB" dirty="0"/>
          </a:p>
          <a:p>
            <a:r>
              <a:rPr lang="en-GB" dirty="0" smtClean="0"/>
              <a:t>Supports TIRP </a:t>
            </a:r>
            <a:r>
              <a:rPr lang="en-GB" dirty="0"/>
              <a:t>= Trade In Replacement </a:t>
            </a:r>
            <a:r>
              <a:rPr lang="en-GB" dirty="0" smtClean="0"/>
              <a:t>Value</a:t>
            </a:r>
          </a:p>
          <a:p>
            <a:r>
              <a:rPr lang="en-GB" dirty="0" smtClean="0"/>
              <a:t>Strap replacement is Free</a:t>
            </a:r>
          </a:p>
          <a:p>
            <a:r>
              <a:rPr lang="en-GB" dirty="0" smtClean="0"/>
              <a:t>To buy any previous colour way Strap (25K)</a:t>
            </a:r>
            <a:endParaRPr lang="x-none" dirty="0"/>
          </a:p>
        </p:txBody>
      </p:sp>
    </p:spTree>
    <p:extLst>
      <p:ext uri="{BB962C8B-B14F-4D97-AF65-F5344CB8AC3E}">
        <p14:creationId xmlns:p14="http://schemas.microsoft.com/office/powerpoint/2010/main" val="2614538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264478-36D5-4267-8093-42B3622FA3F9}"/>
              </a:ext>
            </a:extLst>
          </p:cNvPr>
          <p:cNvSpPr>
            <a:spLocks noGrp="1"/>
          </p:cNvSpPr>
          <p:nvPr>
            <p:ph type="ctrTitle"/>
          </p:nvPr>
        </p:nvSpPr>
        <p:spPr/>
        <p:txBody>
          <a:bodyPr/>
          <a:lstStyle/>
          <a:p>
            <a:r>
              <a:rPr lang="en-US" dirty="0"/>
              <a:t>Phase 6</a:t>
            </a:r>
            <a:endParaRPr lang="x-none" dirty="0"/>
          </a:p>
        </p:txBody>
      </p:sp>
      <p:sp>
        <p:nvSpPr>
          <p:cNvPr id="3" name="Subtitle 2">
            <a:extLst>
              <a:ext uri="{FF2B5EF4-FFF2-40B4-BE49-F238E27FC236}">
                <a16:creationId xmlns="" xmlns:a16="http://schemas.microsoft.com/office/drawing/2014/main" id="{B3AD17E5-8108-4113-B3A9-FF4512B61BAD}"/>
              </a:ext>
            </a:extLst>
          </p:cNvPr>
          <p:cNvSpPr>
            <a:spLocks noGrp="1"/>
          </p:cNvSpPr>
          <p:nvPr>
            <p:ph type="subTitle" idx="1"/>
          </p:nvPr>
        </p:nvSpPr>
        <p:spPr/>
        <p:txBody>
          <a:bodyPr/>
          <a:lstStyle/>
          <a:p>
            <a:endParaRPr lang="x-none"/>
          </a:p>
        </p:txBody>
      </p:sp>
    </p:spTree>
    <p:extLst>
      <p:ext uri="{BB962C8B-B14F-4D97-AF65-F5344CB8AC3E}">
        <p14:creationId xmlns:p14="http://schemas.microsoft.com/office/powerpoint/2010/main" val="1431607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F4DBEB4-B746-4224-A365-E5181C664069}"/>
              </a:ext>
            </a:extLst>
          </p:cNvPr>
          <p:cNvSpPr>
            <a:spLocks noGrp="1"/>
          </p:cNvSpPr>
          <p:nvPr>
            <p:ph idx="1"/>
          </p:nvPr>
        </p:nvSpPr>
        <p:spPr>
          <a:xfrm>
            <a:off x="838200" y="2766218"/>
            <a:ext cx="10515600" cy="1325563"/>
          </a:xfrm>
        </p:spPr>
        <p:txBody>
          <a:bodyPr>
            <a:normAutofit lnSpcReduction="10000"/>
          </a:bodyPr>
          <a:lstStyle/>
          <a:p>
            <a:pPr marL="0" indent="0" algn="ctr">
              <a:buNone/>
            </a:pPr>
            <a:r>
              <a:rPr lang="en-US" sz="9600" dirty="0" smtClean="0"/>
              <a:t>Musthyd’s Power</a:t>
            </a:r>
            <a:endParaRPr lang="x-none" sz="9600" dirty="0"/>
          </a:p>
        </p:txBody>
      </p:sp>
    </p:spTree>
    <p:extLst>
      <p:ext uri="{BB962C8B-B14F-4D97-AF65-F5344CB8AC3E}">
        <p14:creationId xmlns:p14="http://schemas.microsoft.com/office/powerpoint/2010/main" val="3154962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09908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04ECB64-B3F7-41CB-8B1F-BCBF48D25B76}"/>
              </a:ext>
            </a:extLst>
          </p:cNvPr>
          <p:cNvSpPr>
            <a:spLocks noGrp="1"/>
          </p:cNvSpPr>
          <p:nvPr>
            <p:ph idx="1"/>
          </p:nvPr>
        </p:nvSpPr>
        <p:spPr>
          <a:xfrm>
            <a:off x="838200" y="1276088"/>
            <a:ext cx="10515600" cy="4896111"/>
          </a:xfrm>
        </p:spPr>
        <p:txBody>
          <a:bodyPr>
            <a:normAutofit lnSpcReduction="10000"/>
          </a:bodyPr>
          <a:lstStyle/>
          <a:p>
            <a:r>
              <a:rPr lang="en-US" dirty="0"/>
              <a:t>Building Expansion</a:t>
            </a:r>
          </a:p>
          <a:p>
            <a:r>
              <a:rPr lang="en-US" dirty="0"/>
              <a:t>Introduction of Dome Studio and engineering</a:t>
            </a:r>
          </a:p>
          <a:p>
            <a:r>
              <a:rPr lang="en-US" dirty="0"/>
              <a:t>Introduction of Dome </a:t>
            </a:r>
            <a:r>
              <a:rPr lang="en-US" dirty="0" smtClean="0"/>
              <a:t>Track</a:t>
            </a:r>
            <a:endParaRPr lang="en-US" dirty="0"/>
          </a:p>
          <a:p>
            <a:r>
              <a:rPr lang="en-US" dirty="0"/>
              <a:t>Introduction of Dome </a:t>
            </a:r>
            <a:r>
              <a:rPr lang="en-US" dirty="0" smtClean="0"/>
              <a:t>Rig</a:t>
            </a:r>
            <a:endParaRPr lang="en-US" dirty="0"/>
          </a:p>
          <a:p>
            <a:r>
              <a:rPr lang="en-US" dirty="0"/>
              <a:t>Introduction of Dome </a:t>
            </a:r>
            <a:r>
              <a:rPr lang="en-US" dirty="0" smtClean="0"/>
              <a:t>View</a:t>
            </a:r>
            <a:endParaRPr lang="en-US" dirty="0"/>
          </a:p>
          <a:p>
            <a:r>
              <a:rPr lang="en-US" dirty="0"/>
              <a:t>Spreading to more branches</a:t>
            </a:r>
          </a:p>
          <a:p>
            <a:r>
              <a:rPr lang="en-US" dirty="0"/>
              <a:t>Arcade support aids</a:t>
            </a:r>
          </a:p>
          <a:p>
            <a:r>
              <a:rPr lang="en-US" dirty="0"/>
              <a:t>Dome rated </a:t>
            </a:r>
            <a:r>
              <a:rPr lang="en-US" dirty="0" smtClean="0"/>
              <a:t>Schools and group</a:t>
            </a:r>
            <a:endParaRPr lang="en-US" dirty="0" smtClean="0"/>
          </a:p>
          <a:p>
            <a:r>
              <a:rPr lang="en-US" dirty="0" smtClean="0"/>
              <a:t>Dome play</a:t>
            </a:r>
            <a:endParaRPr lang="en-US" dirty="0"/>
          </a:p>
          <a:p>
            <a:r>
              <a:rPr lang="en-US" dirty="0"/>
              <a:t>iPhone SUB</a:t>
            </a:r>
          </a:p>
        </p:txBody>
      </p:sp>
    </p:spTree>
    <p:extLst>
      <p:ext uri="{BB962C8B-B14F-4D97-AF65-F5344CB8AC3E}">
        <p14:creationId xmlns:p14="http://schemas.microsoft.com/office/powerpoint/2010/main" val="3816125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D4B146-F973-41EF-BBC0-81ED17D178E9}"/>
              </a:ext>
            </a:extLst>
          </p:cNvPr>
          <p:cNvSpPr>
            <a:spLocks noGrp="1"/>
          </p:cNvSpPr>
          <p:nvPr>
            <p:ph type="title"/>
          </p:nvPr>
        </p:nvSpPr>
        <p:spPr/>
        <p:txBody>
          <a:bodyPr>
            <a:normAutofit/>
          </a:bodyPr>
          <a:lstStyle/>
          <a:p>
            <a:r>
              <a:rPr lang="en-US" sz="5400" b="1" dirty="0"/>
              <a:t>Building Expansion</a:t>
            </a:r>
            <a:endParaRPr lang="x-none" sz="5400" b="1" dirty="0"/>
          </a:p>
        </p:txBody>
      </p:sp>
      <p:sp>
        <p:nvSpPr>
          <p:cNvPr id="3" name="Content Placeholder 2">
            <a:extLst>
              <a:ext uri="{FF2B5EF4-FFF2-40B4-BE49-F238E27FC236}">
                <a16:creationId xmlns="" xmlns:a16="http://schemas.microsoft.com/office/drawing/2014/main" id="{45E72C91-86BD-4A2B-BFEF-E758B946B063}"/>
              </a:ext>
            </a:extLst>
          </p:cNvPr>
          <p:cNvSpPr>
            <a:spLocks noGrp="1"/>
          </p:cNvSpPr>
          <p:nvPr>
            <p:ph idx="1"/>
          </p:nvPr>
        </p:nvSpPr>
        <p:spPr/>
        <p:txBody>
          <a:bodyPr>
            <a:normAutofit/>
          </a:bodyPr>
          <a:lstStyle/>
          <a:p>
            <a:pPr marL="0" indent="0">
              <a:buNone/>
            </a:pPr>
            <a:r>
              <a:rPr lang="en-US" sz="4800" dirty="0"/>
              <a:t>There would have to be some necessary expansions to the Dome arcade building in order to include some more services and features</a:t>
            </a:r>
            <a:endParaRPr lang="x-none" sz="4800" dirty="0"/>
          </a:p>
        </p:txBody>
      </p:sp>
    </p:spTree>
    <p:extLst>
      <p:ext uri="{BB962C8B-B14F-4D97-AF65-F5344CB8AC3E}">
        <p14:creationId xmlns:p14="http://schemas.microsoft.com/office/powerpoint/2010/main" val="3013309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Dome Studio and </a:t>
            </a:r>
            <a:r>
              <a:rPr lang="en-US" dirty="0" smtClean="0"/>
              <a:t>engineering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70981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E852CAC-3EB9-4409-A167-BFB2D3CD4D89}"/>
              </a:ext>
            </a:extLst>
          </p:cNvPr>
          <p:cNvSpPr>
            <a:spLocks noGrp="1"/>
          </p:cNvSpPr>
          <p:nvPr>
            <p:ph idx="1"/>
          </p:nvPr>
        </p:nvSpPr>
        <p:spPr>
          <a:xfrm>
            <a:off x="838200" y="2694640"/>
            <a:ext cx="10515600" cy="1468720"/>
          </a:xfrm>
        </p:spPr>
        <p:txBody>
          <a:bodyPr>
            <a:normAutofit/>
          </a:bodyPr>
          <a:lstStyle/>
          <a:p>
            <a:pPr marL="0" indent="0" algn="ctr">
              <a:buNone/>
            </a:pPr>
            <a:r>
              <a:rPr lang="en-US" sz="9600" dirty="0"/>
              <a:t>Dome Track</a:t>
            </a:r>
            <a:endParaRPr lang="x-none" sz="9600" dirty="0"/>
          </a:p>
        </p:txBody>
      </p:sp>
    </p:spTree>
    <p:extLst>
      <p:ext uri="{BB962C8B-B14F-4D97-AF65-F5344CB8AC3E}">
        <p14:creationId xmlns:p14="http://schemas.microsoft.com/office/powerpoint/2010/main" val="1706162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6A1190-56E5-40B9-82C9-3378A3427E6F}"/>
              </a:ext>
            </a:extLst>
          </p:cNvPr>
          <p:cNvSpPr>
            <a:spLocks noGrp="1"/>
          </p:cNvSpPr>
          <p:nvPr>
            <p:ph type="title"/>
          </p:nvPr>
        </p:nvSpPr>
        <p:spPr/>
        <p:txBody>
          <a:bodyPr/>
          <a:lstStyle/>
          <a:p>
            <a:r>
              <a:rPr lang="en-US" dirty="0"/>
              <a:t>Introduction of Dome Track (optional)</a:t>
            </a:r>
            <a:endParaRPr lang="x-none" dirty="0"/>
          </a:p>
        </p:txBody>
      </p:sp>
      <p:sp>
        <p:nvSpPr>
          <p:cNvPr id="3" name="Content Placeholder 2">
            <a:extLst>
              <a:ext uri="{FF2B5EF4-FFF2-40B4-BE49-F238E27FC236}">
                <a16:creationId xmlns="" xmlns:a16="http://schemas.microsoft.com/office/drawing/2014/main" id="{5B2F2E44-9B2E-48CF-B6BD-CCF917181BB8}"/>
              </a:ext>
            </a:extLst>
          </p:cNvPr>
          <p:cNvSpPr>
            <a:spLocks noGrp="1"/>
          </p:cNvSpPr>
          <p:nvPr>
            <p:ph idx="1"/>
          </p:nvPr>
        </p:nvSpPr>
        <p:spPr/>
        <p:txBody>
          <a:bodyPr/>
          <a:lstStyle/>
          <a:p>
            <a:pPr marL="0" indent="0">
              <a:buNone/>
            </a:pPr>
            <a:r>
              <a:rPr lang="en-US" dirty="0"/>
              <a:t>For buying and delivery </a:t>
            </a:r>
            <a:r>
              <a:rPr lang="en-US" dirty="0" smtClean="0"/>
              <a:t>of </a:t>
            </a:r>
            <a:r>
              <a:rPr lang="en-US" dirty="0"/>
              <a:t>services </a:t>
            </a:r>
            <a:r>
              <a:rPr lang="en-US" dirty="0" smtClean="0"/>
              <a:t>from </a:t>
            </a:r>
            <a:r>
              <a:rPr lang="en-US" dirty="0"/>
              <a:t>any category of products and task completion for you e.g. buying </a:t>
            </a:r>
            <a:r>
              <a:rPr lang="en-US" dirty="0" smtClean="0"/>
              <a:t>a bag, booking a flight.</a:t>
            </a:r>
          </a:p>
          <a:p>
            <a:pPr marL="0" indent="0">
              <a:buNone/>
            </a:pPr>
            <a:r>
              <a:rPr lang="en-US" dirty="0" smtClean="0"/>
              <a:t>They are responsible for the logistics of products.</a:t>
            </a:r>
            <a:endParaRPr lang="en-GB" dirty="0" smtClean="0"/>
          </a:p>
          <a:p>
            <a:pPr marL="0" indent="0">
              <a:buNone/>
            </a:pPr>
            <a:r>
              <a:rPr lang="en-GB" dirty="0" smtClean="0"/>
              <a:t>Dome </a:t>
            </a:r>
            <a:r>
              <a:rPr lang="en-GB" dirty="0"/>
              <a:t>track men are for all and every task </a:t>
            </a:r>
            <a:r>
              <a:rPr lang="en-GB" dirty="0" smtClean="0"/>
              <a:t>possible, they can also </a:t>
            </a:r>
            <a:endParaRPr lang="x-none" dirty="0"/>
          </a:p>
        </p:txBody>
      </p:sp>
    </p:spTree>
    <p:extLst>
      <p:ext uri="{BB962C8B-B14F-4D97-AF65-F5344CB8AC3E}">
        <p14:creationId xmlns:p14="http://schemas.microsoft.com/office/powerpoint/2010/main" val="775226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24377</TotalTime>
  <Words>1427</Words>
  <Application>Microsoft Office PowerPoint</Application>
  <PresentationFormat>Widescreen</PresentationFormat>
  <Paragraphs>143</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Calibri Light</vt:lpstr>
      <vt:lpstr>Office Theme</vt:lpstr>
      <vt:lpstr>PowerPoint Presentation</vt:lpstr>
      <vt:lpstr>Prices earnable include</vt:lpstr>
      <vt:lpstr>Arcade achieve</vt:lpstr>
      <vt:lpstr>Phase 6</vt:lpstr>
      <vt:lpstr>PowerPoint Presentation</vt:lpstr>
      <vt:lpstr>Building Expansion</vt:lpstr>
      <vt:lpstr>Dome Studio and engineering</vt:lpstr>
      <vt:lpstr>PowerPoint Presentation</vt:lpstr>
      <vt:lpstr>Introduction of Dome Track (optional)</vt:lpstr>
      <vt:lpstr>PowerPoint Presentation</vt:lpstr>
      <vt:lpstr>Introduction of Dome Rig (optional)</vt:lpstr>
      <vt:lpstr>PowerPoint Presentation</vt:lpstr>
      <vt:lpstr>Introduction of Dome View (optional)</vt:lpstr>
      <vt:lpstr>Dome view setups come in 3 types</vt:lpstr>
      <vt:lpstr>PowerPoint Presentation</vt:lpstr>
      <vt:lpstr>Advantages of Dome view</vt:lpstr>
      <vt:lpstr>PowerPoint Presentation</vt:lpstr>
      <vt:lpstr>Arcade support aid</vt:lpstr>
      <vt:lpstr>PowerPoint Presentation</vt:lpstr>
      <vt:lpstr>PowerPoint Presentation</vt:lpstr>
      <vt:lpstr>Arcade classroom Pro (payed in SB)</vt:lpstr>
      <vt:lpstr>Arcade classroom Sub (payed in SB)</vt:lpstr>
      <vt:lpstr>Arcade classroom Low (payed in SB)</vt:lpstr>
      <vt:lpstr>PowerPoint Presentation</vt:lpstr>
      <vt:lpstr>Dome play</vt:lpstr>
      <vt:lpstr>Trampoline room (360 bouncing)</vt:lpstr>
      <vt:lpstr>Zero gravity room</vt:lpstr>
      <vt:lpstr>Scuba diving room (users wear pro gear and enter indoors water)</vt:lpstr>
      <vt:lpstr>Fan controlled room to make you float depending on your mass</vt:lpstr>
      <vt:lpstr>Indoors bungee jumping</vt:lpstr>
      <vt:lpstr>Jungle roped swing</vt:lpstr>
      <vt:lpstr>Several simulations room (black cuboid)</vt:lpstr>
      <vt:lpstr>Multiplayer Virtual reality games</vt:lpstr>
      <vt:lpstr>Illusions room and Art Gallery</vt:lpstr>
      <vt:lpstr>PowerPoint Presentation</vt:lpstr>
      <vt:lpstr>PowerPoint Presentation</vt:lpstr>
      <vt:lpstr>iPhone SUB</vt:lpstr>
      <vt:lpstr>PowerPoint Presentation</vt:lpstr>
      <vt:lpstr>just time watches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6</dc:title>
  <dc:creator>Richard</dc:creator>
  <cp:lastModifiedBy>HP</cp:lastModifiedBy>
  <cp:revision>136</cp:revision>
  <dcterms:created xsi:type="dcterms:W3CDTF">2021-01-03T16:00:04Z</dcterms:created>
  <dcterms:modified xsi:type="dcterms:W3CDTF">2021-03-10T11:58:16Z</dcterms:modified>
</cp:coreProperties>
</file>