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4" r:id="rId2"/>
    <p:sldId id="257" r:id="rId3"/>
    <p:sldId id="471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503" r:id="rId13"/>
    <p:sldId id="506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387" r:id="rId27"/>
    <p:sldId id="458" r:id="rId28"/>
    <p:sldId id="472" r:id="rId29"/>
    <p:sldId id="468" r:id="rId30"/>
    <p:sldId id="466" r:id="rId31"/>
    <p:sldId id="459" r:id="rId32"/>
    <p:sldId id="460" r:id="rId33"/>
    <p:sldId id="470" r:id="rId34"/>
    <p:sldId id="461" r:id="rId35"/>
    <p:sldId id="507" r:id="rId36"/>
    <p:sldId id="467" r:id="rId37"/>
    <p:sldId id="473" r:id="rId38"/>
    <p:sldId id="474" r:id="rId39"/>
    <p:sldId id="475" r:id="rId40"/>
    <p:sldId id="476" r:id="rId41"/>
    <p:sldId id="478" r:id="rId42"/>
    <p:sldId id="479" r:id="rId43"/>
    <p:sldId id="488" r:id="rId44"/>
    <p:sldId id="489" r:id="rId4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5684C6-B62D-4DB6-A96F-A78DF20B0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B829C5-4874-419B-97C6-AA9330F8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266E79-A41C-4B06-A544-00243987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15CF7A-B410-4C1B-BDF8-B7EA55AB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D0FD35-D014-46A2-80DC-B17CDF53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640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8243C0-2220-4C57-B751-54075549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08AB068-35D4-40BB-A04E-9FDDD5881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90626F-3FA1-494F-9322-298763B8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5445AD-B7F7-4AA3-8219-782E0FC1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4725D7-9EAB-4312-89A3-607AD43F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05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57E3CF-D45F-4C03-BAFA-5923E3B4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29DFBC-98B2-43AE-92C1-3094FB51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C16477-6A47-4A0D-800F-561779CF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1294E-7849-4746-AFE9-8345BB20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2A069A-3024-4F5D-9849-ABF86E0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471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56E7B-D433-4FD4-A0C5-4BABF7ED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353F63-506B-4077-B581-3FBA744E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FBCAAE-6A72-411F-8D21-322D7F84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5376BF-7CD3-4A7A-A47B-C6F2C94D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EA87C2-E19E-4022-BAA4-EAEDC122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010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07816-BD69-4108-9A81-51887FBE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0C2401-2604-45E2-AC2B-1A31E9A7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96757D-B47C-49D8-9ED9-F61AD737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4C4D95-6C2B-48B1-BCA4-E26D10C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E6D18E-071B-4036-A830-081C642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1822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81DD7B-3BD5-4C64-926A-ECD112D3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FAF9D-76DB-4940-945A-F5B55130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7AC8CE-E9A6-4F33-B8A7-39F2D4BE7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AA7A88-992B-4A81-82EE-3DE039AA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381CC7-FA34-43D3-B6D2-94CB7DA2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984F21-0AA5-4F4C-8FC9-46AA47F6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52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09B061-B33D-43BF-9AF3-7F174A45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8D0AFF-F59E-4D69-81D8-81098312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A13155-98E0-44B6-B625-57B226F5C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24E2AF-6919-4A49-8F18-428CBABBA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14FC8FD-444B-4F70-9E50-9BA2ADB5D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B568FCC-4CF3-40D7-8A71-AA4299B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A64A77-F0C0-4F03-8EA9-23A9C20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AD2219C-39B6-4C2B-B30F-CD18BD8F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278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E9F04E-E3BD-4843-8688-8554FC7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C2FDB4-7574-4F3F-B863-8D7D8DA0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D58D329-8411-4739-B2C6-E62B3F4B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239FFC-6B0F-4296-8A45-0EFD81B4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00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110D163-A834-4F7F-88A9-0AFC5897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0BB98C-A951-4C86-944F-013DE6E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7136E0-2CD0-4325-AFB8-0DA430A4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31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C2DA1-EA84-458E-9151-A1105FA8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E86FFF-E46C-4464-8BF4-1531D477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2B2C44-BED8-49D2-975A-52F8E7FF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EC7116-AD6B-410D-A024-D4928EE0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28EB3B-8C3F-48E7-AFFF-150F9B0F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881B9-F113-4020-B252-E2549D39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96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728522-0CC0-408A-A37E-DA6A8251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635F881-3785-468E-8B3E-4B4F2C951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850C6A-CC21-4F90-8179-496F4C27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C210C5-B4F5-44B8-A2F6-251D2275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6D2C6D-584A-474F-95DB-01AFF7D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2C5279-5CB0-4425-A640-00A909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45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87C9E2-8E3B-4F61-84E3-EC1349F6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5FEE68-E7DB-43CF-9B26-C083EBE1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6D537D-E394-407C-93A1-A64FB96A7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D27C9-942C-4C44-BAF8-B4AA5FBFF305}" type="datetimeFigureOut">
              <a:rPr lang="x-none" smtClean="0"/>
              <a:t>3/10/2021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78F16D-078C-4A79-83A3-7A71A3D7E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7C2335-7037-4C5C-8C44-FBC092BD5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AC298-5BC8-4A8E-A3AB-C917D9E2C91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495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 of QR 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Arcade pay payments</a:t>
            </a:r>
          </a:p>
          <a:p>
            <a:r>
              <a:rPr lang="en-US" dirty="0" smtClean="0"/>
              <a:t>Wi-Fi connectivity</a:t>
            </a:r>
          </a:p>
          <a:p>
            <a:r>
              <a:rPr lang="en-US" dirty="0" smtClean="0"/>
              <a:t>Identity verification</a:t>
            </a:r>
          </a:p>
          <a:p>
            <a:r>
              <a:rPr lang="en-US" dirty="0" smtClean="0"/>
              <a:t>Download links</a:t>
            </a:r>
          </a:p>
          <a:p>
            <a:r>
              <a:rPr lang="en-US" dirty="0" smtClean="0"/>
              <a:t>News announcements</a:t>
            </a:r>
          </a:p>
          <a:p>
            <a:r>
              <a:rPr lang="en-US" dirty="0"/>
              <a:t>P</a:t>
            </a:r>
            <a:r>
              <a:rPr lang="en-US" dirty="0" smtClean="0"/>
              <a:t>ay pro Store codes</a:t>
            </a:r>
          </a:p>
          <a:p>
            <a:r>
              <a:rPr lang="en-US" dirty="0" smtClean="0"/>
              <a:t>Receipts</a:t>
            </a:r>
          </a:p>
          <a:p>
            <a:r>
              <a:rPr lang="en-US" dirty="0" smtClean="0"/>
              <a:t>Encrypted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04E0-B5AE-407D-9CB7-F82534DE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468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Term 3</a:t>
            </a:r>
          </a:p>
          <a:p>
            <a:r>
              <a:rPr lang="en-GB" sz="3600" dirty="0"/>
              <a:t>How to present (July 15</a:t>
            </a:r>
            <a:r>
              <a:rPr lang="en-GB" sz="3600" baseline="30000" dirty="0"/>
              <a:t>th</a:t>
            </a:r>
            <a:r>
              <a:rPr lang="en-GB" sz="3600" dirty="0"/>
              <a:t> – July 22</a:t>
            </a:r>
            <a:r>
              <a:rPr lang="en-GB" sz="3600" baseline="30000" dirty="0"/>
              <a:t>th</a:t>
            </a:r>
            <a:r>
              <a:rPr lang="en-GB" sz="3600" dirty="0"/>
              <a:t>) TAG 10-17 TAG 35-42</a:t>
            </a:r>
          </a:p>
          <a:p>
            <a:r>
              <a:rPr lang="en-GB" sz="3600" dirty="0"/>
              <a:t>why programming and editing is essential (July 23</a:t>
            </a:r>
            <a:r>
              <a:rPr lang="en-GB" sz="3600" baseline="30000" dirty="0"/>
              <a:t>th</a:t>
            </a:r>
            <a:r>
              <a:rPr lang="en-GB" sz="3600" dirty="0"/>
              <a:t> –July 30</a:t>
            </a:r>
            <a:r>
              <a:rPr lang="en-GB" sz="3600" baseline="30000" dirty="0"/>
              <a:t>th</a:t>
            </a:r>
            <a:r>
              <a:rPr lang="en-GB" sz="3600" dirty="0"/>
              <a:t> ) TAG 43-51</a:t>
            </a:r>
          </a:p>
          <a:p>
            <a:r>
              <a:rPr lang="en-GB" sz="3600" dirty="0"/>
              <a:t>secrets about companies (July 31</a:t>
            </a:r>
            <a:r>
              <a:rPr lang="en-GB" sz="3600" baseline="30000" dirty="0"/>
              <a:t>th</a:t>
            </a:r>
            <a:r>
              <a:rPr lang="en-GB" sz="3600" dirty="0"/>
              <a:t> – August 6</a:t>
            </a:r>
            <a:r>
              <a:rPr lang="en-GB" sz="3600" baseline="30000" dirty="0"/>
              <a:t>th</a:t>
            </a:r>
            <a:r>
              <a:rPr lang="en-GB" sz="3600" dirty="0"/>
              <a:t>) TAG 52-59</a:t>
            </a:r>
          </a:p>
          <a:p>
            <a:r>
              <a:rPr lang="en-GB" sz="3600" dirty="0"/>
              <a:t>mastery of brand image (September 1</a:t>
            </a:r>
            <a:r>
              <a:rPr lang="en-GB" sz="3600" baseline="30000" dirty="0"/>
              <a:t>st</a:t>
            </a:r>
            <a:r>
              <a:rPr lang="en-GB" sz="3600" dirty="0"/>
              <a:t> – September 10</a:t>
            </a:r>
            <a:r>
              <a:rPr lang="en-GB" sz="3600" baseline="30000" dirty="0"/>
              <a:t>th</a:t>
            </a:r>
            <a:r>
              <a:rPr lang="en-GB" sz="3600" dirty="0"/>
              <a:t>) TAG 60-67</a:t>
            </a:r>
          </a:p>
          <a:p>
            <a:r>
              <a:rPr lang="en-GB" sz="3600" dirty="0"/>
              <a:t>Final proposal  (September 11</a:t>
            </a:r>
            <a:r>
              <a:rPr lang="en-GB" sz="3600" baseline="30000" dirty="0"/>
              <a:t>th</a:t>
            </a:r>
            <a:r>
              <a:rPr lang="en-GB" sz="3600" dirty="0"/>
              <a:t> – September 16</a:t>
            </a:r>
            <a:r>
              <a:rPr lang="en-GB" sz="3600" baseline="30000" dirty="0"/>
              <a:t>th</a:t>
            </a:r>
            <a:r>
              <a:rPr lang="en-GB" sz="3600" dirty="0"/>
              <a:t>) TAG 68-75</a:t>
            </a:r>
          </a:p>
        </p:txBody>
      </p:sp>
    </p:spTree>
    <p:extLst>
      <p:ext uri="{BB962C8B-B14F-4D97-AF65-F5344CB8AC3E}">
        <p14:creationId xmlns:p14="http://schemas.microsoft.com/office/powerpoint/2010/main" val="266573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EDD65-5236-4B58-BA41-B02B3D70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activities go as followed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656DED-0099-49E5-90FF-4F82739A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1 : introduction to topic (3 hours)</a:t>
            </a:r>
          </a:p>
          <a:p>
            <a:r>
              <a:rPr lang="en-US" dirty="0"/>
              <a:t>TAG 2 : abstract reasoning (3 hours)</a:t>
            </a:r>
          </a:p>
          <a:p>
            <a:r>
              <a:rPr lang="en-US" dirty="0"/>
              <a:t>TAG 3 : group work on topic (3 hours)</a:t>
            </a:r>
          </a:p>
          <a:p>
            <a:r>
              <a:rPr lang="en-US" dirty="0"/>
              <a:t>TAG 4 : more on topic (3 hours)</a:t>
            </a:r>
          </a:p>
          <a:p>
            <a:r>
              <a:rPr lang="en-US" dirty="0"/>
              <a:t>TAG 5 : work assistance and recreational activities (3 hours)</a:t>
            </a:r>
          </a:p>
          <a:p>
            <a:r>
              <a:rPr lang="en-US" dirty="0"/>
              <a:t>TAG 6 : online Assignments day (3 hours)</a:t>
            </a:r>
          </a:p>
          <a:p>
            <a:r>
              <a:rPr lang="en-US" dirty="0"/>
              <a:t>TAG 7 : have a write up on the topic and digital presentation (3 hours)</a:t>
            </a:r>
          </a:p>
          <a:p>
            <a:r>
              <a:rPr lang="en-US" dirty="0"/>
              <a:t>TAG 8 : Note Taking Day (3 hours)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139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4DBEB4-B746-4224-A365-E5181C66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9600" b="1" dirty="0"/>
              <a:t>Just time watches Series</a:t>
            </a:r>
            <a:endParaRPr lang="x-none" sz="9600" dirty="0"/>
          </a:p>
        </p:txBody>
      </p:sp>
    </p:spTree>
    <p:extLst>
      <p:ext uri="{BB962C8B-B14F-4D97-AF65-F5344CB8AC3E}">
        <p14:creationId xmlns:p14="http://schemas.microsoft.com/office/powerpoint/2010/main" val="163925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FCA56-FDB3-4218-B452-0B1F99E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time watches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95CEA5-8CA7-42CC-B3CB-37608EC5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only 200,000 made annually, new colour way annually, announced every conference day</a:t>
            </a:r>
          </a:p>
          <a:p>
            <a:r>
              <a:rPr lang="en-GB" dirty="0"/>
              <a:t>when opened it contains a physical key </a:t>
            </a:r>
            <a:r>
              <a:rPr lang="en-GB" dirty="0" smtClean="0"/>
              <a:t>inside for participation in competition</a:t>
            </a:r>
            <a:endParaRPr lang="en-GB" dirty="0"/>
          </a:p>
          <a:p>
            <a:r>
              <a:rPr lang="en-US" dirty="0"/>
              <a:t>Uses raise to glow </a:t>
            </a:r>
            <a:r>
              <a:rPr lang="en-US" dirty="0" smtClean="0"/>
              <a:t>light</a:t>
            </a:r>
          </a:p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know if original check website for </a:t>
            </a:r>
            <a:r>
              <a:rPr lang="en-GB" dirty="0" smtClean="0"/>
              <a:t>the colour way then type the </a:t>
            </a:r>
            <a:r>
              <a:rPr lang="en-GB" dirty="0"/>
              <a:t>serial number and it must show your name, Signature </a:t>
            </a:r>
            <a:r>
              <a:rPr lang="en-GB" dirty="0" smtClean="0"/>
              <a:t>of </a:t>
            </a:r>
            <a:r>
              <a:rPr lang="en-GB" dirty="0"/>
              <a:t>the owner and the date of </a:t>
            </a:r>
            <a:r>
              <a:rPr lang="en-GB" dirty="0" smtClean="0"/>
              <a:t>purchase.</a:t>
            </a:r>
            <a:endParaRPr lang="en-GB" dirty="0"/>
          </a:p>
          <a:p>
            <a:r>
              <a:rPr lang="en-GB" dirty="0" smtClean="0"/>
              <a:t>Supports TIRP </a:t>
            </a:r>
            <a:r>
              <a:rPr lang="en-GB" dirty="0"/>
              <a:t>= Trade In Replacement </a:t>
            </a:r>
            <a:r>
              <a:rPr lang="en-GB" dirty="0" smtClean="0"/>
              <a:t>Value</a:t>
            </a:r>
          </a:p>
          <a:p>
            <a:r>
              <a:rPr lang="en-GB" dirty="0" smtClean="0"/>
              <a:t>Strap replacement is Free</a:t>
            </a:r>
          </a:p>
          <a:p>
            <a:r>
              <a:rPr lang="en-GB" dirty="0" smtClean="0"/>
              <a:t>To buy any previous colour way Strap (25K)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12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C0DCB-2E0E-419C-8808-7ECA1450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79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dirty="0"/>
              <a:t>Just time watches Series</a:t>
            </a:r>
            <a:endParaRPr lang="x-non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D2694-42E8-492D-8C73-0F6B938E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46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B</a:t>
            </a:r>
            <a:r>
              <a:rPr lang="en-GB" sz="4000" dirty="0"/>
              <a:t> toned (Matte </a:t>
            </a:r>
            <a:r>
              <a:rPr lang="en-GB" sz="4000" dirty="0" smtClean="0"/>
              <a:t>Black, Translucent </a:t>
            </a:r>
            <a:r>
              <a:rPr lang="en-GB" sz="4000" dirty="0"/>
              <a:t>coated)</a:t>
            </a:r>
          </a:p>
          <a:p>
            <a:pPr marL="0" indent="0">
              <a:buNone/>
            </a:pPr>
            <a:r>
              <a:rPr lang="en-GB" sz="4000" b="1" dirty="0"/>
              <a:t>C</a:t>
            </a:r>
            <a:r>
              <a:rPr lang="en-GB" sz="4000" dirty="0"/>
              <a:t> toned </a:t>
            </a:r>
            <a:r>
              <a:rPr lang="en-GB" sz="4000" dirty="0" smtClean="0"/>
              <a:t>(Silver, </a:t>
            </a:r>
            <a:r>
              <a:rPr lang="en-GB" sz="4000" dirty="0"/>
              <a:t>Gold Coated</a:t>
            </a:r>
            <a:r>
              <a:rPr lang="en-GB" sz="4000" dirty="0" smtClean="0"/>
              <a:t>)</a:t>
            </a:r>
          </a:p>
          <a:p>
            <a:pPr marL="0" indent="0">
              <a:buNone/>
            </a:pPr>
            <a:r>
              <a:rPr lang="en-GB" sz="4000" b="1" dirty="0" smtClean="0"/>
              <a:t>DX</a:t>
            </a:r>
            <a:r>
              <a:rPr lang="en-GB" sz="4000" dirty="0" smtClean="0"/>
              <a:t> </a:t>
            </a:r>
            <a:r>
              <a:rPr lang="en-GB" sz="4000" dirty="0"/>
              <a:t>toned </a:t>
            </a:r>
            <a:r>
              <a:rPr lang="en-GB" sz="4000" dirty="0" smtClean="0"/>
              <a:t>(Space Grey, </a:t>
            </a:r>
            <a:r>
              <a:rPr lang="en-GB" sz="4000" dirty="0"/>
              <a:t>pink coated</a:t>
            </a:r>
            <a:r>
              <a:rPr lang="en-GB" sz="4000" dirty="0" smtClean="0"/>
              <a:t>)</a:t>
            </a:r>
          </a:p>
          <a:p>
            <a:pPr marL="0" indent="0">
              <a:buNone/>
            </a:pPr>
            <a:r>
              <a:rPr lang="en-GB" sz="4000" b="1" dirty="0" smtClean="0"/>
              <a:t>Y</a:t>
            </a:r>
            <a:r>
              <a:rPr lang="en-GB" sz="4000" dirty="0" smtClean="0"/>
              <a:t> </a:t>
            </a:r>
            <a:r>
              <a:rPr lang="en-GB" sz="4000" dirty="0"/>
              <a:t>toned </a:t>
            </a:r>
            <a:r>
              <a:rPr lang="en-GB" sz="4000" dirty="0" smtClean="0"/>
              <a:t>(Green, Red, Blue </a:t>
            </a:r>
            <a:r>
              <a:rPr lang="en-GB" sz="4000" dirty="0"/>
              <a:t>Coated</a:t>
            </a:r>
            <a:r>
              <a:rPr lang="en-GB" sz="4000" dirty="0" smtClean="0"/>
              <a:t>)</a:t>
            </a:r>
          </a:p>
          <a:p>
            <a:pPr marL="0" indent="0">
              <a:buNone/>
            </a:pPr>
            <a:r>
              <a:rPr lang="en-GB" sz="4000" b="1" dirty="0" smtClean="0"/>
              <a:t>Z </a:t>
            </a:r>
            <a:r>
              <a:rPr lang="en-GB" sz="4000" dirty="0" smtClean="0"/>
              <a:t>toned (Purple coated)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Limitless (Special Edition)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42353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C0DCB-2E0E-419C-8808-7ECA1450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 toned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D2694-42E8-492D-8C73-0F6B938E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Matte Black coating</a:t>
            </a:r>
          </a:p>
          <a:p>
            <a:pPr marL="0" indent="0">
              <a:buNone/>
            </a:pPr>
            <a:r>
              <a:rPr lang="en-GB" dirty="0" smtClean="0"/>
              <a:t>N35k </a:t>
            </a:r>
            <a:r>
              <a:rPr lang="en-GB" dirty="0"/>
              <a:t>TIRV </a:t>
            </a:r>
            <a:r>
              <a:rPr lang="en-GB" dirty="0" smtClean="0"/>
              <a:t>30k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100,000 made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1605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0E6BF-83FF-4F83-9BF2-6CDD1D2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toned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33B3F9-6842-48D3-925E-4DF691A5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Translucent Coating</a:t>
            </a:r>
          </a:p>
          <a:p>
            <a:pPr marL="0" indent="0">
              <a:buNone/>
            </a:pPr>
            <a:r>
              <a:rPr lang="en-GB" dirty="0" smtClean="0"/>
              <a:t>N55k </a:t>
            </a:r>
            <a:r>
              <a:rPr lang="en-GB" dirty="0"/>
              <a:t>TIRV </a:t>
            </a:r>
            <a:r>
              <a:rPr lang="en-GB" dirty="0" smtClean="0"/>
              <a:t>50k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60,000 made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6043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F9D66-5010-4FF8-968C-0AA0589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DX </a:t>
            </a:r>
            <a:r>
              <a:rPr lang="en-GB" dirty="0"/>
              <a:t>toned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3DD177-8DA2-4C08-BDD7-4C05FA40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Silver </a:t>
            </a:r>
            <a:r>
              <a:rPr lang="en-GB" dirty="0"/>
              <a:t>coating</a:t>
            </a:r>
          </a:p>
          <a:p>
            <a:pPr marL="0" indent="0">
              <a:buNone/>
            </a:pPr>
            <a:r>
              <a:rPr lang="en-GB" dirty="0" smtClean="0"/>
              <a:t>N75k </a:t>
            </a:r>
            <a:r>
              <a:rPr lang="en-GB" dirty="0"/>
              <a:t>TIRV </a:t>
            </a:r>
            <a:r>
              <a:rPr lang="en-GB" dirty="0" smtClean="0"/>
              <a:t>70k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40,000 made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222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F9D66-5010-4FF8-968C-0AA0589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</a:t>
            </a:r>
            <a:r>
              <a:rPr lang="en-GB" dirty="0" smtClean="0"/>
              <a:t> </a:t>
            </a:r>
            <a:r>
              <a:rPr lang="en-GB" dirty="0"/>
              <a:t>toned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3DD177-8DA2-4C08-BDD7-4C05FA40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Green </a:t>
            </a:r>
            <a:r>
              <a:rPr lang="en-GB" dirty="0"/>
              <a:t>coating</a:t>
            </a:r>
          </a:p>
          <a:p>
            <a:pPr marL="0" indent="0">
              <a:buNone/>
            </a:pPr>
            <a:r>
              <a:rPr lang="en-GB" dirty="0" smtClean="0"/>
              <a:t>N95k </a:t>
            </a:r>
            <a:r>
              <a:rPr lang="en-GB" dirty="0"/>
              <a:t>TIRV </a:t>
            </a:r>
            <a:r>
              <a:rPr lang="en-GB" dirty="0" smtClean="0"/>
              <a:t>90k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40,000 made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155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F9D66-5010-4FF8-968C-0AA0589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GB" dirty="0" smtClean="0"/>
              <a:t> </a:t>
            </a:r>
            <a:r>
              <a:rPr lang="en-GB" dirty="0"/>
              <a:t>toned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3DD177-8DA2-4C08-BDD7-4C05FA40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Red </a:t>
            </a:r>
            <a:r>
              <a:rPr lang="en-GB" dirty="0"/>
              <a:t>coating</a:t>
            </a:r>
          </a:p>
          <a:p>
            <a:pPr marL="0" indent="0">
              <a:buNone/>
            </a:pPr>
            <a:r>
              <a:rPr lang="en-GB" dirty="0" smtClean="0"/>
              <a:t>N115k </a:t>
            </a:r>
            <a:r>
              <a:rPr lang="en-GB" dirty="0"/>
              <a:t>TIRV </a:t>
            </a:r>
            <a:r>
              <a:rPr lang="en-GB" dirty="0" smtClean="0"/>
              <a:t>11</a:t>
            </a:r>
            <a:r>
              <a:rPr lang="en-GB" dirty="0"/>
              <a:t>0</a:t>
            </a:r>
            <a:r>
              <a:rPr lang="en-GB" dirty="0" smtClean="0"/>
              <a:t>k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40,000 made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390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748A34-224E-49BA-85E9-5893EDE9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7</a:t>
            </a:r>
            <a:br>
              <a:rPr lang="en-US" dirty="0"/>
            </a:br>
            <a:r>
              <a:rPr lang="en-US" dirty="0"/>
              <a:t>use made in china.com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722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F9D66-5010-4FF8-968C-0AA0589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GB" dirty="0" smtClean="0"/>
              <a:t> </a:t>
            </a:r>
            <a:r>
              <a:rPr lang="en-GB" dirty="0"/>
              <a:t>toned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3DD177-8DA2-4C08-BDD7-4C05FA40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Purple </a:t>
            </a:r>
            <a:r>
              <a:rPr lang="en-GB" dirty="0"/>
              <a:t>coating</a:t>
            </a:r>
          </a:p>
          <a:p>
            <a:pPr marL="0" indent="0">
              <a:buNone/>
            </a:pPr>
            <a:r>
              <a:rPr lang="en-GB" dirty="0" smtClean="0"/>
              <a:t>N135k </a:t>
            </a:r>
            <a:r>
              <a:rPr lang="en-GB" dirty="0"/>
              <a:t>TIRV </a:t>
            </a:r>
            <a:r>
              <a:rPr lang="en-GB" dirty="0" smtClean="0"/>
              <a:t>125k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40,000 made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1109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75BC86-05E8-4AA2-96F1-C6D41798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limitless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8FCA2E-4855-4A42-9630-A8E3324F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TIRV 105M 30 sold 100 made </a:t>
            </a:r>
          </a:p>
          <a:p>
            <a:pPr marL="0" indent="0">
              <a:buNone/>
            </a:pPr>
            <a:r>
              <a:rPr lang="en-GB" dirty="0"/>
              <a:t>70 Limitless Just Time watches are gifted to</a:t>
            </a:r>
            <a:r>
              <a:rPr lang="en-GB" dirty="0">
                <a:solidFill>
                  <a:prstClr val="black"/>
                </a:solidFill>
              </a:rPr>
              <a:t> specific</a:t>
            </a:r>
            <a:r>
              <a:rPr lang="en-GB" dirty="0"/>
              <a:t> celebrities for their impressions and reputation for celebrities and 30 for customers every year (gold faced and the words “just time” are scattered around the face ) valued at (₦50M) each, the watches come in between a golden slab</a:t>
            </a:r>
            <a:br>
              <a:rPr lang="en-GB" dirty="0"/>
            </a:br>
            <a:r>
              <a:rPr lang="en-GB" dirty="0"/>
              <a:t>and real diamonds filling inside arranged to spell ‘FEAR’</a:t>
            </a:r>
          </a:p>
          <a:p>
            <a:pPr marL="0" indent="0">
              <a:buNone/>
            </a:pPr>
            <a:r>
              <a:rPr lang="en-GB" dirty="0"/>
              <a:t>When dropped in its case it becomes a trophy and it comes with framed picture of the watch and a certificate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1189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4DBEB4-B746-4224-A365-E5181C66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What to know</a:t>
            </a:r>
            <a:endParaRPr lang="x-none" sz="9600" dirty="0"/>
          </a:p>
        </p:txBody>
      </p:sp>
    </p:spTree>
    <p:extLst>
      <p:ext uri="{BB962C8B-B14F-4D97-AF65-F5344CB8AC3E}">
        <p14:creationId xmlns:p14="http://schemas.microsoft.com/office/powerpoint/2010/main" val="68766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82E89F-76A5-414D-A317-8901B6D9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402915"/>
            <a:ext cx="11065701" cy="4774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Watches come with keys in them</a:t>
            </a:r>
          </a:p>
          <a:p>
            <a:pPr marL="0" indent="0">
              <a:buNone/>
            </a:pPr>
            <a:r>
              <a:rPr lang="en-GB" dirty="0"/>
              <a:t>100 customers key opens a safe with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₦1M (</a:t>
            </a:r>
            <a:r>
              <a:rPr lang="en-GB" dirty="0" smtClean="0"/>
              <a:t>30 winners), </a:t>
            </a:r>
            <a:r>
              <a:rPr lang="en-GB" dirty="0"/>
              <a:t>₦</a:t>
            </a:r>
            <a:r>
              <a:rPr lang="en-GB" dirty="0" smtClean="0"/>
              <a:t>5M (50 winners), </a:t>
            </a:r>
            <a:r>
              <a:rPr lang="en-GB" dirty="0"/>
              <a:t>₦</a:t>
            </a:r>
            <a:r>
              <a:rPr lang="en-GB" dirty="0" smtClean="0"/>
              <a:t>10M (20 winners)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(pay ₦20K to attempt to open safe)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add short 20 seconds testimonials from each person at the end saying their names and what they did with their money and that they are thankful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after winning customers can only claim money if they agree to only use arcade pay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sticks glow in dark</a:t>
            </a:r>
            <a:br>
              <a:rPr lang="en-GB" dirty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72905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54DF8-6786-4951-A939-451B283A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3A674C-58FC-4C37-841B-754800BE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new colour way each year</a:t>
            </a:r>
            <a:br>
              <a:rPr lang="en-GB" dirty="0"/>
            </a:br>
            <a:r>
              <a:rPr lang="en-GB" dirty="0"/>
              <a:t>the analogue watch vibrates each hour</a:t>
            </a:r>
            <a:br>
              <a:rPr lang="en-GB" dirty="0"/>
            </a:br>
            <a:r>
              <a:rPr lang="en-GB" dirty="0"/>
              <a:t>but makes a unique sound every 3 hours</a:t>
            </a:r>
            <a:br>
              <a:rPr lang="en-GB" dirty="0"/>
            </a:br>
            <a:r>
              <a:rPr lang="en-GB" dirty="0"/>
              <a:t>watches can be worn on either sides,</a:t>
            </a:r>
            <a:br>
              <a:rPr lang="en-GB" dirty="0"/>
            </a:br>
            <a:r>
              <a:rPr lang="en-GB" dirty="0"/>
              <a:t>say “Just time“ to enable dim back light underneath the “just time” (30 seconds)</a:t>
            </a:r>
            <a:br>
              <a:rPr lang="en-GB" dirty="0"/>
            </a:br>
            <a:r>
              <a:rPr lang="en-GB" dirty="0"/>
              <a:t>dim light is watch colour by day, 7Am</a:t>
            </a:r>
            <a:br>
              <a:rPr lang="en-GB" dirty="0"/>
            </a:br>
            <a:r>
              <a:rPr lang="en-GB" dirty="0"/>
              <a:t>dim light is white colour by night 7Pm</a:t>
            </a:r>
          </a:p>
          <a:p>
            <a:pPr marL="0" indent="0">
              <a:buNone/>
            </a:pPr>
            <a:r>
              <a:rPr lang="en-GB" dirty="0"/>
              <a:t>Watch vibrates twice if there's a fellow user in range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2460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5570D-0D39-4A0D-93B8-BBD0D295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8D28A9-B3FD-478D-8EB5-F1C0CC37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Tap once to speak time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Tap and hold to manually turn on light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Tap twice for speak full date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Tap 3 times to change date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Tap 4 times to power off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Tap 5 times to send (5 quick vibrations and flashes) to all nearby users</a:t>
            </a:r>
            <a:br>
              <a:rPr lang="en-GB" dirty="0"/>
            </a:br>
            <a:r>
              <a:rPr lang="en-GB" dirty="0"/>
              <a:t>(switch lever on or off to enable or disable)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while changing time the dim backlight glows to differentiate between day and night</a:t>
            </a:r>
            <a:br>
              <a:rPr lang="en-GB" dirty="0"/>
            </a:br>
            <a:r>
              <a:rPr lang="en-GB" dirty="0"/>
              <a:t>It also Glows when you say “Just time”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battery packs can move upwards to fit the comfort of your wrist as both cells should be directly at the sides of your wrist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20378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894DD-6038-427B-9969-48375481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Landing Foresté</a:t>
            </a:r>
            <a:endParaRPr lang="x-none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99947-070D-4AC5-80AC-028839B03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26" y="267286"/>
            <a:ext cx="2755128" cy="15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8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148DC4-7C36-426D-807A-8E352C50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04805-1328-4AF5-A9D2-4D572FA2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members only mini city that contains Landing Foresté pieces which are</a:t>
            </a:r>
          </a:p>
          <a:p>
            <a:pPr marL="0" indent="0">
              <a:buNone/>
            </a:pPr>
            <a:r>
              <a:rPr lang="en-US" dirty="0"/>
              <a:t>Parks, Bars, Clubs, houses, Hotels, Churches, a mosque, Schools (secondary and below), malls, Dome Arcades, Museums, Event centers, Sculptures, Imported Trees, Hospitals, Therapists, Gym, Golf, Polo club, Soccer, Indoors Basketball, Bowling, Indoors swimming, Amusement park, Zoo, Spas</a:t>
            </a:r>
          </a:p>
          <a:p>
            <a:pPr marL="0" indent="0">
              <a:buNone/>
            </a:pPr>
            <a:r>
              <a:rPr lang="en-US" dirty="0"/>
              <a:t>The concept is that all Landing Forestés look identical, all states without landing foresté have a (Landing Foresté hotel), Free for members but expensive for nonmembers (N990k per 5 days)</a:t>
            </a:r>
          </a:p>
          <a:p>
            <a:pPr marL="0" indent="0">
              <a:buNone/>
            </a:pPr>
            <a:r>
              <a:rPr lang="en-US" dirty="0"/>
              <a:t>Nonmembers can only visit apartments if they pay (2SB for monthly entry) or free entry for relatives of residing members and above</a:t>
            </a:r>
          </a:p>
          <a:p>
            <a:pPr marL="0" indent="0">
              <a:buNone/>
            </a:pPr>
            <a:r>
              <a:rPr lang="en-US" dirty="0"/>
              <a:t>Major road for driving through is called “Mail Road”</a:t>
            </a:r>
          </a:p>
          <a:p>
            <a:pPr marL="0" indent="0">
              <a:buNone/>
            </a:pPr>
            <a:r>
              <a:rPr lang="en-US" dirty="0"/>
              <a:t>Nonmembers can attend our School for only (5M annually) 10 years contract</a:t>
            </a:r>
          </a:p>
        </p:txBody>
      </p:sp>
    </p:spTree>
    <p:extLst>
      <p:ext uri="{BB962C8B-B14F-4D97-AF65-F5344CB8AC3E}">
        <p14:creationId xmlns:p14="http://schemas.microsoft.com/office/powerpoint/2010/main" val="1597326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29DB87-3549-4967-8CA3-75C5D853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B739C1-F1EB-464E-8456-4BD8C673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occasional maps on the road with QR on them</a:t>
            </a:r>
          </a:p>
          <a:p>
            <a:r>
              <a:rPr lang="en-US" dirty="0"/>
              <a:t>Underground automated one-way busses that go from Stop to Stop</a:t>
            </a:r>
          </a:p>
          <a:p>
            <a:r>
              <a:rPr lang="en-US" dirty="0"/>
              <a:t>No physical money needed because Shopping is free (up to 8SB monthly) </a:t>
            </a:r>
          </a:p>
          <a:p>
            <a:r>
              <a:rPr lang="en-US" dirty="0"/>
              <a:t>Cars lanes are sheltered</a:t>
            </a:r>
          </a:p>
          <a:p>
            <a:r>
              <a:rPr lang="en-US" dirty="0"/>
              <a:t>Contains Highways… underneath highways are Public toilets and mini lounges</a:t>
            </a:r>
          </a:p>
          <a:p>
            <a:r>
              <a:rPr lang="en-US" dirty="0"/>
              <a:t>Multimedia Screens Show the Time and number of people inside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70072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9BAE84-1F0E-468A-BE5D-A312FC31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rated features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972BF0-1A51-428B-9BC0-785ABFB8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mini city that lives in the future</a:t>
            </a:r>
          </a:p>
          <a:p>
            <a:r>
              <a:rPr lang="en-US" dirty="0"/>
              <a:t>Eliminates all the problems in Nigeria ranging from payments to chaos</a:t>
            </a:r>
          </a:p>
          <a:p>
            <a:r>
              <a:rPr lang="en-US" dirty="0"/>
              <a:t>Members get free taxi, food, subscriptions, Leisure activities</a:t>
            </a:r>
          </a:p>
          <a:p>
            <a:r>
              <a:rPr lang="en-US" dirty="0"/>
              <a:t>0 crime environment</a:t>
            </a:r>
          </a:p>
          <a:p>
            <a:r>
              <a:rPr lang="en-US" dirty="0"/>
              <a:t>Advances trashing </a:t>
            </a:r>
          </a:p>
          <a:p>
            <a:r>
              <a:rPr lang="en-US" dirty="0"/>
              <a:t>In house </a:t>
            </a:r>
            <a:r>
              <a:rPr lang="en-US" dirty="0" err="1"/>
              <a:t>cueless</a:t>
            </a:r>
            <a:r>
              <a:rPr lang="en-US" dirty="0"/>
              <a:t> shopping experience</a:t>
            </a:r>
          </a:p>
          <a:p>
            <a:r>
              <a:rPr lang="en-US" dirty="0"/>
              <a:t>Dome view, track and rig ensured houses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0748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50772-4833-4EEE-99DF-FC211318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40AB0-DF90-4622-98B2-D295298D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Expansion</a:t>
            </a:r>
          </a:p>
          <a:p>
            <a:r>
              <a:rPr lang="en-US" dirty="0" smtClean="0"/>
              <a:t>Dome mall</a:t>
            </a:r>
          </a:p>
          <a:p>
            <a:r>
              <a:rPr lang="en-US" dirty="0"/>
              <a:t>Musthyd’s </a:t>
            </a:r>
            <a:r>
              <a:rPr lang="en-US" dirty="0" smtClean="0"/>
              <a:t>Power</a:t>
            </a:r>
            <a:endParaRPr lang="en-US" dirty="0"/>
          </a:p>
          <a:p>
            <a:r>
              <a:rPr lang="en-US" dirty="0"/>
              <a:t>Dome Just Time watches</a:t>
            </a:r>
            <a:endParaRPr lang="x-none" dirty="0"/>
          </a:p>
          <a:p>
            <a:r>
              <a:rPr lang="en-GB" dirty="0"/>
              <a:t>arcade entrepreneurs' program</a:t>
            </a:r>
            <a:endParaRPr lang="en-US" dirty="0"/>
          </a:p>
          <a:p>
            <a:r>
              <a:rPr lang="en-US" dirty="0"/>
              <a:t>Landing </a:t>
            </a:r>
            <a:r>
              <a:rPr lang="en-US" dirty="0" smtClean="0"/>
              <a:t>foresté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66CD1-86B0-4461-A167-32DD681F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D719A0-6BD9-4FE7-B7AF-2A47C20B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landing Foresté contains the following services</a:t>
            </a:r>
          </a:p>
          <a:p>
            <a:r>
              <a:rPr lang="en-US" dirty="0"/>
              <a:t>Free Arcade garage upgrades </a:t>
            </a:r>
          </a:p>
          <a:p>
            <a:r>
              <a:rPr lang="en-US" dirty="0"/>
              <a:t>Free PS and Xbox with games immediately after release</a:t>
            </a:r>
          </a:p>
          <a:p>
            <a:r>
              <a:rPr lang="en-US" dirty="0"/>
              <a:t>Free external Subscriptions</a:t>
            </a:r>
          </a:p>
          <a:p>
            <a:r>
              <a:rPr lang="en-US" dirty="0"/>
              <a:t>Complimentary Meals (3 times daily)</a:t>
            </a:r>
          </a:p>
          <a:p>
            <a:r>
              <a:rPr lang="en-US" dirty="0"/>
              <a:t>Economic members don’t get access to Secondary </a:t>
            </a:r>
            <a:r>
              <a:rPr lang="en-US" dirty="0" smtClean="0"/>
              <a:t>schools</a:t>
            </a:r>
          </a:p>
          <a:p>
            <a:r>
              <a:rPr lang="en-US" dirty="0"/>
              <a:t>Members Get Free Consoles and Games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83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E0F2E6-F12B-4656-8386-F3B2D6E7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members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663698-EB3B-4A52-BFC5-CF820DE0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Membership card changes color according to Annual color way</a:t>
            </a:r>
          </a:p>
          <a:p>
            <a:r>
              <a:rPr lang="en-US" dirty="0"/>
              <a:t>Mini sub-Members (26 days ownership annually) (code format V1234)</a:t>
            </a:r>
          </a:p>
          <a:p>
            <a:r>
              <a:rPr lang="en-US" dirty="0"/>
              <a:t>Economic Member (code format A1234)</a:t>
            </a:r>
          </a:p>
          <a:p>
            <a:r>
              <a:rPr lang="en-US" dirty="0"/>
              <a:t>Residing member (code format D1234)</a:t>
            </a:r>
          </a:p>
          <a:p>
            <a:r>
              <a:rPr lang="en-US" dirty="0"/>
              <a:t>Premium Member (code format Z1234)</a:t>
            </a:r>
          </a:p>
          <a:p>
            <a:r>
              <a:rPr lang="en-US" dirty="0"/>
              <a:t>Elite Member (Users Full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6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31E9C2-4B6A-42BD-9515-AB6FBB4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sub-Members (N2M)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B3775-C839-4DB0-B557-CDE0A516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in Dome View Sub rated mini houses (off lane street)</a:t>
            </a:r>
          </a:p>
          <a:p>
            <a:r>
              <a:rPr lang="en-US" dirty="0"/>
              <a:t>Complimentary arcade Cab pro </a:t>
            </a:r>
          </a:p>
          <a:p>
            <a:r>
              <a:rPr lang="en-US" dirty="0"/>
              <a:t>Complimentary buffet (3 times daily)</a:t>
            </a:r>
          </a:p>
          <a:p>
            <a:r>
              <a:rPr lang="en-US" dirty="0"/>
              <a:t>Free access to our locations</a:t>
            </a:r>
          </a:p>
          <a:p>
            <a:r>
              <a:rPr lang="en-US" dirty="0"/>
              <a:t>Free external services</a:t>
            </a:r>
          </a:p>
          <a:p>
            <a:r>
              <a:rPr lang="en-US" dirty="0"/>
              <a:t>free access arcade garage devices for your stay only</a:t>
            </a:r>
          </a:p>
          <a:p>
            <a:r>
              <a:rPr lang="en-US" dirty="0"/>
              <a:t>Contains underground houses with identical dome view</a:t>
            </a: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0960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31E9C2-4B6A-42BD-9515-AB6FBB4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Member (N25M)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B3775-C839-4DB0-B557-CDE0A516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in Dome View Sub rated Apartments (Pitakwa Ville)</a:t>
            </a:r>
          </a:p>
          <a:p>
            <a:r>
              <a:rPr lang="en-US" dirty="0"/>
              <a:t>Complimentary arcade Cab</a:t>
            </a:r>
          </a:p>
          <a:p>
            <a:r>
              <a:rPr lang="en-US" dirty="0"/>
              <a:t>Complimentary buffet (3 times daily)</a:t>
            </a:r>
          </a:p>
          <a:p>
            <a:r>
              <a:rPr lang="en-US" dirty="0"/>
              <a:t>Free external services</a:t>
            </a:r>
          </a:p>
          <a:p>
            <a:r>
              <a:rPr lang="en-US" dirty="0"/>
              <a:t>Don’t get arcade garage devices for free</a:t>
            </a:r>
          </a:p>
          <a:p>
            <a:r>
              <a:rPr lang="en-US" dirty="0"/>
              <a:t>Contains better underground houses with identical dome view</a:t>
            </a:r>
            <a:endParaRPr lang="x-none" dirty="0"/>
          </a:p>
          <a:p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30937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B8091-1DB2-4927-89F0-A786FC92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Residing member (N45M)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CF8050-2A57-4187-A3B8-24407282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in Dome View rated Sub Houses (Residents Valley Street)</a:t>
            </a:r>
          </a:p>
          <a:p>
            <a:r>
              <a:rPr lang="en-US" dirty="0"/>
              <a:t>Complimentary to arcade Cab</a:t>
            </a:r>
          </a:p>
          <a:p>
            <a:r>
              <a:rPr lang="en-US" dirty="0"/>
              <a:t>Complimentary buffet (3 times daily)</a:t>
            </a:r>
          </a:p>
          <a:p>
            <a:r>
              <a:rPr lang="en-US" dirty="0"/>
              <a:t>Free external Subscriptions</a:t>
            </a:r>
          </a:p>
          <a:p>
            <a:r>
              <a:rPr lang="en-US" dirty="0"/>
              <a:t>Contains better underground houses with identical dome view</a:t>
            </a:r>
            <a:endParaRPr lang="x-none" dirty="0"/>
          </a:p>
          <a:p>
            <a:endParaRPr lang="x-none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978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Member (N75M)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Live in Dome View pro rated Mansions (Mansion Street)</a:t>
            </a:r>
          </a:p>
          <a:p>
            <a:r>
              <a:rPr lang="en-US" dirty="0"/>
              <a:t>Complimentary to arcade Cab Pro (access to any 2)</a:t>
            </a:r>
          </a:p>
          <a:p>
            <a:r>
              <a:rPr lang="en-US" dirty="0"/>
              <a:t>Members can repaint property</a:t>
            </a:r>
          </a:p>
          <a:p>
            <a:r>
              <a:rPr lang="en-US" dirty="0"/>
              <a:t>Members Get Free Consoles and Games</a:t>
            </a:r>
          </a:p>
          <a:p>
            <a:r>
              <a:rPr lang="en-US" dirty="0"/>
              <a:t>Members Get free Airtime on demand</a:t>
            </a:r>
          </a:p>
          <a:p>
            <a:r>
              <a:rPr lang="en-US" dirty="0"/>
              <a:t>Free external Subscriptions</a:t>
            </a:r>
          </a:p>
          <a:p>
            <a:r>
              <a:rPr lang="en-US" dirty="0"/>
              <a:t>Complimentary buffet at any time</a:t>
            </a:r>
          </a:p>
          <a:p>
            <a:r>
              <a:rPr lang="en-US" dirty="0"/>
              <a:t>Butler Service</a:t>
            </a:r>
          </a:p>
          <a:p>
            <a:r>
              <a:rPr lang="en-US" dirty="0"/>
              <a:t>Free Apple devices yearly</a:t>
            </a:r>
          </a:p>
          <a:p>
            <a:r>
              <a:rPr lang="en-US" dirty="0"/>
              <a:t>Complimentary snacks at any </a:t>
            </a:r>
          </a:p>
          <a:p>
            <a:r>
              <a:rPr lang="en-US" dirty="0"/>
              <a:t>Contains better underground houses with identical dome </a:t>
            </a:r>
            <a:r>
              <a:rPr lang="en-US" dirty="0" smtClean="0"/>
              <a:t>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74331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2A358-0DBE-47D1-9736-67BDD4B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Elite Member (N105M)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3D1EC-65D5-474A-BECF-593FE65D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9481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Live in Dome View pro rated Mansions+ (Mansion+ Street)</a:t>
            </a:r>
          </a:p>
          <a:p>
            <a:r>
              <a:rPr lang="en-US" dirty="0"/>
              <a:t>Access to Elite members club (E.M.C)</a:t>
            </a:r>
          </a:p>
          <a:p>
            <a:r>
              <a:rPr lang="en-US" dirty="0"/>
              <a:t>Members can repaint property</a:t>
            </a:r>
          </a:p>
          <a:p>
            <a:r>
              <a:rPr lang="en-US" dirty="0"/>
              <a:t>Complimentary arcade Cab Pro (access to any 5)</a:t>
            </a:r>
          </a:p>
          <a:p>
            <a:r>
              <a:rPr lang="en-US" dirty="0"/>
              <a:t>Members Get Free Consoles and Games</a:t>
            </a:r>
          </a:p>
          <a:p>
            <a:r>
              <a:rPr lang="en-US" dirty="0"/>
              <a:t>Members Get free Airtime on demand (N50,000)</a:t>
            </a:r>
          </a:p>
          <a:p>
            <a:r>
              <a:rPr lang="en-US" dirty="0"/>
              <a:t>Free PS and Xbox with games immediately after release</a:t>
            </a:r>
          </a:p>
          <a:p>
            <a:r>
              <a:rPr lang="en-US" dirty="0"/>
              <a:t>Free external Subscriptions</a:t>
            </a:r>
          </a:p>
          <a:p>
            <a:r>
              <a:rPr lang="en-US" dirty="0"/>
              <a:t>Complimentary buffet at any time</a:t>
            </a:r>
          </a:p>
          <a:p>
            <a:r>
              <a:rPr lang="en-US" dirty="0"/>
              <a:t>24-7 Butler Service</a:t>
            </a:r>
          </a:p>
          <a:p>
            <a:r>
              <a:rPr lang="en-US" dirty="0"/>
              <a:t>Free Apple devices yearly</a:t>
            </a:r>
          </a:p>
          <a:p>
            <a:r>
              <a:rPr lang="en-US" dirty="0"/>
              <a:t>Free Dome Track and Dome rig</a:t>
            </a:r>
          </a:p>
          <a:p>
            <a:r>
              <a:rPr lang="en-US" dirty="0"/>
              <a:t>Complimentary snacks at any </a:t>
            </a:r>
          </a:p>
          <a:p>
            <a:r>
              <a:rPr lang="en-US" dirty="0"/>
              <a:t>Contains better underground houses with identical dome view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66924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F01F5-3F89-4DAE-8A5F-1750F40D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 royale (500M)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51AE-C6EF-4B69-B558-B076A067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15 in every Landing </a:t>
            </a:r>
            <a:r>
              <a:rPr lang="en-US" dirty="0" smtClean="0"/>
              <a:t>Foresté</a:t>
            </a:r>
            <a:endParaRPr lang="en-US" dirty="0"/>
          </a:p>
          <a:p>
            <a:r>
              <a:rPr lang="en-US" dirty="0"/>
              <a:t>Bigger and better mansions</a:t>
            </a:r>
          </a:p>
          <a:p>
            <a:r>
              <a:rPr lang="en-US" dirty="0"/>
              <a:t>Super </a:t>
            </a:r>
            <a:r>
              <a:rPr lang="en-US" dirty="0" smtClean="0"/>
              <a:t>Luxurious </a:t>
            </a:r>
            <a:r>
              <a:rPr lang="en-US" dirty="0"/>
              <a:t>houses</a:t>
            </a:r>
          </a:p>
          <a:p>
            <a:r>
              <a:rPr lang="en-US" dirty="0"/>
              <a:t>Contains better underground Houses with identical dome view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90502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2F214-0DA0-46D2-AB53-E64AA617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 Village (N5M)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A8264B-2667-4D02-A0F3-E5DE1519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around the boarders of the Landing foresté (360)</a:t>
            </a:r>
          </a:p>
          <a:p>
            <a:r>
              <a:rPr lang="en-US" dirty="0"/>
              <a:t>Single room Basement</a:t>
            </a:r>
          </a:p>
          <a:p>
            <a:r>
              <a:rPr lang="en-US" dirty="0"/>
              <a:t>Dome View sub rated </a:t>
            </a:r>
          </a:p>
          <a:p>
            <a:r>
              <a:rPr lang="en-US" dirty="0"/>
              <a:t>Free internet and external services</a:t>
            </a:r>
          </a:p>
          <a:p>
            <a:r>
              <a:rPr lang="en-US" dirty="0"/>
              <a:t>Hotel room like houses</a:t>
            </a:r>
          </a:p>
          <a:p>
            <a:r>
              <a:rPr lang="en-US" dirty="0"/>
              <a:t>Arcade cab services</a:t>
            </a:r>
          </a:p>
          <a:p>
            <a:r>
              <a:rPr lang="en-US" dirty="0"/>
              <a:t>No access to Landing </a:t>
            </a:r>
            <a:r>
              <a:rPr lang="en-US" dirty="0" err="1"/>
              <a:t>foreste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54839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378F1-FFE1-4B0F-A4B4-CF301E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E826F3-EBBD-4D4C-9CD5-95F3AF3D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Universal Job for the disabled and unemployed</a:t>
            </a:r>
          </a:p>
          <a:p>
            <a:r>
              <a:rPr lang="en-US" dirty="0"/>
              <a:t>Referral (up to 99M and above monthly monthly)</a:t>
            </a:r>
          </a:p>
          <a:p>
            <a:r>
              <a:rPr lang="en-US" dirty="0"/>
              <a:t>Calendar activities (up to N2M monthly)</a:t>
            </a:r>
          </a:p>
          <a:p>
            <a:r>
              <a:rPr lang="en-US" dirty="0"/>
              <a:t>Survey management (N100,000 per 10,000 people in 2000 days)</a:t>
            </a:r>
          </a:p>
          <a:p>
            <a:r>
              <a:rPr lang="en-US" dirty="0"/>
              <a:t>Reviews management (N100,000 per 10,000 people)</a:t>
            </a:r>
          </a:p>
          <a:p>
            <a:r>
              <a:rPr lang="en-US" dirty="0"/>
              <a:t>Information collators (N10M yearly)</a:t>
            </a:r>
          </a:p>
          <a:p>
            <a:r>
              <a:rPr lang="en-US" dirty="0"/>
              <a:t>Subscriptions referrals </a:t>
            </a:r>
          </a:p>
          <a:p>
            <a:r>
              <a:rPr lang="en-US" dirty="0"/>
              <a:t>VM’s trader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8425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 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1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9FC57-6D59-430D-A45B-8616908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Arcade cooperate program N999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7DE53E-E0D9-4B4B-8511-996421AC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months of Rehabilitation program for unemployed illiterates or touts, then they would be given jobs under us.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14805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DDE37D-53BB-44C7-AAAC-BCE5F3B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lined car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28E399-FA52-4171-9FAA-4FB0D64C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hooks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5934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E35DC-4C36-40AB-9141-8D12BDCF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mall Sub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C08C7-663D-40C2-A4E8-A9FA9274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invite 3 people</a:t>
            </a:r>
          </a:p>
          <a:p>
            <a:r>
              <a:rPr lang="en-US" dirty="0" smtClean="0"/>
              <a:t>Must own any Merch</a:t>
            </a:r>
          </a:p>
          <a:p>
            <a:r>
              <a:rPr lang="en-US" dirty="0" smtClean="0"/>
              <a:t>Must take only 3 item a day with no repetition</a:t>
            </a:r>
          </a:p>
          <a:p>
            <a:r>
              <a:rPr lang="en-US" dirty="0" smtClean="0"/>
              <a:t>Must use arcade online</a:t>
            </a:r>
          </a:p>
          <a:p>
            <a:r>
              <a:rPr lang="en-US" dirty="0" smtClean="0"/>
              <a:t>Must have over 1000SB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5687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E35DC-4C36-40AB-9141-8D12BDCF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mall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C08C7-663D-40C2-A4E8-A9FA9274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invite 2 people</a:t>
            </a:r>
          </a:p>
          <a:p>
            <a:r>
              <a:rPr lang="en-US" dirty="0" smtClean="0"/>
              <a:t>Must own Merch hoodie</a:t>
            </a:r>
          </a:p>
          <a:p>
            <a:r>
              <a:rPr lang="en-US" dirty="0" smtClean="0"/>
              <a:t>Must take only 2 item a day with no repetition</a:t>
            </a:r>
          </a:p>
          <a:p>
            <a:r>
              <a:rPr lang="en-US" dirty="0" smtClean="0"/>
              <a:t>Must use arcade online and Garage</a:t>
            </a:r>
          </a:p>
          <a:p>
            <a:r>
              <a:rPr lang="en-US" dirty="0" smtClean="0"/>
              <a:t>Must have over 5000SB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95515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E35DC-4C36-40AB-9141-8D12BDCF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mall Pro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C08C7-663D-40C2-A4E8-A9FA9274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invite someone</a:t>
            </a:r>
          </a:p>
          <a:p>
            <a:r>
              <a:rPr lang="en-US" dirty="0" smtClean="0"/>
              <a:t>Must own any Merch jacket</a:t>
            </a:r>
          </a:p>
          <a:p>
            <a:r>
              <a:rPr lang="en-US" dirty="0" smtClean="0"/>
              <a:t>Must take only 1 item a day with no repetition</a:t>
            </a:r>
          </a:p>
          <a:p>
            <a:r>
              <a:rPr lang="en-US" dirty="0" smtClean="0"/>
              <a:t>Must use arcade online and Garage </a:t>
            </a:r>
            <a:r>
              <a:rPr lang="en-US" dirty="0" err="1" smtClean="0"/>
              <a:t>Prob</a:t>
            </a:r>
            <a:endParaRPr lang="en-US" dirty="0" smtClean="0"/>
          </a:p>
          <a:p>
            <a:r>
              <a:rPr lang="en-US" dirty="0" smtClean="0"/>
              <a:t>Must have over 10,000SB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7765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Musthyd’s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18BBC-EDEA-49D6-B615-C510C18F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689"/>
            <a:ext cx="10515600" cy="118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arcade entrepreneurs’ program</a:t>
            </a:r>
            <a:endParaRPr lang="x-none" sz="6000" dirty="0"/>
          </a:p>
        </p:txBody>
      </p:sp>
    </p:spTree>
    <p:extLst>
      <p:ext uri="{BB962C8B-B14F-4D97-AF65-F5344CB8AC3E}">
        <p14:creationId xmlns:p14="http://schemas.microsoft.com/office/powerpoint/2010/main" val="42295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CDE47-A23D-4DE0-A937-304648A3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arcade entrepreneurs program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6408B1-FD77-45D6-85DA-FA4C2412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3600" dirty="0"/>
              <a:t>arcade entrepreneurs program</a:t>
            </a:r>
            <a:br>
              <a:rPr lang="en-GB" sz="3600" dirty="0"/>
            </a:br>
            <a:r>
              <a:rPr lang="en-GB" sz="3600" dirty="0"/>
              <a:t>(₦15,000,000) a year for 10 weeks of 5 classes a week </a:t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>for students immediately after secondary school for self actualization.</a:t>
            </a:r>
          </a:p>
          <a:p>
            <a:pPr marL="0" indent="0" algn="ctr">
              <a:buNone/>
            </a:pPr>
            <a:r>
              <a:rPr lang="en-GB" sz="3600" dirty="0"/>
              <a:t>At the end students would Start a billion naira company idea sponsored by us being the parent company</a:t>
            </a:r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Implementation of proposals Starts (November 1</a:t>
            </a:r>
            <a:r>
              <a:rPr lang="en-GB" sz="3600" baseline="30000" dirty="0"/>
              <a:t>st</a:t>
            </a:r>
            <a:r>
              <a:rPr lang="en-GB" sz="3600" dirty="0"/>
              <a:t>)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302403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264DEF-E581-49E6-A8A6-6A180EA6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2212"/>
            <a:ext cx="11316222" cy="5653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6000" dirty="0"/>
              <a:t>Term 1</a:t>
            </a:r>
          </a:p>
          <a:p>
            <a:r>
              <a:rPr lang="en-GB" sz="6000" dirty="0"/>
              <a:t>types of companies (December 15</a:t>
            </a:r>
            <a:r>
              <a:rPr lang="en-GB" sz="6000" baseline="30000" dirty="0"/>
              <a:t>th</a:t>
            </a:r>
            <a:r>
              <a:rPr lang="en-GB" sz="6000" dirty="0"/>
              <a:t> – December 22</a:t>
            </a:r>
            <a:r>
              <a:rPr lang="en-GB" sz="6000" baseline="30000" dirty="0"/>
              <a:t>th</a:t>
            </a:r>
            <a:r>
              <a:rPr lang="en-GB" sz="6000" dirty="0"/>
              <a:t> ) TAG 1-9</a:t>
            </a:r>
          </a:p>
          <a:p>
            <a:r>
              <a:rPr lang="en-GB" sz="6000" dirty="0"/>
              <a:t>reason behind schools (December 23</a:t>
            </a:r>
            <a:r>
              <a:rPr lang="en-GB" sz="6000" baseline="30000" dirty="0"/>
              <a:t>th</a:t>
            </a:r>
            <a:r>
              <a:rPr lang="en-GB" sz="6000" dirty="0"/>
              <a:t> –December 30</a:t>
            </a:r>
            <a:r>
              <a:rPr lang="en-GB" sz="6000" baseline="30000" dirty="0"/>
              <a:t>th</a:t>
            </a:r>
            <a:r>
              <a:rPr lang="en-GB" sz="6000" dirty="0"/>
              <a:t> ) not on Christmas TAG 10-17</a:t>
            </a:r>
          </a:p>
        </p:txBody>
      </p:sp>
    </p:spTree>
    <p:extLst>
      <p:ext uri="{BB962C8B-B14F-4D97-AF65-F5344CB8AC3E}">
        <p14:creationId xmlns:p14="http://schemas.microsoft.com/office/powerpoint/2010/main" val="429172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C8D837-59ED-4748-8E80-A35FB322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162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6000" dirty="0"/>
              <a:t>Term 2</a:t>
            </a:r>
          </a:p>
          <a:p>
            <a:r>
              <a:rPr lang="en-GB" sz="6000" dirty="0"/>
              <a:t>psychology of marketing (April 5</a:t>
            </a:r>
            <a:r>
              <a:rPr lang="en-GB" sz="6000" baseline="30000" dirty="0"/>
              <a:t>th</a:t>
            </a:r>
            <a:r>
              <a:rPr lang="en-GB" sz="6000" dirty="0"/>
              <a:t> – April 12</a:t>
            </a:r>
            <a:r>
              <a:rPr lang="en-GB" sz="6000" baseline="30000" dirty="0"/>
              <a:t>th</a:t>
            </a:r>
            <a:r>
              <a:rPr lang="en-GB" sz="6000" dirty="0"/>
              <a:t> ) TAG 18-25</a:t>
            </a:r>
          </a:p>
          <a:p>
            <a:r>
              <a:rPr lang="en-GB" sz="6000" dirty="0"/>
              <a:t>psychology of Advertisement (April 13</a:t>
            </a:r>
            <a:r>
              <a:rPr lang="en-GB" sz="6000" baseline="30000" dirty="0"/>
              <a:t>th</a:t>
            </a:r>
            <a:r>
              <a:rPr lang="en-GB" sz="6000" dirty="0"/>
              <a:t> – April 20</a:t>
            </a:r>
            <a:r>
              <a:rPr lang="en-GB" sz="6000" baseline="30000" dirty="0"/>
              <a:t>th</a:t>
            </a:r>
            <a:r>
              <a:rPr lang="en-GB" sz="6000" dirty="0"/>
              <a:t>) TAG 26-34</a:t>
            </a:r>
          </a:p>
        </p:txBody>
      </p:sp>
    </p:spTree>
    <p:extLst>
      <p:ext uri="{BB962C8B-B14F-4D97-AF65-F5344CB8AC3E}">
        <p14:creationId xmlns:p14="http://schemas.microsoft.com/office/powerpoint/2010/main" val="270867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13798</TotalTime>
  <Words>1463</Words>
  <Application>Microsoft Office PowerPoint</Application>
  <PresentationFormat>Widescreen</PresentationFormat>
  <Paragraphs>223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Our implementation of QR codes </vt:lpstr>
      <vt:lpstr>Phase 7 use made in china.com</vt:lpstr>
      <vt:lpstr>PowerPoint Presentation</vt:lpstr>
      <vt:lpstr>Dome Mall</vt:lpstr>
      <vt:lpstr>Musthyd’s power</vt:lpstr>
      <vt:lpstr>PowerPoint Presentation</vt:lpstr>
      <vt:lpstr>arcade entrepreneurs program</vt:lpstr>
      <vt:lpstr>PowerPoint Presentation</vt:lpstr>
      <vt:lpstr>PowerPoint Presentation</vt:lpstr>
      <vt:lpstr>PowerPoint Presentation</vt:lpstr>
      <vt:lpstr>weekly activities go as followed</vt:lpstr>
      <vt:lpstr>PowerPoint Presentation</vt:lpstr>
      <vt:lpstr>just time watches</vt:lpstr>
      <vt:lpstr>Just time watches Series</vt:lpstr>
      <vt:lpstr>B toned</vt:lpstr>
      <vt:lpstr>C toned</vt:lpstr>
      <vt:lpstr>DX toned</vt:lpstr>
      <vt:lpstr>X toned</vt:lpstr>
      <vt:lpstr>Y toned</vt:lpstr>
      <vt:lpstr>Z toned</vt:lpstr>
      <vt:lpstr>limitless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Plus rated features</vt:lpstr>
      <vt:lpstr>PowerPoint Presentation</vt:lpstr>
      <vt:lpstr>Classes of members</vt:lpstr>
      <vt:lpstr>Mini sub-Members (N2M)</vt:lpstr>
      <vt:lpstr>Economic Member (N25M)</vt:lpstr>
      <vt:lpstr>Residing member (N45M)</vt:lpstr>
      <vt:lpstr>Premium Member (N75M)</vt:lpstr>
      <vt:lpstr>Elite Member (N105M)</vt:lpstr>
      <vt:lpstr>Crib royale (500M)</vt:lpstr>
      <vt:lpstr>Dome Village (N5M)</vt:lpstr>
      <vt:lpstr>PowerPoint Presentation</vt:lpstr>
      <vt:lpstr>Arcade cooperate program N999</vt:lpstr>
      <vt:lpstr>Zip lined car</vt:lpstr>
      <vt:lpstr>Free mall Sub</vt:lpstr>
      <vt:lpstr>Free mall</vt:lpstr>
      <vt:lpstr>Free mall Pro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7</dc:title>
  <dc:creator>Richard</dc:creator>
  <cp:lastModifiedBy>HP</cp:lastModifiedBy>
  <cp:revision>36</cp:revision>
  <dcterms:created xsi:type="dcterms:W3CDTF">2021-01-18T21:59:38Z</dcterms:created>
  <dcterms:modified xsi:type="dcterms:W3CDTF">2021-03-12T15:03:56Z</dcterms:modified>
</cp:coreProperties>
</file>