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95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EE13-3447-41C4-9C9D-54C314B62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0324D-7BD9-4E6A-8B57-88F7862F9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2B8BB-6224-4DE2-9852-61A101A25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BD3A-476B-4413-957A-242EB44C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8FFF7-B4BE-4C79-9A58-32E42328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860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400F-0306-4210-BF14-AA322020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B5F2E-836B-487B-B108-DAA5BD156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4855-D6A2-48BC-A6B9-8D0F67CC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F93FD-9747-4A07-9273-40AF1212D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83001-184E-4E8F-9DEB-5DD8777B7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980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10D7D5-E4EF-40DB-A0FD-A7019C165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EAA07-E246-4563-95EC-0FCF6CD17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22C1D-A1CA-45EC-9E60-5ACC2C62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59B4B-EDF2-4543-891A-9671C033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D8F8A-E3CF-4DF9-B0C9-2A244B494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174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A075-7AE1-46AC-98FE-3B941CBA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A2C4-4627-40D0-B121-BB9BBFBA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67FE-4A3A-4ABD-B102-912E0002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D57B-E184-4C48-BFD3-BCC66EC4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6876B-74F1-4BC7-B7C4-21E6F74A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485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7BF3-4182-4B73-940F-7B7C7991F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9BA2A-D28C-4D1C-8BE7-9FDDEBBD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454A7-6535-40A2-A2D1-3ACA9B745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C1C24-A3F5-4549-B78C-5C584889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4B22-4D90-42B9-A7BC-942D060E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7655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175A-7DC3-4592-B135-EA12273C8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9D8AD-9004-44FA-9EED-0FE7A022C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241633-2023-4960-9789-B5AC27309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BE39D-07B6-405C-9FAE-C16C5CB3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50447-714A-4FF3-83BC-832E0B02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4420F-6B44-4A64-AAB2-B6AD9D7D5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195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F67DC-CB30-4FC5-A818-7DFB6A0E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8414B-5A02-4C32-A541-0CA6A4F85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0BBA8-F88C-429A-A665-52FF439A9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5B0E6-7F83-4EBC-B1E1-E1366A6F5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1E906-7FF1-46BC-8C92-2BC561E9A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DAD74-8A02-4662-8CDA-A093A811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91F584-AA95-4E21-B145-84D46C4F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E5D0-9778-4DB3-A352-400C7F89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367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6AFE-AEBC-4649-A116-7D67BE8F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13A57-2F4D-445F-A777-D1F22C10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E86EB-6C17-4976-85BD-50087A35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14EED-2E2E-4FBE-8D05-FC0F9273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7810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510F35-C539-4831-8203-52988ECA5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1F49E9-E47A-410D-AF16-372BAECF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8A60C-718A-4B47-BFD6-37728F2E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241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46B64-69F8-48F7-85AB-2BAB2DE31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1E37F-B614-44BB-B148-8D5B80E8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954B4-7D42-4A1F-93F4-1BB2E009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F575B-451D-419D-A5F7-D9B9D4166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647F5-B730-44F2-A96A-02AB64E26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BDEE8-8D28-49A9-ADDC-39F177D9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4933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5E0B-DD90-455C-BCF9-FFCE0C116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FD945-2C2B-4FF0-B7E0-3D4BD1D69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1E0F-02D4-44F5-A6DD-BA653945F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EC486-5404-4604-87EC-8AAA006E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4A4F4-861C-40DA-B182-1817A02C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E9FBB-83B5-4534-A546-DD67AAE7E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850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22CBB-1C06-414B-BFF4-DE91847D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67A47-F7F8-447C-BCF9-83B2CE35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DCFD9-0F43-468D-B992-F674F5742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09E55-833E-4D1A-B173-680B57A5720D}" type="datetimeFigureOut">
              <a:rPr lang="LID4096" smtClean="0"/>
              <a:t>01/01/2021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78B56-A27C-4794-A2CB-9231D7C24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BE57A-AC48-4E1D-A602-985F03515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E68BD-775E-4B2F-9B7E-8F4D471A35A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244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7F4E-CBC2-4CF2-B213-3EF0C4A7C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Plot central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4FB2D-C0E7-4D01-81A5-0AFD646C4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49191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0B34-C60A-45A4-883F-89A83FE3E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D509-EB5E-4169-A68F-59421CA25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093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03C6-1184-4603-A7DF-11E9B7040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push on Customers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FB2B-BD60-4748-9449-4CFB6A1EE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Arcade essentials (new members)</a:t>
            </a:r>
          </a:p>
          <a:p>
            <a:r>
              <a:rPr lang="en-US" dirty="0"/>
              <a:t>Bulk Studio bucks purchase</a:t>
            </a:r>
          </a:p>
          <a:p>
            <a:r>
              <a:rPr lang="en-US" dirty="0"/>
              <a:t>Referrals programs</a:t>
            </a:r>
          </a:p>
          <a:p>
            <a:r>
              <a:rPr lang="en-US" dirty="0"/>
              <a:t>Joining linked services</a:t>
            </a:r>
          </a:p>
          <a:p>
            <a:r>
              <a:rPr lang="en-US" dirty="0"/>
              <a:t>Arcade Cab</a:t>
            </a:r>
          </a:p>
          <a:p>
            <a:r>
              <a:rPr lang="en-US" dirty="0"/>
              <a:t>Arcade online</a:t>
            </a:r>
          </a:p>
          <a:p>
            <a:r>
              <a:rPr lang="en-US" dirty="0"/>
              <a:t>Arcade merch</a:t>
            </a:r>
          </a:p>
          <a:p>
            <a:r>
              <a:rPr lang="en-US" dirty="0"/>
              <a:t>Arcade Garage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6393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B270-9D9E-404D-9C0B-258947F7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0C9C-28F7-4E92-A3BE-6119EA75F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5554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01F6C-1842-403D-93CE-7EE1145C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D4DA6-B95E-488F-81FC-4994C996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670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726C-5B81-4958-A0D4-C534A5A3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D1D59-0BD0-4320-94DF-BF08B3C73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8282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2877-54AC-464A-835B-EC9FFB6E0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1451-CC4D-46E9-8345-C388924CD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853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3EE4-0288-4873-91B4-5046570E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F05E3-AF7E-4885-8447-026793703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5978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8625-4D7B-48B3-8EE7-D07AFD01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81A6-8B4B-4D2D-BC50-75FE9800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817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C37B-7038-48C1-8907-A1CAD9F82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80E9F-BD05-4D8A-913F-5D3B6C5F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4065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Plot central</vt:lpstr>
      <vt:lpstr>What to push on Customers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Plot central</dc:title>
  <dc:creator>Richard</dc:creator>
  <cp:lastModifiedBy>Richard</cp:lastModifiedBy>
  <cp:revision>5</cp:revision>
  <dcterms:created xsi:type="dcterms:W3CDTF">2021-01-01T13:20:14Z</dcterms:created>
  <dcterms:modified xsi:type="dcterms:W3CDTF">2021-01-10T19:48:03Z</dcterms:modified>
</cp:coreProperties>
</file>