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48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33B8A-5BC8-4FDA-95DE-650E61646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A3DCF7-B098-4A52-AEC0-9F5852CB4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AD3FC0-5582-4118-AEF6-79B930C4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D458-BFE6-4A4A-89E3-3F273ACD156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124B9-96BA-4757-8EE4-8C937320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F5E4D2-D49D-4501-B853-6CA395E1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73A6-F6A5-4A42-986D-9416544EF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30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635B4-CBC7-4D9F-B974-046A893A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0FC50B-5F43-44BC-9DF5-4DE470857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3E00B0-CB0D-4FD5-8214-C02387CB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D458-BFE6-4A4A-89E3-3F273ACD156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22507C-6652-40DC-BFA1-8FC186ED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E864ED-1755-428E-BFEE-B737C117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73A6-F6A5-4A42-986D-9416544EF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79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22669F-BFDE-41B6-8451-7A3AB616C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83684A-1656-4D7C-AC86-1A88ED13B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551F18-0C24-4A76-B4F8-D3C01616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D458-BFE6-4A4A-89E3-3F273ACD156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84102-547B-4A1A-B7D1-9ECCC44D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65B1C-60B8-4374-B8C2-1464506E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73A6-F6A5-4A42-986D-9416544EF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27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90CCF-49C8-40D4-8EA7-6EB6217C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49D734-0CCB-4BE1-96F3-754C2FBB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7BF33-EEDF-4071-80CF-CF7CD6FF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D458-BFE6-4A4A-89E3-3F273ACD156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E3026A-0BCC-4DEB-84AD-7385E1CC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42443-1C32-4246-811A-FCBBCC58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73A6-F6A5-4A42-986D-9416544EF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56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2D502-4E6C-4005-99C0-998F2EAFD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A3007E-B42F-4FEB-AEEB-E54F7D6E6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7ED0A1-887E-4D19-9ADE-E4926B41F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D458-BFE6-4A4A-89E3-3F273ACD156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05275E-6AB8-4A68-B4E6-13C2660A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70AAE1-6E51-4F87-A6A8-CF962792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73A6-F6A5-4A42-986D-9416544EF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39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C3DC6-FD5C-4361-A393-36334613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BF43E-AC36-4B1F-B440-78A461A0D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06B644-2C4C-40F8-8AE8-E15FBE514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8BB375-7F1C-4245-9A94-5DD148D06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D458-BFE6-4A4A-89E3-3F273ACD156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122C1B-82B6-4A47-8902-91A84218B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E8AE96-7C57-4E55-B7DD-2612FCA5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73A6-F6A5-4A42-986D-9416544EF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52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7334A-3BD2-49EC-BC56-4E374C35F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E6B2D5-FE71-4CFD-A911-78617539F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DE5141-098A-4E41-9A9A-DF944706C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5A9899-6266-4A83-8F0F-8046607C5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F98FFC-3A58-4FAF-8F6F-3EF3CD2C6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356822-0AD5-466B-86DA-AA5C6373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D458-BFE6-4A4A-89E3-3F273ACD156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851DAF-4AD7-412F-A3A7-AF056C7D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F48198-B70D-4ADB-8082-A4AA1BC2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73A6-F6A5-4A42-986D-9416544EF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28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0A3C6-8D37-4335-8179-A936091EB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62FED9-9294-4983-91A4-32B0E95E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D458-BFE6-4A4A-89E3-3F273ACD156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5F1A99-8520-4A40-9A5D-DDFEB2FB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536321-BE30-4CB8-9B2A-C484CA83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73A6-F6A5-4A42-986D-9416544EF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2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9CCCEA-AFC3-4500-ABCA-53811A02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D458-BFE6-4A4A-89E3-3F273ACD156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E3BA62-DAD5-453C-BC3D-D3718A93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57D61D-EE53-4A99-A0D1-EE5A2F157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73A6-F6A5-4A42-986D-9416544EF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35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1F803-B31A-416E-9689-D6F463B8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84235-98C6-4870-B443-1242A64E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7BC722-BB9F-47B7-B573-BFDAD0557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10C7EE-6C2D-4386-A2BA-9933FDCC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D458-BFE6-4A4A-89E3-3F273ACD156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793543-CD2E-48E0-901E-80B3A0FE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EAF0A0-10C5-446B-A3CF-51DE66CF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73A6-F6A5-4A42-986D-9416544EF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87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E6919-3F56-47B6-8463-85E23ECA3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57C881-B72E-4D89-8282-57B2C01D5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D3F5C1-198A-4A29-A93B-C4405F309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3B89D6-26B7-4A40-84B9-9801819A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D458-BFE6-4A4A-89E3-3F273ACD156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66A054-BCAB-420D-AA3E-7E223735B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776EF3-D0ED-4594-81D3-1B5CC136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73A6-F6A5-4A42-986D-9416544EF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00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395017-AE5D-4211-990C-D2F4C2939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F454DA-0003-4BD7-A274-1BCE39BD5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DB6964-3854-4863-B0C3-DA2ECF05F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3D458-BFE6-4A4A-89E3-3F273ACD156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C23228-C107-4E03-824E-41669EB3B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B99B8-7E48-4561-9D4A-2F3F7ECD2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A73A6-F6A5-4A42-986D-9416544EF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8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CE3C68C-DD41-4C93-9658-70ADE204CE67}"/>
              </a:ext>
            </a:extLst>
          </p:cNvPr>
          <p:cNvSpPr/>
          <p:nvPr/>
        </p:nvSpPr>
        <p:spPr>
          <a:xfrm>
            <a:off x="4456451" y="3429000"/>
            <a:ext cx="1884218" cy="803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C832D7-C7A5-4D1E-9421-8E2F0BC80EB5}"/>
              </a:ext>
            </a:extLst>
          </p:cNvPr>
          <p:cNvSpPr txBox="1"/>
          <p:nvPr/>
        </p:nvSpPr>
        <p:spPr>
          <a:xfrm>
            <a:off x="4553433" y="3646116"/>
            <a:ext cx="17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用户登录信息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254692C-A420-45B6-94EA-F2E413E05670}"/>
              </a:ext>
            </a:extLst>
          </p:cNvPr>
          <p:cNvSpPr/>
          <p:nvPr/>
        </p:nvSpPr>
        <p:spPr>
          <a:xfrm>
            <a:off x="2036618" y="3429000"/>
            <a:ext cx="1884218" cy="803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74887D-6376-438E-956D-B328F079735A}"/>
              </a:ext>
            </a:extLst>
          </p:cNvPr>
          <p:cNvSpPr txBox="1"/>
          <p:nvPr/>
        </p:nvSpPr>
        <p:spPr>
          <a:xfrm>
            <a:off x="2036618" y="3646116"/>
            <a:ext cx="17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用户详情信息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E4A9404-23A0-4508-AACF-0FEF1C33975D}"/>
              </a:ext>
            </a:extLst>
          </p:cNvPr>
          <p:cNvSpPr/>
          <p:nvPr/>
        </p:nvSpPr>
        <p:spPr>
          <a:xfrm>
            <a:off x="7928948" y="878041"/>
            <a:ext cx="1884218" cy="803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0E081A-24A2-496A-8107-1E2A324AA9B6}"/>
              </a:ext>
            </a:extLst>
          </p:cNvPr>
          <p:cNvSpPr txBox="1"/>
          <p:nvPr/>
        </p:nvSpPr>
        <p:spPr>
          <a:xfrm>
            <a:off x="7928948" y="1147219"/>
            <a:ext cx="17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日志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0DFFA0-21B7-43BC-8E3C-DBD6226614F2}"/>
              </a:ext>
            </a:extLst>
          </p:cNvPr>
          <p:cNvSpPr/>
          <p:nvPr/>
        </p:nvSpPr>
        <p:spPr>
          <a:xfrm>
            <a:off x="7972082" y="2749855"/>
            <a:ext cx="1884218" cy="803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F6A490-6513-437B-8104-89EEAF95D801}"/>
              </a:ext>
            </a:extLst>
          </p:cNvPr>
          <p:cNvSpPr txBox="1"/>
          <p:nvPr/>
        </p:nvSpPr>
        <p:spPr>
          <a:xfrm>
            <a:off x="7972082" y="2999237"/>
            <a:ext cx="17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评论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09E1619-B3A1-4D5F-AF09-1DE8FC6A22FA}"/>
              </a:ext>
            </a:extLst>
          </p:cNvPr>
          <p:cNvSpPr/>
          <p:nvPr/>
        </p:nvSpPr>
        <p:spPr>
          <a:xfrm>
            <a:off x="7078464" y="4701505"/>
            <a:ext cx="1884218" cy="803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A1AF258-ED2C-4B58-B542-D1C8CFBA79F3}"/>
              </a:ext>
            </a:extLst>
          </p:cNvPr>
          <p:cNvSpPr txBox="1"/>
          <p:nvPr/>
        </p:nvSpPr>
        <p:spPr>
          <a:xfrm>
            <a:off x="7078464" y="4950887"/>
            <a:ext cx="17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他人回复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FA14A76-4015-43CC-A28A-F4788C8E139F}"/>
              </a:ext>
            </a:extLst>
          </p:cNvPr>
          <p:cNvSpPr/>
          <p:nvPr/>
        </p:nvSpPr>
        <p:spPr>
          <a:xfrm>
            <a:off x="-6927" y="3075235"/>
            <a:ext cx="1427018" cy="6511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985B6D7-91D7-45EE-9090-4F3B57D39C25}"/>
              </a:ext>
            </a:extLst>
          </p:cNvPr>
          <p:cNvSpPr txBox="1"/>
          <p:nvPr/>
        </p:nvSpPr>
        <p:spPr>
          <a:xfrm>
            <a:off x="187979" y="2513476"/>
            <a:ext cx="865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姓名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506A6BA-29F6-4C70-B4B8-23FA38A040E4}"/>
              </a:ext>
            </a:extLst>
          </p:cNvPr>
          <p:cNvSpPr/>
          <p:nvPr/>
        </p:nvSpPr>
        <p:spPr>
          <a:xfrm>
            <a:off x="14750" y="3755043"/>
            <a:ext cx="1427018" cy="6511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92032F5-2EF4-49C4-BC41-D824B9DF0CAB}"/>
              </a:ext>
            </a:extLst>
          </p:cNvPr>
          <p:cNvSpPr txBox="1"/>
          <p:nvPr/>
        </p:nvSpPr>
        <p:spPr>
          <a:xfrm>
            <a:off x="276691" y="3902382"/>
            <a:ext cx="865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星座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61E10A1-6E1C-44D4-B977-5279AA900398}"/>
              </a:ext>
            </a:extLst>
          </p:cNvPr>
          <p:cNvSpPr/>
          <p:nvPr/>
        </p:nvSpPr>
        <p:spPr>
          <a:xfrm>
            <a:off x="0" y="2419945"/>
            <a:ext cx="1316182" cy="6511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664A7EC-D063-42F1-8296-D8E5DE0D08FF}"/>
              </a:ext>
            </a:extLst>
          </p:cNvPr>
          <p:cNvSpPr txBox="1"/>
          <p:nvPr/>
        </p:nvSpPr>
        <p:spPr>
          <a:xfrm>
            <a:off x="238990" y="3204666"/>
            <a:ext cx="865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性别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609E96D-F4A4-4709-A521-BA6AD89291BA}"/>
              </a:ext>
            </a:extLst>
          </p:cNvPr>
          <p:cNvSpPr/>
          <p:nvPr/>
        </p:nvSpPr>
        <p:spPr>
          <a:xfrm>
            <a:off x="0" y="4625720"/>
            <a:ext cx="1324982" cy="6511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468AF6B-C65D-40F1-A3EF-810FF730596A}"/>
              </a:ext>
            </a:extLst>
          </p:cNvPr>
          <p:cNvSpPr txBox="1"/>
          <p:nvPr/>
        </p:nvSpPr>
        <p:spPr>
          <a:xfrm>
            <a:off x="143360" y="4732406"/>
            <a:ext cx="105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手机号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C7AA481-256D-428D-922B-7D7A7742C3D1}"/>
              </a:ext>
            </a:extLst>
          </p:cNvPr>
          <p:cNvCxnSpPr>
            <a:cxnSpLocks/>
            <a:stCxn id="4" idx="0"/>
            <a:endCxn id="16" idx="6"/>
          </p:cNvCxnSpPr>
          <p:nvPr/>
        </p:nvCxnSpPr>
        <p:spPr>
          <a:xfrm flipH="1" flipV="1">
            <a:off x="1316182" y="2745527"/>
            <a:ext cx="1662545" cy="683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B5436DF-8621-41AF-829C-4D92A52FEE89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432731" y="3400816"/>
            <a:ext cx="603887" cy="429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F535056-1ED6-4BDE-B983-D06B39ABEFE3}"/>
              </a:ext>
            </a:extLst>
          </p:cNvPr>
          <p:cNvCxnSpPr/>
          <p:nvPr/>
        </p:nvCxnSpPr>
        <p:spPr>
          <a:xfrm flipH="1">
            <a:off x="1427018" y="4047714"/>
            <a:ext cx="609600" cy="18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565D484-7CEF-415D-BB84-76B687580E2E}"/>
              </a:ext>
            </a:extLst>
          </p:cNvPr>
          <p:cNvCxnSpPr>
            <a:cxnSpLocks/>
          </p:cNvCxnSpPr>
          <p:nvPr/>
        </p:nvCxnSpPr>
        <p:spPr>
          <a:xfrm flipH="1">
            <a:off x="1324982" y="4225731"/>
            <a:ext cx="1124664" cy="73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D2595AA7-B4F7-425A-A331-36EE8DC416F6}"/>
              </a:ext>
            </a:extLst>
          </p:cNvPr>
          <p:cNvSpPr/>
          <p:nvPr/>
        </p:nvSpPr>
        <p:spPr>
          <a:xfrm>
            <a:off x="1039091" y="290945"/>
            <a:ext cx="1302327" cy="6511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44A9EE7-B356-4B66-884E-5943442568F2}"/>
              </a:ext>
            </a:extLst>
          </p:cNvPr>
          <p:cNvSpPr txBox="1"/>
          <p:nvPr/>
        </p:nvSpPr>
        <p:spPr>
          <a:xfrm>
            <a:off x="1274025" y="429491"/>
            <a:ext cx="90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账号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936D3977-BADA-414C-A323-19AAF6CCB2B5}"/>
              </a:ext>
            </a:extLst>
          </p:cNvPr>
          <p:cNvSpPr/>
          <p:nvPr/>
        </p:nvSpPr>
        <p:spPr>
          <a:xfrm>
            <a:off x="2674093" y="295206"/>
            <a:ext cx="1302327" cy="6511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011AF32-9202-48FB-B7F0-392ED4B88B5E}"/>
              </a:ext>
            </a:extLst>
          </p:cNvPr>
          <p:cNvSpPr txBox="1"/>
          <p:nvPr/>
        </p:nvSpPr>
        <p:spPr>
          <a:xfrm>
            <a:off x="2909027" y="433752"/>
            <a:ext cx="90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密码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6E53859A-805B-46B7-8AD0-7513A8A64266}"/>
              </a:ext>
            </a:extLst>
          </p:cNvPr>
          <p:cNvSpPr/>
          <p:nvPr/>
        </p:nvSpPr>
        <p:spPr>
          <a:xfrm>
            <a:off x="4183648" y="290945"/>
            <a:ext cx="1302327" cy="6511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212CF60-3395-47AA-BFCB-E8553DF943AC}"/>
              </a:ext>
            </a:extLst>
          </p:cNvPr>
          <p:cNvSpPr txBox="1"/>
          <p:nvPr/>
        </p:nvSpPr>
        <p:spPr>
          <a:xfrm>
            <a:off x="4418582" y="429491"/>
            <a:ext cx="90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昵称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BD99750-CE2A-4AEB-845A-4D36A9B1B9B9}"/>
              </a:ext>
            </a:extLst>
          </p:cNvPr>
          <p:cNvSpPr/>
          <p:nvPr/>
        </p:nvSpPr>
        <p:spPr>
          <a:xfrm>
            <a:off x="5637782" y="268380"/>
            <a:ext cx="1302327" cy="6511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DEE4B66-DD21-4FD6-BABC-B02532B18BEF}"/>
              </a:ext>
            </a:extLst>
          </p:cNvPr>
          <p:cNvSpPr txBox="1"/>
          <p:nvPr/>
        </p:nvSpPr>
        <p:spPr>
          <a:xfrm>
            <a:off x="5872716" y="406926"/>
            <a:ext cx="90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头像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730887B-5E4D-41AA-9791-59520EAD305E}"/>
              </a:ext>
            </a:extLst>
          </p:cNvPr>
          <p:cNvCxnSpPr>
            <a:endCxn id="33" idx="4"/>
          </p:cNvCxnSpPr>
          <p:nvPr/>
        </p:nvCxnSpPr>
        <p:spPr>
          <a:xfrm flipH="1" flipV="1">
            <a:off x="1690255" y="942108"/>
            <a:ext cx="2863178" cy="245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3B2ABA7-3A22-4A02-BF64-0A6F55ACFA25}"/>
              </a:ext>
            </a:extLst>
          </p:cNvPr>
          <p:cNvCxnSpPr>
            <a:cxnSpLocks/>
          </p:cNvCxnSpPr>
          <p:nvPr/>
        </p:nvCxnSpPr>
        <p:spPr>
          <a:xfrm flipH="1" flipV="1">
            <a:off x="3475474" y="919543"/>
            <a:ext cx="1525995" cy="2516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DDF8565-FD28-49C9-AFA3-E62358EB98EB}"/>
              </a:ext>
            </a:extLst>
          </p:cNvPr>
          <p:cNvCxnSpPr>
            <a:stCxn id="2" idx="0"/>
            <a:endCxn id="37" idx="4"/>
          </p:cNvCxnSpPr>
          <p:nvPr/>
        </p:nvCxnSpPr>
        <p:spPr>
          <a:xfrm flipH="1" flipV="1">
            <a:off x="4960258" y="1015939"/>
            <a:ext cx="438302" cy="2413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7410517-DB45-4F9E-AD79-C123DB3CA20B}"/>
              </a:ext>
            </a:extLst>
          </p:cNvPr>
          <p:cNvCxnSpPr/>
          <p:nvPr/>
        </p:nvCxnSpPr>
        <p:spPr>
          <a:xfrm flipV="1">
            <a:off x="5819289" y="903117"/>
            <a:ext cx="350720" cy="252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F3582111-1D64-478A-9A4D-D6ADE4B8FFA9}"/>
              </a:ext>
            </a:extLst>
          </p:cNvPr>
          <p:cNvSpPr/>
          <p:nvPr/>
        </p:nvSpPr>
        <p:spPr>
          <a:xfrm>
            <a:off x="10695709" y="268380"/>
            <a:ext cx="1302327" cy="5304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E1DD4B5-93E0-4909-A8D3-7FFEF8E4D1B1}"/>
              </a:ext>
            </a:extLst>
          </p:cNvPr>
          <p:cNvSpPr txBox="1"/>
          <p:nvPr/>
        </p:nvSpPr>
        <p:spPr>
          <a:xfrm>
            <a:off x="10917975" y="344378"/>
            <a:ext cx="85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标题</a:t>
            </a: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C3B9BCDE-48D6-48D7-96F2-FDA227B9A0B5}"/>
              </a:ext>
            </a:extLst>
          </p:cNvPr>
          <p:cNvSpPr/>
          <p:nvPr/>
        </p:nvSpPr>
        <p:spPr>
          <a:xfrm>
            <a:off x="10695709" y="898964"/>
            <a:ext cx="1302327" cy="5304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0625C87-95AF-42E2-A752-6E04CC7256B2}"/>
              </a:ext>
            </a:extLst>
          </p:cNvPr>
          <p:cNvSpPr txBox="1"/>
          <p:nvPr/>
        </p:nvSpPr>
        <p:spPr>
          <a:xfrm>
            <a:off x="10917975" y="974962"/>
            <a:ext cx="85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内容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DE1CB48A-3D16-4376-B45B-AEB3452076A6}"/>
              </a:ext>
            </a:extLst>
          </p:cNvPr>
          <p:cNvSpPr/>
          <p:nvPr/>
        </p:nvSpPr>
        <p:spPr>
          <a:xfrm>
            <a:off x="10695709" y="1522822"/>
            <a:ext cx="1302327" cy="5304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5769E7B-3C10-4B24-B2B8-389DB4F7544E}"/>
              </a:ext>
            </a:extLst>
          </p:cNvPr>
          <p:cNvSpPr txBox="1"/>
          <p:nvPr/>
        </p:nvSpPr>
        <p:spPr>
          <a:xfrm>
            <a:off x="10917975" y="1598820"/>
            <a:ext cx="85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日期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8A7E4621-2E99-4718-A8A9-7892EF9F8F5B}"/>
              </a:ext>
            </a:extLst>
          </p:cNvPr>
          <p:cNvSpPr/>
          <p:nvPr/>
        </p:nvSpPr>
        <p:spPr>
          <a:xfrm>
            <a:off x="10695709" y="2142041"/>
            <a:ext cx="1302327" cy="5304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95BBA0B-15E3-4491-A302-208526B4036A}"/>
              </a:ext>
            </a:extLst>
          </p:cNvPr>
          <p:cNvSpPr txBox="1"/>
          <p:nvPr/>
        </p:nvSpPr>
        <p:spPr>
          <a:xfrm>
            <a:off x="10917975" y="2218039"/>
            <a:ext cx="85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作者</a:t>
            </a: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AA47B281-9492-40DC-BF58-47E3C603BE9D}"/>
              </a:ext>
            </a:extLst>
          </p:cNvPr>
          <p:cNvSpPr/>
          <p:nvPr/>
        </p:nvSpPr>
        <p:spPr>
          <a:xfrm>
            <a:off x="10759269" y="2999237"/>
            <a:ext cx="1302327" cy="5304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AB63270-8C42-45CD-B21C-1E7ABFB66C27}"/>
              </a:ext>
            </a:extLst>
          </p:cNvPr>
          <p:cNvSpPr txBox="1"/>
          <p:nvPr/>
        </p:nvSpPr>
        <p:spPr>
          <a:xfrm>
            <a:off x="10981535" y="3075235"/>
            <a:ext cx="85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内容</a:t>
            </a: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31CAA11D-E495-421A-81E6-A69A7B7D13D8}"/>
              </a:ext>
            </a:extLst>
          </p:cNvPr>
          <p:cNvSpPr/>
          <p:nvPr/>
        </p:nvSpPr>
        <p:spPr>
          <a:xfrm>
            <a:off x="10743926" y="3602723"/>
            <a:ext cx="1302327" cy="5304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BA13F3B-4C1B-4D73-8E16-D88DB352D14B}"/>
              </a:ext>
            </a:extLst>
          </p:cNvPr>
          <p:cNvSpPr txBox="1"/>
          <p:nvPr/>
        </p:nvSpPr>
        <p:spPr>
          <a:xfrm>
            <a:off x="10966192" y="3678721"/>
            <a:ext cx="85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日期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4FC8B8B-F35B-467A-A132-84B817F9B235}"/>
              </a:ext>
            </a:extLst>
          </p:cNvPr>
          <p:cNvSpPr/>
          <p:nvPr/>
        </p:nvSpPr>
        <p:spPr>
          <a:xfrm>
            <a:off x="10762945" y="4156566"/>
            <a:ext cx="1302327" cy="5304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2E8B5E4-0543-4CCC-BBB0-4F1DC5F22EE4}"/>
              </a:ext>
            </a:extLst>
          </p:cNvPr>
          <p:cNvSpPr txBox="1"/>
          <p:nvPr/>
        </p:nvSpPr>
        <p:spPr>
          <a:xfrm>
            <a:off x="10985211" y="4232564"/>
            <a:ext cx="85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作者</a:t>
            </a: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2D640D07-0965-4525-B9F4-F17E44FAA2B7}"/>
              </a:ext>
            </a:extLst>
          </p:cNvPr>
          <p:cNvSpPr/>
          <p:nvPr/>
        </p:nvSpPr>
        <p:spPr>
          <a:xfrm>
            <a:off x="10759269" y="4707454"/>
            <a:ext cx="1302327" cy="5304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7DFA7FE-9134-4A14-BE1D-1BF75A349299}"/>
              </a:ext>
            </a:extLst>
          </p:cNvPr>
          <p:cNvSpPr txBox="1"/>
          <p:nvPr/>
        </p:nvSpPr>
        <p:spPr>
          <a:xfrm>
            <a:off x="10981535" y="4783452"/>
            <a:ext cx="85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日志</a:t>
            </a: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689C8E77-7C97-4DDA-8BAC-203B6B3DAD4D}"/>
              </a:ext>
            </a:extLst>
          </p:cNvPr>
          <p:cNvSpPr/>
          <p:nvPr/>
        </p:nvSpPr>
        <p:spPr>
          <a:xfrm>
            <a:off x="4351845" y="6099591"/>
            <a:ext cx="1302327" cy="5304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F233728-D5C3-4585-99F5-49CD00514D80}"/>
              </a:ext>
            </a:extLst>
          </p:cNvPr>
          <p:cNvSpPr txBox="1"/>
          <p:nvPr/>
        </p:nvSpPr>
        <p:spPr>
          <a:xfrm>
            <a:off x="4574111" y="6175589"/>
            <a:ext cx="85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内容</a:t>
            </a: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233E7838-F7C4-4823-8D65-6F73327C0E81}"/>
              </a:ext>
            </a:extLst>
          </p:cNvPr>
          <p:cNvSpPr/>
          <p:nvPr/>
        </p:nvSpPr>
        <p:spPr>
          <a:xfrm>
            <a:off x="5707084" y="6108706"/>
            <a:ext cx="1302327" cy="5304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A1ABB19-BEE2-4B19-9095-02E6CF4849D8}"/>
              </a:ext>
            </a:extLst>
          </p:cNvPr>
          <p:cNvSpPr txBox="1"/>
          <p:nvPr/>
        </p:nvSpPr>
        <p:spPr>
          <a:xfrm>
            <a:off x="5929350" y="6184704"/>
            <a:ext cx="85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日期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CA5393F6-B382-436A-A3F7-5F0B5AB798C4}"/>
              </a:ext>
            </a:extLst>
          </p:cNvPr>
          <p:cNvSpPr/>
          <p:nvPr/>
        </p:nvSpPr>
        <p:spPr>
          <a:xfrm>
            <a:off x="7047379" y="6108706"/>
            <a:ext cx="1302327" cy="5304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3901842-8600-419B-BEA6-902D73190322}"/>
              </a:ext>
            </a:extLst>
          </p:cNvPr>
          <p:cNvSpPr txBox="1"/>
          <p:nvPr/>
        </p:nvSpPr>
        <p:spPr>
          <a:xfrm>
            <a:off x="7269645" y="6184704"/>
            <a:ext cx="85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作者</a:t>
            </a: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586C4581-3569-406A-88E0-BE1D57DBA5D9}"/>
              </a:ext>
            </a:extLst>
          </p:cNvPr>
          <p:cNvSpPr/>
          <p:nvPr/>
        </p:nvSpPr>
        <p:spPr>
          <a:xfrm>
            <a:off x="8348811" y="6108706"/>
            <a:ext cx="1302327" cy="5304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2612FB10-75C9-4100-B574-AC41255BC4AE}"/>
              </a:ext>
            </a:extLst>
          </p:cNvPr>
          <p:cNvSpPr txBox="1"/>
          <p:nvPr/>
        </p:nvSpPr>
        <p:spPr>
          <a:xfrm>
            <a:off x="8571077" y="6184704"/>
            <a:ext cx="85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回复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F654D81-A6A5-4A0D-B54F-44282D41EBE5}"/>
              </a:ext>
            </a:extLst>
          </p:cNvPr>
          <p:cNvCxnSpPr>
            <a:endCxn id="49" idx="2"/>
          </p:cNvCxnSpPr>
          <p:nvPr/>
        </p:nvCxnSpPr>
        <p:spPr>
          <a:xfrm flipV="1">
            <a:off x="9856300" y="533602"/>
            <a:ext cx="839409" cy="40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F4965B00-5B89-492A-B4A8-23585588A410}"/>
              </a:ext>
            </a:extLst>
          </p:cNvPr>
          <p:cNvCxnSpPr>
            <a:stCxn id="6" idx="3"/>
            <a:endCxn id="51" idx="2"/>
          </p:cNvCxnSpPr>
          <p:nvPr/>
        </p:nvCxnSpPr>
        <p:spPr>
          <a:xfrm flipV="1">
            <a:off x="9813166" y="1164186"/>
            <a:ext cx="882543" cy="11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D3FEFE73-1EC6-4BCD-B311-4166A8C18EF1}"/>
              </a:ext>
            </a:extLst>
          </p:cNvPr>
          <p:cNvCxnSpPr>
            <a:endCxn id="53" idx="2"/>
          </p:cNvCxnSpPr>
          <p:nvPr/>
        </p:nvCxnSpPr>
        <p:spPr>
          <a:xfrm>
            <a:off x="9864733" y="1537781"/>
            <a:ext cx="830976" cy="25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EBD1C10-69A1-4FB3-8D3D-1141CA9B9748}"/>
              </a:ext>
            </a:extLst>
          </p:cNvPr>
          <p:cNvCxnSpPr>
            <a:endCxn id="55" idx="1"/>
          </p:cNvCxnSpPr>
          <p:nvPr/>
        </p:nvCxnSpPr>
        <p:spPr>
          <a:xfrm>
            <a:off x="9716184" y="1735384"/>
            <a:ext cx="1085821" cy="54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AF6B01B-FC37-4227-821E-8B9F27223B50}"/>
              </a:ext>
            </a:extLst>
          </p:cNvPr>
          <p:cNvCxnSpPr/>
          <p:nvPr/>
        </p:nvCxnSpPr>
        <p:spPr>
          <a:xfrm>
            <a:off x="9833886" y="2832266"/>
            <a:ext cx="1041932" cy="253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FAE69CD4-688B-42BE-8C2B-465903A1F4CF}"/>
              </a:ext>
            </a:extLst>
          </p:cNvPr>
          <p:cNvCxnSpPr>
            <a:endCxn id="59" idx="1"/>
          </p:cNvCxnSpPr>
          <p:nvPr/>
        </p:nvCxnSpPr>
        <p:spPr>
          <a:xfrm>
            <a:off x="9864733" y="2933735"/>
            <a:ext cx="1069914" cy="74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FAF4F574-BE15-454D-9AFE-897165922A89}"/>
              </a:ext>
            </a:extLst>
          </p:cNvPr>
          <p:cNvCxnSpPr>
            <a:cxnSpLocks/>
          </p:cNvCxnSpPr>
          <p:nvPr/>
        </p:nvCxnSpPr>
        <p:spPr>
          <a:xfrm>
            <a:off x="9864733" y="3444567"/>
            <a:ext cx="926081" cy="809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517D087E-6738-4DA0-85AA-6542CA8C96AB}"/>
              </a:ext>
            </a:extLst>
          </p:cNvPr>
          <p:cNvCxnSpPr>
            <a:cxnSpLocks/>
            <a:endCxn id="63" idx="2"/>
          </p:cNvCxnSpPr>
          <p:nvPr/>
        </p:nvCxnSpPr>
        <p:spPr>
          <a:xfrm>
            <a:off x="9670336" y="3550125"/>
            <a:ext cx="1088933" cy="1422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241E516E-D9DE-4EB5-AE93-036ED6E3DCDB}"/>
              </a:ext>
            </a:extLst>
          </p:cNvPr>
          <p:cNvCxnSpPr>
            <a:endCxn id="65" idx="7"/>
          </p:cNvCxnSpPr>
          <p:nvPr/>
        </p:nvCxnSpPr>
        <p:spPr>
          <a:xfrm flipH="1">
            <a:off x="5398560" y="5505069"/>
            <a:ext cx="1648819" cy="59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E64830BF-D048-4721-90C6-5A3231036D0A}"/>
              </a:ext>
            </a:extLst>
          </p:cNvPr>
          <p:cNvCxnSpPr/>
          <p:nvPr/>
        </p:nvCxnSpPr>
        <p:spPr>
          <a:xfrm flipH="1">
            <a:off x="6170009" y="5505069"/>
            <a:ext cx="1112769" cy="585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4301E88-D24F-4602-BBD1-ED5870DF2105}"/>
              </a:ext>
            </a:extLst>
          </p:cNvPr>
          <p:cNvCxnSpPr>
            <a:endCxn id="70" idx="0"/>
          </p:cNvCxnSpPr>
          <p:nvPr/>
        </p:nvCxnSpPr>
        <p:spPr>
          <a:xfrm>
            <a:off x="7541443" y="5523299"/>
            <a:ext cx="157100" cy="585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2D29FFA9-5014-4328-9A8F-9BDD14B8DB68}"/>
              </a:ext>
            </a:extLst>
          </p:cNvPr>
          <p:cNvCxnSpPr/>
          <p:nvPr/>
        </p:nvCxnSpPr>
        <p:spPr>
          <a:xfrm>
            <a:off x="8571077" y="5505069"/>
            <a:ext cx="272693" cy="621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菱形 100">
            <a:extLst>
              <a:ext uri="{FF2B5EF4-FFF2-40B4-BE49-F238E27FC236}">
                <a16:creationId xmlns:a16="http://schemas.microsoft.com/office/drawing/2014/main" id="{097B8DD3-F661-4567-BC00-AF741CD3BB75}"/>
              </a:ext>
            </a:extLst>
          </p:cNvPr>
          <p:cNvSpPr/>
          <p:nvPr/>
        </p:nvSpPr>
        <p:spPr>
          <a:xfrm>
            <a:off x="3559038" y="4599148"/>
            <a:ext cx="994395" cy="351740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D69A2A3D-2569-45ED-87BC-E9E36486244B}"/>
              </a:ext>
            </a:extLst>
          </p:cNvPr>
          <p:cNvCxnSpPr>
            <a:cxnSpLocks/>
            <a:stCxn id="4" idx="2"/>
            <a:endCxn id="101" idx="1"/>
          </p:cNvCxnSpPr>
          <p:nvPr/>
        </p:nvCxnSpPr>
        <p:spPr>
          <a:xfrm>
            <a:off x="2978727" y="4232564"/>
            <a:ext cx="580311" cy="542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E7DF2B60-83F5-4627-8A27-9A15D7862DD3}"/>
              </a:ext>
            </a:extLst>
          </p:cNvPr>
          <p:cNvCxnSpPr>
            <a:cxnSpLocks/>
            <a:stCxn id="101" idx="3"/>
            <a:endCxn id="2" idx="2"/>
          </p:cNvCxnSpPr>
          <p:nvPr/>
        </p:nvCxnSpPr>
        <p:spPr>
          <a:xfrm flipV="1">
            <a:off x="4553433" y="4232564"/>
            <a:ext cx="845127" cy="542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B9592BF-0012-4FF4-854A-A30634A24919}"/>
              </a:ext>
            </a:extLst>
          </p:cNvPr>
          <p:cNvSpPr txBox="1"/>
          <p:nvPr/>
        </p:nvSpPr>
        <p:spPr>
          <a:xfrm>
            <a:off x="3391755" y="4234565"/>
            <a:ext cx="30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FD7F217-414C-405F-8746-563CF44AA7C8}"/>
              </a:ext>
            </a:extLst>
          </p:cNvPr>
          <p:cNvSpPr txBox="1"/>
          <p:nvPr/>
        </p:nvSpPr>
        <p:spPr>
          <a:xfrm>
            <a:off x="4542911" y="4282219"/>
            <a:ext cx="30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0" name="菱形 109">
            <a:extLst>
              <a:ext uri="{FF2B5EF4-FFF2-40B4-BE49-F238E27FC236}">
                <a16:creationId xmlns:a16="http://schemas.microsoft.com/office/drawing/2014/main" id="{B3271ABB-3099-4FC6-8FE9-8627F2701D93}"/>
              </a:ext>
            </a:extLst>
          </p:cNvPr>
          <p:cNvSpPr/>
          <p:nvPr/>
        </p:nvSpPr>
        <p:spPr>
          <a:xfrm>
            <a:off x="6626621" y="1556450"/>
            <a:ext cx="928247" cy="511179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8B4297B0-E7DB-4543-929F-57E389C50BEB}"/>
              </a:ext>
            </a:extLst>
          </p:cNvPr>
          <p:cNvCxnSpPr>
            <a:cxnSpLocks/>
            <a:stCxn id="3" idx="3"/>
            <a:endCxn id="110" idx="1"/>
          </p:cNvCxnSpPr>
          <p:nvPr/>
        </p:nvCxnSpPr>
        <p:spPr>
          <a:xfrm flipV="1">
            <a:off x="6340669" y="1812040"/>
            <a:ext cx="285952" cy="2018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A1AF66A7-8FD4-40AC-8794-C4A1DAAFC2CF}"/>
              </a:ext>
            </a:extLst>
          </p:cNvPr>
          <p:cNvCxnSpPr>
            <a:cxnSpLocks/>
            <a:stCxn id="110" idx="3"/>
            <a:endCxn id="7" idx="1"/>
          </p:cNvCxnSpPr>
          <p:nvPr/>
        </p:nvCxnSpPr>
        <p:spPr>
          <a:xfrm flipV="1">
            <a:off x="7554868" y="1331885"/>
            <a:ext cx="374080" cy="480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A4C9BF7-6BD5-438F-8E9D-188A007C87D3}"/>
              </a:ext>
            </a:extLst>
          </p:cNvPr>
          <p:cNvSpPr txBox="1"/>
          <p:nvPr/>
        </p:nvSpPr>
        <p:spPr>
          <a:xfrm>
            <a:off x="6288945" y="2218039"/>
            <a:ext cx="21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F0C6335-C101-400E-BE9C-A416423BCB62}"/>
              </a:ext>
            </a:extLst>
          </p:cNvPr>
          <p:cNvSpPr txBox="1"/>
          <p:nvPr/>
        </p:nvSpPr>
        <p:spPr>
          <a:xfrm>
            <a:off x="7174339" y="1202821"/>
            <a:ext cx="608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22" name="菱形 121">
            <a:extLst>
              <a:ext uri="{FF2B5EF4-FFF2-40B4-BE49-F238E27FC236}">
                <a16:creationId xmlns:a16="http://schemas.microsoft.com/office/drawing/2014/main" id="{EBFD1A43-AD54-4952-8ECC-8B098166F988}"/>
              </a:ext>
            </a:extLst>
          </p:cNvPr>
          <p:cNvSpPr/>
          <p:nvPr/>
        </p:nvSpPr>
        <p:spPr>
          <a:xfrm>
            <a:off x="8326117" y="2070528"/>
            <a:ext cx="1079166" cy="271789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E5B24B68-40BE-4054-9326-1CF65D528F52}"/>
              </a:ext>
            </a:extLst>
          </p:cNvPr>
          <p:cNvCxnSpPr>
            <a:stCxn id="6" idx="2"/>
            <a:endCxn id="122" idx="0"/>
          </p:cNvCxnSpPr>
          <p:nvPr/>
        </p:nvCxnSpPr>
        <p:spPr>
          <a:xfrm flipH="1">
            <a:off x="8865700" y="1681605"/>
            <a:ext cx="5357" cy="38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752E7D60-8DD0-4A05-9034-38F39CA386FD}"/>
              </a:ext>
            </a:extLst>
          </p:cNvPr>
          <p:cNvCxnSpPr>
            <a:stCxn id="122" idx="2"/>
            <a:endCxn id="8" idx="0"/>
          </p:cNvCxnSpPr>
          <p:nvPr/>
        </p:nvCxnSpPr>
        <p:spPr>
          <a:xfrm>
            <a:off x="8865700" y="2342317"/>
            <a:ext cx="48491" cy="407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92B5281-A3B4-4576-9BBC-C177D4508559}"/>
              </a:ext>
            </a:extLst>
          </p:cNvPr>
          <p:cNvSpPr txBox="1"/>
          <p:nvPr/>
        </p:nvSpPr>
        <p:spPr>
          <a:xfrm>
            <a:off x="8496977" y="1687628"/>
            <a:ext cx="44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8A16CD81-2DE6-43ED-BC49-6C516E048971}"/>
              </a:ext>
            </a:extLst>
          </p:cNvPr>
          <p:cNvSpPr txBox="1"/>
          <p:nvPr/>
        </p:nvSpPr>
        <p:spPr>
          <a:xfrm>
            <a:off x="8725308" y="2328087"/>
            <a:ext cx="721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36" name="菱形 135">
            <a:extLst>
              <a:ext uri="{FF2B5EF4-FFF2-40B4-BE49-F238E27FC236}">
                <a16:creationId xmlns:a16="http://schemas.microsoft.com/office/drawing/2014/main" id="{A3B0B5BC-BD37-41BE-A5FA-FAA2A4B7F570}"/>
              </a:ext>
            </a:extLst>
          </p:cNvPr>
          <p:cNvSpPr/>
          <p:nvPr/>
        </p:nvSpPr>
        <p:spPr>
          <a:xfrm>
            <a:off x="7954389" y="3953976"/>
            <a:ext cx="1079166" cy="271789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0A2CE38E-6568-49D6-8B8F-C4BAD354733F}"/>
              </a:ext>
            </a:extLst>
          </p:cNvPr>
          <p:cNvCxnSpPr>
            <a:stCxn id="8" idx="2"/>
            <a:endCxn id="136" idx="0"/>
          </p:cNvCxnSpPr>
          <p:nvPr/>
        </p:nvCxnSpPr>
        <p:spPr>
          <a:xfrm flipH="1">
            <a:off x="8493972" y="3553419"/>
            <a:ext cx="420219" cy="400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8858E3CA-B021-4AFD-90BA-5E76D62160F7}"/>
              </a:ext>
            </a:extLst>
          </p:cNvPr>
          <p:cNvCxnSpPr>
            <a:stCxn id="136" idx="2"/>
            <a:endCxn id="10" idx="0"/>
          </p:cNvCxnSpPr>
          <p:nvPr/>
        </p:nvCxnSpPr>
        <p:spPr>
          <a:xfrm flipH="1">
            <a:off x="8020573" y="4225765"/>
            <a:ext cx="473399" cy="47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35485C66-20AF-428C-8C15-34A67DD90112}"/>
              </a:ext>
            </a:extLst>
          </p:cNvPr>
          <p:cNvSpPr txBox="1"/>
          <p:nvPr/>
        </p:nvSpPr>
        <p:spPr>
          <a:xfrm>
            <a:off x="8123119" y="3529680"/>
            <a:ext cx="44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58AAB5C8-2FFC-4268-A314-67E258C0DF28}"/>
              </a:ext>
            </a:extLst>
          </p:cNvPr>
          <p:cNvSpPr txBox="1"/>
          <p:nvPr/>
        </p:nvSpPr>
        <p:spPr>
          <a:xfrm>
            <a:off x="8175862" y="4349775"/>
            <a:ext cx="44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43" name="菱形 142">
            <a:extLst>
              <a:ext uri="{FF2B5EF4-FFF2-40B4-BE49-F238E27FC236}">
                <a16:creationId xmlns:a16="http://schemas.microsoft.com/office/drawing/2014/main" id="{EC421BE2-848A-4C62-9BA8-1A1BAA45AB5B}"/>
              </a:ext>
            </a:extLst>
          </p:cNvPr>
          <p:cNvSpPr/>
          <p:nvPr/>
        </p:nvSpPr>
        <p:spPr>
          <a:xfrm>
            <a:off x="6706736" y="3319946"/>
            <a:ext cx="947307" cy="345777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8FCD7CE9-EED8-4192-B13F-2B3988E06138}"/>
              </a:ext>
            </a:extLst>
          </p:cNvPr>
          <p:cNvCxnSpPr>
            <a:stCxn id="9" idx="1"/>
            <a:endCxn id="143" idx="0"/>
          </p:cNvCxnSpPr>
          <p:nvPr/>
        </p:nvCxnSpPr>
        <p:spPr>
          <a:xfrm flipH="1">
            <a:off x="7180390" y="3183903"/>
            <a:ext cx="791692" cy="136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38CAC91D-BA73-40EF-A2E0-1FAD68E76D77}"/>
              </a:ext>
            </a:extLst>
          </p:cNvPr>
          <p:cNvCxnSpPr>
            <a:stCxn id="143" idx="2"/>
            <a:endCxn id="3" idx="3"/>
          </p:cNvCxnSpPr>
          <p:nvPr/>
        </p:nvCxnSpPr>
        <p:spPr>
          <a:xfrm flipH="1">
            <a:off x="6340669" y="3665723"/>
            <a:ext cx="839721" cy="165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AC1DE7EB-8F5B-421D-98C5-B8532F9470CC}"/>
              </a:ext>
            </a:extLst>
          </p:cNvPr>
          <p:cNvSpPr txBox="1"/>
          <p:nvPr/>
        </p:nvSpPr>
        <p:spPr>
          <a:xfrm>
            <a:off x="6278715" y="3797902"/>
            <a:ext cx="569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DDE83574-BA00-4486-83EE-900290A36A99}"/>
              </a:ext>
            </a:extLst>
          </p:cNvPr>
          <p:cNvSpPr txBox="1"/>
          <p:nvPr/>
        </p:nvSpPr>
        <p:spPr>
          <a:xfrm>
            <a:off x="7401977" y="2882593"/>
            <a:ext cx="679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5DD57F61-566C-41AB-9E3E-3DDFE05A8C27}"/>
              </a:ext>
            </a:extLst>
          </p:cNvPr>
          <p:cNvSpPr/>
          <p:nvPr/>
        </p:nvSpPr>
        <p:spPr>
          <a:xfrm>
            <a:off x="5440236" y="4735972"/>
            <a:ext cx="966413" cy="403931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8B3A44D-BC9B-4856-A1CE-68DDDA7C3F97}"/>
              </a:ext>
            </a:extLst>
          </p:cNvPr>
          <p:cNvCxnSpPr>
            <a:cxnSpLocks/>
            <a:stCxn id="23" idx="1"/>
          </p:cNvCxnSpPr>
          <p:nvPr/>
        </p:nvCxnSpPr>
        <p:spPr>
          <a:xfrm flipV="1">
            <a:off x="5440236" y="4241679"/>
            <a:ext cx="379053" cy="696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30C64EE-2B30-435E-B588-E10EE7990E0A}"/>
              </a:ext>
            </a:extLst>
          </p:cNvPr>
          <p:cNvCxnSpPr>
            <a:stCxn id="23" idx="3"/>
          </p:cNvCxnSpPr>
          <p:nvPr/>
        </p:nvCxnSpPr>
        <p:spPr>
          <a:xfrm flipH="1" flipV="1">
            <a:off x="6070375" y="4241679"/>
            <a:ext cx="336274" cy="696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F67A246B-05DD-449F-804B-B6D2E9715EF3}"/>
              </a:ext>
            </a:extLst>
          </p:cNvPr>
          <p:cNvSpPr txBox="1"/>
          <p:nvPr/>
        </p:nvSpPr>
        <p:spPr>
          <a:xfrm>
            <a:off x="5643480" y="4783452"/>
            <a:ext cx="571631" cy="313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好友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7D3492F-D138-4749-861E-B92F0A3D5337}"/>
              </a:ext>
            </a:extLst>
          </p:cNvPr>
          <p:cNvSpPr txBox="1"/>
          <p:nvPr/>
        </p:nvSpPr>
        <p:spPr>
          <a:xfrm>
            <a:off x="5281877" y="4441054"/>
            <a:ext cx="24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AAC6F9F-F507-4C1B-9AD3-B29C016A7F26}"/>
              </a:ext>
            </a:extLst>
          </p:cNvPr>
          <p:cNvSpPr txBox="1"/>
          <p:nvPr/>
        </p:nvSpPr>
        <p:spPr>
          <a:xfrm>
            <a:off x="6220038" y="4405142"/>
            <a:ext cx="289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57B5C961-BCC5-4DDD-AAA3-A34CB48FDE20}"/>
              </a:ext>
            </a:extLst>
          </p:cNvPr>
          <p:cNvSpPr/>
          <p:nvPr/>
        </p:nvSpPr>
        <p:spPr>
          <a:xfrm>
            <a:off x="-43676" y="5305528"/>
            <a:ext cx="1427018" cy="6511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4626CFF8-9CAF-4C50-B353-D7A01AB882D7}"/>
              </a:ext>
            </a:extLst>
          </p:cNvPr>
          <p:cNvSpPr txBox="1"/>
          <p:nvPr/>
        </p:nvSpPr>
        <p:spPr>
          <a:xfrm>
            <a:off x="162565" y="5440215"/>
            <a:ext cx="105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生日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82F02C06-FE4B-4672-8FA8-92BF0299E83A}"/>
              </a:ext>
            </a:extLst>
          </p:cNvPr>
          <p:cNvCxnSpPr/>
          <p:nvPr/>
        </p:nvCxnSpPr>
        <p:spPr>
          <a:xfrm flipH="1">
            <a:off x="1274025" y="4271714"/>
            <a:ext cx="1289066" cy="116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图片 77">
            <a:extLst>
              <a:ext uri="{FF2B5EF4-FFF2-40B4-BE49-F238E27FC236}">
                <a16:creationId xmlns:a16="http://schemas.microsoft.com/office/drawing/2014/main" id="{C597EFB3-7BD0-46EF-9FF6-8A856703D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184" y="5985336"/>
            <a:ext cx="1438275" cy="657225"/>
          </a:xfrm>
          <a:prstGeom prst="rect">
            <a:avLst/>
          </a:prstGeom>
        </p:spPr>
      </p:pic>
      <p:sp>
        <p:nvSpPr>
          <p:cNvPr id="121" name="文本框 120">
            <a:extLst>
              <a:ext uri="{FF2B5EF4-FFF2-40B4-BE49-F238E27FC236}">
                <a16:creationId xmlns:a16="http://schemas.microsoft.com/office/drawing/2014/main" id="{87346AFB-C70F-4BD8-A307-D42E60C1A22F}"/>
              </a:ext>
            </a:extLst>
          </p:cNvPr>
          <p:cNvSpPr txBox="1"/>
          <p:nvPr/>
        </p:nvSpPr>
        <p:spPr>
          <a:xfrm>
            <a:off x="143360" y="6134406"/>
            <a:ext cx="117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身份证号</a:t>
            </a:r>
          </a:p>
        </p:txBody>
      </p:sp>
      <p:pic>
        <p:nvPicPr>
          <p:cNvPr id="123" name="图片 122">
            <a:extLst>
              <a:ext uri="{FF2B5EF4-FFF2-40B4-BE49-F238E27FC236}">
                <a16:creationId xmlns:a16="http://schemas.microsoft.com/office/drawing/2014/main" id="{4E1F54AE-DD88-4E1C-BF27-5A3DF41A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138" y="5956691"/>
            <a:ext cx="1438275" cy="657225"/>
          </a:xfrm>
          <a:prstGeom prst="rect">
            <a:avLst/>
          </a:prstGeom>
        </p:spPr>
      </p:pic>
      <p:sp>
        <p:nvSpPr>
          <p:cNvPr id="128" name="文本框 127">
            <a:extLst>
              <a:ext uri="{FF2B5EF4-FFF2-40B4-BE49-F238E27FC236}">
                <a16:creationId xmlns:a16="http://schemas.microsoft.com/office/drawing/2014/main" id="{5FF4D715-6427-4FC6-88AA-48B4752A1459}"/>
              </a:ext>
            </a:extLst>
          </p:cNvPr>
          <p:cNvSpPr txBox="1"/>
          <p:nvPr/>
        </p:nvSpPr>
        <p:spPr>
          <a:xfrm>
            <a:off x="1694864" y="6108706"/>
            <a:ext cx="117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邮箱</a:t>
            </a: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DD35E51-5FF6-4D36-A5DC-E35ABDA88976}"/>
              </a:ext>
            </a:extLst>
          </p:cNvPr>
          <p:cNvCxnSpPr/>
          <p:nvPr/>
        </p:nvCxnSpPr>
        <p:spPr>
          <a:xfrm flipH="1">
            <a:off x="1274025" y="4271714"/>
            <a:ext cx="1400068" cy="1862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EBD9FDE8-2083-4FFD-85ED-37AFEC5F1AD0}"/>
              </a:ext>
            </a:extLst>
          </p:cNvPr>
          <p:cNvCxnSpPr>
            <a:endCxn id="123" idx="0"/>
          </p:cNvCxnSpPr>
          <p:nvPr/>
        </p:nvCxnSpPr>
        <p:spPr>
          <a:xfrm flipH="1">
            <a:off x="2331276" y="4241679"/>
            <a:ext cx="471384" cy="171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248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48</Words>
  <Application>Microsoft Office PowerPoint</Application>
  <PresentationFormat>宽屏</PresentationFormat>
  <Paragraphs>41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往事 随风</dc:creator>
  <cp:lastModifiedBy>往事 随风</cp:lastModifiedBy>
  <cp:revision>6</cp:revision>
  <dcterms:created xsi:type="dcterms:W3CDTF">2022-03-20T13:45:03Z</dcterms:created>
  <dcterms:modified xsi:type="dcterms:W3CDTF">2022-04-11T09:44:01Z</dcterms:modified>
</cp:coreProperties>
</file>