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16AFF-C57B-493C-9751-3C56083FC1EA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CC9C9-9FA6-4909-9773-B5978A9F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65358-0E3C-4010-BFE8-F5CDE7341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53029-BDC6-456F-8FA1-78AE80B59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6948-7408-4873-BBBE-054361B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7CFFF-08F5-494B-9DCD-EF8A89CC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4FA0D-1356-4672-9B6E-D2C7C18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4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5C34-D012-4AC3-9E8D-4F4BD5D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365A4-2220-4D0B-8D6A-0F1E4078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BA955-A363-4B7F-835D-E130A96D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3280-6EF4-4871-9587-F398BA4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D1304-1008-49F8-8964-C3823F47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0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3BE134-C7D9-460D-A703-C19CAF6E4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CD298-8D7C-4F43-B034-8F36707A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A1471-049E-4398-A558-E69FE3C0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787A-9523-47EC-9174-8802FE98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02E44-EA0D-4994-B9BF-EA3DCAAD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71441-1010-4A43-9AF7-18995AC6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F06C9-36DB-4F70-9B1F-5514D535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BD1F-3813-4C42-B9DC-7F2DAE9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55005-9186-486D-A9F5-6BEBD43A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7FDC-83BE-46B5-94FB-75DAE3D5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CD577-E5F9-4C37-9770-2097E232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8F1C5-E74E-4C8A-BE43-3370CD5E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D2769-11CB-4695-A216-BE7DE3F9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93701-5927-40F9-BCBA-BBE31D6F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1FF33-AB79-4334-9F21-633ACF6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5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9682-7C12-46FE-B9AE-66A4F53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39808-CEEE-41E8-94E4-6BB50943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DF833-EF6E-41C2-A346-F8E0AC6B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D3B6D-C1A4-496E-ABE5-911EF2FA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94F0A-9586-42C8-9499-C02D00C4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61249-4BAA-471D-9E31-8AB68ED4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8E08-91EE-4EFC-A972-C6CDFFB7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9800E-F2B0-4172-BBE3-58D20D8A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58A4F-362E-46B2-9F91-1090322A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7FFEE-B87E-42C6-A73E-F50BFDAB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F5AA5D-24FD-465A-97F4-17F10AE0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687BB6-D689-4C2F-A6D0-B7120832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9AE1E8-CC9F-4B36-B9AD-4492D92F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2B39CC-8F6A-4A9D-999E-36D6CB9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B741-3C7D-4819-9E6E-8911C1EC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4AD89-FAA7-4EDE-8E23-6B1CCEE1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9A40D4-F3A6-4B43-9027-FA2B711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E8827-28D0-44A6-B06C-9257282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0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73D8C-F0D1-415F-B550-762367E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8F768-E9DA-44C1-BCED-195F838A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B690B-640D-4EF3-A0BB-E95CA816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88EA-3CD7-4721-B5D6-97AB5F33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1B4AA-4EAA-48CB-B1A9-5FEDED41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0680D2-CA68-466B-B20A-F9A584B8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F348-A95E-4BE8-81BE-08FD987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5AC6F-026F-46D3-94B5-C2BA40F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A6AF3-ACCD-4E89-AF81-0B6F843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145F5-5C86-4708-8FC1-B3D1D0A4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7E846-7E10-4B76-B378-B9BEDB54F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6B40B-48C2-4268-89AE-4FC8329D5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135EA-4818-4930-8502-A5158E1A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BB3BB-9261-4711-B04A-56E08FAF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0DD5C-8A5B-4CD2-8F52-FD667F5D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F7453A-5384-4755-ABDA-8CE0BE9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176F9-EFBC-4C6F-AA8D-FA03A96C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4D8E2-3BFA-46F2-9480-2203E607D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F65D-52C1-41E8-8034-C42EB2A584D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90395-F54F-4026-A835-8D259CFC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41A30-242B-4D93-9203-BE6FD3EAB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D271-9A49-4ACC-9FA1-4B6183074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7ADED1-CF73-4211-80D5-EEA0A63B4F8E}"/>
              </a:ext>
            </a:extLst>
          </p:cNvPr>
          <p:cNvSpPr/>
          <p:nvPr/>
        </p:nvSpPr>
        <p:spPr>
          <a:xfrm>
            <a:off x="59703" y="819486"/>
            <a:ext cx="1414021" cy="546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24507-45C2-4295-87B7-1829037DBBFB}"/>
              </a:ext>
            </a:extLst>
          </p:cNvPr>
          <p:cNvSpPr txBox="1"/>
          <p:nvPr/>
        </p:nvSpPr>
        <p:spPr>
          <a:xfrm>
            <a:off x="172825" y="923181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ECC99-EE47-4B37-8FF5-478FAF2BFC21}"/>
              </a:ext>
            </a:extLst>
          </p:cNvPr>
          <p:cNvSpPr/>
          <p:nvPr/>
        </p:nvSpPr>
        <p:spPr>
          <a:xfrm>
            <a:off x="2340991" y="402996"/>
            <a:ext cx="8056774" cy="605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D5CB9-3404-4FBE-ADF5-448908346D86}"/>
              </a:ext>
            </a:extLst>
          </p:cNvPr>
          <p:cNvSpPr/>
          <p:nvPr/>
        </p:nvSpPr>
        <p:spPr>
          <a:xfrm>
            <a:off x="10815687" y="348792"/>
            <a:ext cx="1234911" cy="60520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5290A-FCE9-4C34-AF32-5C4E1D2092C6}"/>
              </a:ext>
            </a:extLst>
          </p:cNvPr>
          <p:cNvSpPr txBox="1"/>
          <p:nvPr/>
        </p:nvSpPr>
        <p:spPr>
          <a:xfrm>
            <a:off x="11032504" y="3005464"/>
            <a:ext cx="101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DB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36756D-1E09-45A3-A541-D86E755792E5}"/>
              </a:ext>
            </a:extLst>
          </p:cNvPr>
          <p:cNvSpPr/>
          <p:nvPr/>
        </p:nvSpPr>
        <p:spPr>
          <a:xfrm>
            <a:off x="8454271" y="4241219"/>
            <a:ext cx="1668545" cy="4619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4C9E4-3E2F-4551-ACE7-C5513B0091F0}"/>
              </a:ext>
            </a:extLst>
          </p:cNvPr>
          <p:cNvSpPr txBox="1"/>
          <p:nvPr/>
        </p:nvSpPr>
        <p:spPr>
          <a:xfrm>
            <a:off x="8633381" y="4287510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3E1D91-3717-4D66-858B-F1D82EC54497}"/>
              </a:ext>
            </a:extLst>
          </p:cNvPr>
          <p:cNvCxnSpPr>
            <a:cxnSpLocks/>
          </p:cNvCxnSpPr>
          <p:nvPr/>
        </p:nvCxnSpPr>
        <p:spPr>
          <a:xfrm>
            <a:off x="10122814" y="4310655"/>
            <a:ext cx="69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B41ED1-F6FD-46E1-B2B6-C4C77904D168}"/>
              </a:ext>
            </a:extLst>
          </p:cNvPr>
          <p:cNvCxnSpPr>
            <a:cxnSpLocks/>
          </p:cNvCxnSpPr>
          <p:nvPr/>
        </p:nvCxnSpPr>
        <p:spPr>
          <a:xfrm flipH="1">
            <a:off x="10122814" y="4590010"/>
            <a:ext cx="69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C107537-74CF-4126-B163-F9DB08092E4E}"/>
              </a:ext>
            </a:extLst>
          </p:cNvPr>
          <p:cNvSpPr/>
          <p:nvPr/>
        </p:nvSpPr>
        <p:spPr>
          <a:xfrm>
            <a:off x="8454270" y="2477033"/>
            <a:ext cx="1668545" cy="4619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A61F9D-7150-4B9E-8670-4D2CAF62C401}"/>
              </a:ext>
            </a:extLst>
          </p:cNvPr>
          <p:cNvSpPr txBox="1"/>
          <p:nvPr/>
        </p:nvSpPr>
        <p:spPr>
          <a:xfrm>
            <a:off x="8605099" y="2523324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41B37CC-0263-4D87-888A-A0ECB083FB45}"/>
              </a:ext>
            </a:extLst>
          </p:cNvPr>
          <p:cNvCxnSpPr/>
          <p:nvPr/>
        </p:nvCxnSpPr>
        <p:spPr>
          <a:xfrm>
            <a:off x="8944465" y="2938947"/>
            <a:ext cx="0" cy="13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F9C5C9-CDAB-4EEF-B6C9-68808372E491}"/>
              </a:ext>
            </a:extLst>
          </p:cNvPr>
          <p:cNvCxnSpPr/>
          <p:nvPr/>
        </p:nvCxnSpPr>
        <p:spPr>
          <a:xfrm flipV="1">
            <a:off x="9594915" y="2938947"/>
            <a:ext cx="0" cy="13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BADEB68-813E-4AB7-B131-1A98D29C4C54}"/>
              </a:ext>
            </a:extLst>
          </p:cNvPr>
          <p:cNvSpPr/>
          <p:nvPr/>
        </p:nvSpPr>
        <p:spPr>
          <a:xfrm>
            <a:off x="8454269" y="819486"/>
            <a:ext cx="1668545" cy="4619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CBB7BE-1D03-437E-AF42-A0C525B3B66D}"/>
              </a:ext>
            </a:extLst>
          </p:cNvPr>
          <p:cNvSpPr txBox="1"/>
          <p:nvPr/>
        </p:nvSpPr>
        <p:spPr>
          <a:xfrm>
            <a:off x="8633381" y="865777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230D474-84A7-4C02-B678-ED1430FCE635}"/>
              </a:ext>
            </a:extLst>
          </p:cNvPr>
          <p:cNvCxnSpPr/>
          <p:nvPr/>
        </p:nvCxnSpPr>
        <p:spPr>
          <a:xfrm>
            <a:off x="8944465" y="1281400"/>
            <a:ext cx="0" cy="119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58D8D5-92E2-4000-9DBC-50DD2FBBAF7C}"/>
              </a:ext>
            </a:extLst>
          </p:cNvPr>
          <p:cNvCxnSpPr>
            <a:cxnSpLocks/>
          </p:cNvCxnSpPr>
          <p:nvPr/>
        </p:nvCxnSpPr>
        <p:spPr>
          <a:xfrm flipV="1">
            <a:off x="9594915" y="1281400"/>
            <a:ext cx="0" cy="119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C2D12EA-F293-453F-827A-5A170FF0918B}"/>
              </a:ext>
            </a:extLst>
          </p:cNvPr>
          <p:cNvSpPr/>
          <p:nvPr/>
        </p:nvSpPr>
        <p:spPr>
          <a:xfrm>
            <a:off x="6003310" y="819486"/>
            <a:ext cx="1366878" cy="388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DF6D07-7FF0-47E0-9DF2-3A5486D787B5}"/>
              </a:ext>
            </a:extLst>
          </p:cNvPr>
          <p:cNvSpPr txBox="1"/>
          <p:nvPr/>
        </p:nvSpPr>
        <p:spPr>
          <a:xfrm>
            <a:off x="6144704" y="912068"/>
            <a:ext cx="117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</a:p>
          <a:p>
            <a:r>
              <a:rPr lang="zh-CN" altLang="en-US" sz="1400" dirty="0"/>
              <a:t>中央控制器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EE6DAD-9D25-45CD-9C67-A8F05C72F1B0}"/>
              </a:ext>
            </a:extLst>
          </p:cNvPr>
          <p:cNvCxnSpPr>
            <a:cxnSpLocks/>
          </p:cNvCxnSpPr>
          <p:nvPr/>
        </p:nvCxnSpPr>
        <p:spPr>
          <a:xfrm>
            <a:off x="7356053" y="979323"/>
            <a:ext cx="1084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7BE3C94-7259-429D-98E8-6CBF92BF26B5}"/>
              </a:ext>
            </a:extLst>
          </p:cNvPr>
          <p:cNvCxnSpPr>
            <a:cxnSpLocks/>
          </p:cNvCxnSpPr>
          <p:nvPr/>
        </p:nvCxnSpPr>
        <p:spPr>
          <a:xfrm flipH="1">
            <a:off x="7370188" y="1235109"/>
            <a:ext cx="1084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7AF6BF-D562-402A-9246-55C85774D955}"/>
              </a:ext>
            </a:extLst>
          </p:cNvPr>
          <p:cNvSpPr txBox="1"/>
          <p:nvPr/>
        </p:nvSpPr>
        <p:spPr>
          <a:xfrm>
            <a:off x="5971879" y="2049795"/>
            <a:ext cx="134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1.</a:t>
            </a:r>
            <a:r>
              <a:rPr lang="zh-CN" altLang="en-US" sz="1600" dirty="0">
                <a:solidFill>
                  <a:srgbClr val="7030A0"/>
                </a:solidFill>
              </a:rPr>
              <a:t>分发</a:t>
            </a:r>
            <a:r>
              <a:rPr lang="en-US" altLang="zh-CN" sz="1600" dirty="0">
                <a:solidFill>
                  <a:srgbClr val="7030A0"/>
                </a:solidFill>
              </a:rPr>
              <a:t>Servlet</a:t>
            </a:r>
          </a:p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到</a:t>
            </a:r>
            <a:r>
              <a:rPr lang="en-US" altLang="zh-CN" sz="1600" dirty="0">
                <a:solidFill>
                  <a:srgbClr val="7030A0"/>
                </a:solidFill>
              </a:rPr>
              <a:t>Control</a:t>
            </a:r>
            <a:r>
              <a:rPr lang="zh-CN" altLang="en-US" sz="1600" dirty="0">
                <a:solidFill>
                  <a:srgbClr val="7030A0"/>
                </a:solidFill>
              </a:rPr>
              <a:t>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590244-6384-4A93-8D63-E4BEB4174C4D}"/>
              </a:ext>
            </a:extLst>
          </p:cNvPr>
          <p:cNvSpPr txBox="1"/>
          <p:nvPr/>
        </p:nvSpPr>
        <p:spPr>
          <a:xfrm>
            <a:off x="5946741" y="2938947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视图处理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7105D7-9A3A-453C-BB65-7C4C4BE20A91}"/>
              </a:ext>
            </a:extLst>
          </p:cNvPr>
          <p:cNvSpPr/>
          <p:nvPr/>
        </p:nvSpPr>
        <p:spPr>
          <a:xfrm>
            <a:off x="4897227" y="5902562"/>
            <a:ext cx="3487917" cy="5317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9DD3BE-680A-48A6-8674-167EF43A27E1}"/>
              </a:ext>
            </a:extLst>
          </p:cNvPr>
          <p:cNvSpPr txBox="1"/>
          <p:nvPr/>
        </p:nvSpPr>
        <p:spPr>
          <a:xfrm>
            <a:off x="5550815" y="5896884"/>
            <a:ext cx="227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IOC</a:t>
            </a:r>
            <a:r>
              <a:rPr lang="zh-CN" altLang="en-US" sz="1400" dirty="0"/>
              <a:t>容器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控制反转、依赖注入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DB497E-D0BC-4ABD-A6D7-080871F2F014}"/>
              </a:ext>
            </a:extLst>
          </p:cNvPr>
          <p:cNvSpPr txBox="1"/>
          <p:nvPr/>
        </p:nvSpPr>
        <p:spPr>
          <a:xfrm>
            <a:off x="5946741" y="3697747"/>
            <a:ext cx="136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获取</a:t>
            </a:r>
            <a:r>
              <a:rPr lang="en-US" altLang="zh-CN" dirty="0">
                <a:solidFill>
                  <a:srgbClr val="7030A0"/>
                </a:solidFill>
              </a:rPr>
              <a:t>IOC</a:t>
            </a:r>
            <a:r>
              <a:rPr lang="zh-CN" altLang="en-US" dirty="0">
                <a:solidFill>
                  <a:srgbClr val="7030A0"/>
                </a:solidFill>
              </a:rPr>
              <a:t>容器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E26B56-1F8B-4C31-9AC3-2276AC32A853}"/>
              </a:ext>
            </a:extLst>
          </p:cNvPr>
          <p:cNvSpPr/>
          <p:nvPr/>
        </p:nvSpPr>
        <p:spPr>
          <a:xfrm>
            <a:off x="4532721" y="819486"/>
            <a:ext cx="961534" cy="388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E84FD74-AFCD-4C98-88D9-08208C94554B}"/>
              </a:ext>
            </a:extLst>
          </p:cNvPr>
          <p:cNvSpPr txBox="1"/>
          <p:nvPr/>
        </p:nvSpPr>
        <p:spPr>
          <a:xfrm>
            <a:off x="4615978" y="912068"/>
            <a:ext cx="744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Filter</a:t>
            </a:r>
          </a:p>
          <a:p>
            <a:pPr algn="ctr"/>
            <a:r>
              <a:rPr lang="zh-CN" altLang="en-US" sz="1200" dirty="0"/>
              <a:t>过滤器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AD6C29E-2D69-490C-9F26-09D5ED0824D3}"/>
              </a:ext>
            </a:extLst>
          </p:cNvPr>
          <p:cNvCxnSpPr>
            <a:cxnSpLocks/>
          </p:cNvCxnSpPr>
          <p:nvPr/>
        </p:nvCxnSpPr>
        <p:spPr>
          <a:xfrm>
            <a:off x="5494255" y="979323"/>
            <a:ext cx="50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6081A35-5CA2-4D3E-8888-A9F3B32E8573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475410" y="4020913"/>
            <a:ext cx="471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C77B0C6-90E3-4826-A5B2-9899BF50B6AA}"/>
              </a:ext>
            </a:extLst>
          </p:cNvPr>
          <p:cNvSpPr/>
          <p:nvPr/>
        </p:nvSpPr>
        <p:spPr>
          <a:xfrm>
            <a:off x="2969430" y="819485"/>
            <a:ext cx="961534" cy="388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97C7CD-B52C-4B84-AF87-A70C6A7E9BEA}"/>
              </a:ext>
            </a:extLst>
          </p:cNvPr>
          <p:cNvSpPr txBox="1"/>
          <p:nvPr/>
        </p:nvSpPr>
        <p:spPr>
          <a:xfrm>
            <a:off x="3022836" y="869002"/>
            <a:ext cx="744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Filter</a:t>
            </a:r>
          </a:p>
          <a:p>
            <a:pPr algn="ctr"/>
            <a:r>
              <a:rPr lang="zh-CN" altLang="en-US" sz="1200" dirty="0"/>
              <a:t>过滤器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B03B562-DD13-4131-9033-0524D3092E4E}"/>
              </a:ext>
            </a:extLst>
          </p:cNvPr>
          <p:cNvCxnSpPr>
            <a:cxnSpLocks/>
          </p:cNvCxnSpPr>
          <p:nvPr/>
        </p:nvCxnSpPr>
        <p:spPr>
          <a:xfrm>
            <a:off x="3930964" y="979323"/>
            <a:ext cx="62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0B2F680-24C7-4CEF-A48E-28138EF5785D}"/>
              </a:ext>
            </a:extLst>
          </p:cNvPr>
          <p:cNvCxnSpPr>
            <a:cxnSpLocks/>
          </p:cNvCxnSpPr>
          <p:nvPr/>
        </p:nvCxnSpPr>
        <p:spPr>
          <a:xfrm flipH="1">
            <a:off x="3921542" y="4020912"/>
            <a:ext cx="603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5DA04C0-4A44-4DEC-AE1B-9F7119E28F15}"/>
              </a:ext>
            </a:extLst>
          </p:cNvPr>
          <p:cNvSpPr txBox="1"/>
          <p:nvPr/>
        </p:nvSpPr>
        <p:spPr>
          <a:xfrm>
            <a:off x="4595551" y="1768246"/>
            <a:ext cx="8280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</a:rPr>
              <a:t>设置请求编码和响应编码字符集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A63FB83-D68A-4652-810F-79E4149CA2BC}"/>
              </a:ext>
            </a:extLst>
          </p:cNvPr>
          <p:cNvSpPr txBox="1"/>
          <p:nvPr/>
        </p:nvSpPr>
        <p:spPr>
          <a:xfrm>
            <a:off x="3067625" y="1782730"/>
            <a:ext cx="828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</a:rPr>
              <a:t>进行数据库事务的处理，一旦出现错误，将回滚操作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658712B-1C98-401A-AD5D-3709226B8885}"/>
              </a:ext>
            </a:extLst>
          </p:cNvPr>
          <p:cNvSpPr/>
          <p:nvPr/>
        </p:nvSpPr>
        <p:spPr>
          <a:xfrm>
            <a:off x="4897227" y="5007510"/>
            <a:ext cx="3487917" cy="658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4EC1C22-FFE2-4253-B087-9F2085B5330D}"/>
              </a:ext>
            </a:extLst>
          </p:cNvPr>
          <p:cNvSpPr txBox="1"/>
          <p:nvPr/>
        </p:nvSpPr>
        <p:spPr>
          <a:xfrm>
            <a:off x="4794317" y="5053800"/>
            <a:ext cx="369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监听上下文，在上下文启动的时候，创建</a:t>
            </a:r>
            <a:r>
              <a:rPr lang="en-US" altLang="zh-CN" sz="1400" dirty="0"/>
              <a:t>IOC</a:t>
            </a:r>
            <a:r>
              <a:rPr lang="zh-CN" altLang="en-US" sz="1400" dirty="0"/>
              <a:t>容器，然后将其保存到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作用域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1D0DC08-F0CA-4BE4-B3AD-D1517076E96F}"/>
              </a:ext>
            </a:extLst>
          </p:cNvPr>
          <p:cNvSpPr txBox="1"/>
          <p:nvPr/>
        </p:nvSpPr>
        <p:spPr>
          <a:xfrm>
            <a:off x="8889475" y="5067520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Listener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4EF0685-320B-4894-BDEC-2C36036382B8}"/>
              </a:ext>
            </a:extLst>
          </p:cNvPr>
          <p:cNvCxnSpPr/>
          <p:nvPr/>
        </p:nvCxnSpPr>
        <p:spPr>
          <a:xfrm flipV="1">
            <a:off x="6447934" y="5666376"/>
            <a:ext cx="0" cy="23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D6E2988-EF89-47D3-BB6A-E8E72B87CC25}"/>
              </a:ext>
            </a:extLst>
          </p:cNvPr>
          <p:cNvCxnSpPr/>
          <p:nvPr/>
        </p:nvCxnSpPr>
        <p:spPr>
          <a:xfrm flipV="1">
            <a:off x="6447934" y="4703132"/>
            <a:ext cx="0" cy="3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0FB5A3-188B-4975-BC5A-7688B1683558}"/>
              </a:ext>
            </a:extLst>
          </p:cNvPr>
          <p:cNvSpPr txBox="1"/>
          <p:nvPr/>
        </p:nvSpPr>
        <p:spPr>
          <a:xfrm>
            <a:off x="3930964" y="3695614"/>
            <a:ext cx="56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放行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7F9DDC8-C246-4395-A07B-036634660270}"/>
              </a:ext>
            </a:extLst>
          </p:cNvPr>
          <p:cNvCxnSpPr/>
          <p:nvPr/>
        </p:nvCxnSpPr>
        <p:spPr>
          <a:xfrm>
            <a:off x="1473724" y="961116"/>
            <a:ext cx="154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F0F2254-E40C-4EFF-A12C-5F51CA0BDF13}"/>
              </a:ext>
            </a:extLst>
          </p:cNvPr>
          <p:cNvCxnSpPr/>
          <p:nvPr/>
        </p:nvCxnSpPr>
        <p:spPr>
          <a:xfrm flipH="1">
            <a:off x="1473724" y="1281400"/>
            <a:ext cx="1495706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26F5433-AB71-4888-98DD-B94F731D33B2}"/>
              </a:ext>
            </a:extLst>
          </p:cNvPr>
          <p:cNvSpPr txBox="1"/>
          <p:nvPr/>
        </p:nvSpPr>
        <p:spPr>
          <a:xfrm>
            <a:off x="1778524" y="1269111"/>
            <a:ext cx="56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放行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2FD2C24-DDBA-4271-AD9A-0B0D8F61C1AA}"/>
              </a:ext>
            </a:extLst>
          </p:cNvPr>
          <p:cNvSpPr txBox="1"/>
          <p:nvPr/>
        </p:nvSpPr>
        <p:spPr>
          <a:xfrm>
            <a:off x="1535355" y="650790"/>
            <a:ext cx="83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request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CAEDF48-6142-43B1-80C4-8F15DCEB5F82}"/>
              </a:ext>
            </a:extLst>
          </p:cNvPr>
          <p:cNvCxnSpPr>
            <a:cxnSpLocks/>
          </p:cNvCxnSpPr>
          <p:nvPr/>
        </p:nvCxnSpPr>
        <p:spPr>
          <a:xfrm flipH="1">
            <a:off x="8440134" y="5252186"/>
            <a:ext cx="50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8321215D-E0CF-463C-B176-C88110026865}"/>
              </a:ext>
            </a:extLst>
          </p:cNvPr>
          <p:cNvSpPr/>
          <p:nvPr/>
        </p:nvSpPr>
        <p:spPr>
          <a:xfrm>
            <a:off x="2523229" y="5896884"/>
            <a:ext cx="2124172" cy="541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9145C4B-C39C-4EE7-AD10-7B159E29D87C}"/>
              </a:ext>
            </a:extLst>
          </p:cNvPr>
          <p:cNvSpPr txBox="1"/>
          <p:nvPr/>
        </p:nvSpPr>
        <p:spPr>
          <a:xfrm>
            <a:off x="2658347" y="5982863"/>
            <a:ext cx="188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事务管理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A0E4FF-1EC1-4205-8ED5-2E986D6DA606}"/>
              </a:ext>
            </a:extLst>
          </p:cNvPr>
          <p:cNvCxnSpPr/>
          <p:nvPr/>
        </p:nvCxnSpPr>
        <p:spPr>
          <a:xfrm flipV="1">
            <a:off x="3395199" y="4788816"/>
            <a:ext cx="0" cy="110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402DDC4-0186-494F-8D88-4CC296B8DF26}"/>
              </a:ext>
            </a:extLst>
          </p:cNvPr>
          <p:cNvSpPr txBox="1"/>
          <p:nvPr/>
        </p:nvSpPr>
        <p:spPr>
          <a:xfrm>
            <a:off x="8944465" y="5781630"/>
            <a:ext cx="134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4F767A8-3CC4-4A2E-B9C1-E4A7FEE6F957}"/>
              </a:ext>
            </a:extLst>
          </p:cNvPr>
          <p:cNvSpPr txBox="1"/>
          <p:nvPr/>
        </p:nvSpPr>
        <p:spPr>
          <a:xfrm>
            <a:off x="1482715" y="1559098"/>
            <a:ext cx="94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response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1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86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往事 随风</dc:creator>
  <cp:lastModifiedBy>往事 随风</cp:lastModifiedBy>
  <cp:revision>5</cp:revision>
  <dcterms:created xsi:type="dcterms:W3CDTF">2022-04-07T04:49:47Z</dcterms:created>
  <dcterms:modified xsi:type="dcterms:W3CDTF">2022-04-07T15:48:53Z</dcterms:modified>
</cp:coreProperties>
</file>