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6" r:id="rId4"/>
    <p:sldId id="277" r:id="rId5"/>
    <p:sldId id="278" r:id="rId6"/>
    <p:sldId id="261" r:id="rId7"/>
    <p:sldId id="268" r:id="rId8"/>
    <p:sldId id="279" r:id="rId9"/>
    <p:sldId id="280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98940-4C80-41A0-9635-BF0D89027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F49C86-68A5-48EA-8231-958CC83AB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B1354-5B43-4906-9865-CE904604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3FE74-BFB8-4AD8-A7F0-9862CEE8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BF4BC-9FC2-4AEC-93E6-BF975FD3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8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75BED-7D2F-4FCB-B28E-1D77359F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CB78B5-AD01-403F-95F5-8F05CEB0C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4A11D-2A9F-46D9-9D0C-D56DC587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B3D33-849C-4A4A-A90B-B49369D8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9C44A-A510-422D-8B22-0B14B2DD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40AFCF-D286-4DAC-9D8B-D00B46BCC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F03C5-E3CC-4AB2-A308-5440CF13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D1AAC-D3A5-4499-BCB8-910A8ACB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3CAE5-5DE4-4194-A255-86B65028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F1943-DD11-4530-AE39-15B65E51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0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86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4E569-4B51-4744-955C-16AE8C71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06C9E-C233-480D-B555-A9C4B29D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E8255-B6F7-4738-9FF0-C1F9F607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1FC4E-72E9-48A8-B291-A458087E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AD562-213A-428B-B4D7-2FDC052F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1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7CF5-0BD9-4A95-BC56-9B697ED0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B73FC-E80E-475D-8645-2EB3118F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EDE9A-CC48-4967-8646-C1A22CA6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30215-78A5-419E-A423-E75A9195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35719-DE6F-4EF3-892D-24D668A5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7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7C45A-2153-45F3-B442-ED5F5515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40E60-92BB-436D-9039-68EECCDAB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FE3B5B-6C7D-4F58-A4B7-5CCE91307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15EAC-12D8-4D77-832A-978FBBF0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0074A-9F40-4EBF-9E00-648AC0DD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11F6B-E054-494A-A4CA-E5B9EFF4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8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FB21-2A6E-4187-A448-178FBBBB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8FF69-74D5-4172-A6CF-826541967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ABBC95-BB36-4A0C-B725-CE463F16A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B026D7-9015-4BE7-BF85-61F7DDDFA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1093EA-5B2A-4DFD-B8FA-723D27C4E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E35896-63A2-49F0-8384-6443493E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E19232-F3A8-441A-B47C-AB762267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DC17D7-C4FF-41EF-9F1D-827C582F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1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020CB-C4D7-4D3A-A733-5FCC14E8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1E3851-3CB5-4D4A-9881-3219A837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8292D7-4A21-49A4-BA43-33CB7324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0C8517-3AFD-4018-8209-D1818FDE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9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A670ED-8CF0-436C-A2A9-8FDB3C70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B39322-7352-40AA-ADF1-11FA5DA5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C08317-1F2C-4154-A557-9B10C19C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4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2D65B-DB30-4A25-8565-4FEFA588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BC763-CC0B-4B13-A37B-271953F2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F170A-5247-4F15-B7D4-9A5B69A80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9CF2BF-4FBB-4CCB-9473-C7BA8F2E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6224A1-B8AA-441C-A814-9F4DA752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562D8-D2E3-4049-8C32-E4963101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4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5049-81FD-4779-863D-15BD7BF7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BEE2F5-FF3F-4354-BE4E-2FD666A9F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75374E-E4BF-4641-BB44-DD9270D7C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550DFB-6F05-4EE6-AA98-2F6E52AA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4485E-7A55-4258-8538-E2C01B16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7C98E-B5A7-41A3-B686-936620D9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E82B26-2061-443F-8221-9DF08B33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EC22A-6FC6-45D6-8C92-10206AE9C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C508D-862C-41D9-BEF1-FC1AC3A0C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0A16-0259-47F8-9593-418EB23853D4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4A953-067C-41FC-96B6-64C1A8A77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08E1D-1DE5-4DF3-ABEB-BC5F03122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4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22892" y="2999823"/>
            <a:ext cx="2860939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ts val="7520"/>
              </a:lnSpc>
            </a:pPr>
            <a:r>
              <a:rPr lang="en-US" altLang="zh-CN" sz="6600" dirty="0">
                <a:latin typeface="Gill Sans MT Ext Condensed Bold" panose="020B0902020104020203" pitchFamily="34" charset="0"/>
                <a:ea typeface="微软雅黑 Light" panose="020B0502040204020203" pitchFamily="34" charset="-122"/>
                <a:sym typeface="Impact" panose="020B0806030902050204" pitchFamily="34" charset="0"/>
              </a:rPr>
              <a:t>UI</a:t>
            </a:r>
            <a:r>
              <a:rPr lang="zh-CN" altLang="en-US" sz="6600" dirty="0">
                <a:latin typeface="Gill Sans MT Ext Condensed Bold" panose="020B0902020104020203" pitchFamily="34" charset="0"/>
                <a:ea typeface="微软雅黑 Light" panose="020B0502040204020203" pitchFamily="34" charset="-122"/>
                <a:sym typeface="Impact" panose="020B0806030902050204" pitchFamily="34" charset="0"/>
              </a:rPr>
              <a:t>考核</a:t>
            </a:r>
          </a:p>
        </p:txBody>
      </p:sp>
      <p:sp>
        <p:nvSpPr>
          <p:cNvPr id="9" name="椭圆 8"/>
          <p:cNvSpPr/>
          <p:nvPr/>
        </p:nvSpPr>
        <p:spPr>
          <a:xfrm>
            <a:off x="3582761" y="915761"/>
            <a:ext cx="5026479" cy="5026479"/>
          </a:xfrm>
          <a:prstGeom prst="ellipse">
            <a:avLst/>
          </a:prstGeom>
          <a:noFill/>
          <a:ln w="304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283737" y="852744"/>
            <a:ext cx="1376363" cy="1376363"/>
            <a:chOff x="7657704" y="561976"/>
            <a:chExt cx="1376363" cy="1376363"/>
          </a:xfrm>
        </p:grpSpPr>
        <p:sp>
          <p:nvSpPr>
            <p:cNvPr id="11" name="椭圆 10"/>
            <p:cNvSpPr/>
            <p:nvPr/>
          </p:nvSpPr>
          <p:spPr>
            <a:xfrm>
              <a:off x="7657704" y="561976"/>
              <a:ext cx="1376363" cy="13763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57798" y="794433"/>
              <a:ext cx="976174" cy="911448"/>
            </a:xfrm>
            <a:prstGeom prst="rect">
              <a:avLst/>
            </a:prstGeom>
          </p:spPr>
        </p:pic>
      </p:grpSp>
      <p:sp>
        <p:nvSpPr>
          <p:cNvPr id="26" name="椭圆 25"/>
          <p:cNvSpPr/>
          <p:nvPr/>
        </p:nvSpPr>
        <p:spPr>
          <a:xfrm>
            <a:off x="1844266" y="3138267"/>
            <a:ext cx="1194595" cy="11945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02050" y="3500558"/>
            <a:ext cx="470011" cy="4700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075369" y="3039232"/>
            <a:ext cx="198070" cy="198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033572" y="2986693"/>
            <a:ext cx="773344" cy="7733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0393" y="3636528"/>
            <a:ext cx="198070" cy="198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344882" y="4134792"/>
            <a:ext cx="198070" cy="198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102256" y="2061148"/>
            <a:ext cx="470011" cy="4700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894666" y="2689684"/>
            <a:ext cx="1674415" cy="16744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868131" y="3197225"/>
            <a:ext cx="773344" cy="7733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274057" y="4364099"/>
            <a:ext cx="470011" cy="4700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026882" y="3322927"/>
            <a:ext cx="470011" cy="4700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955830" y="3385827"/>
            <a:ext cx="198070" cy="198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9744068" y="2586900"/>
            <a:ext cx="198070" cy="198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2F2AD-8B15-4317-92C1-ED003E5A1007}"/>
              </a:ext>
            </a:extLst>
          </p:cNvPr>
          <p:cNvSpPr txBox="1"/>
          <p:nvPr/>
        </p:nvSpPr>
        <p:spPr>
          <a:xfrm>
            <a:off x="9154633" y="5784112"/>
            <a:ext cx="195639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陈红鹃</a:t>
            </a:r>
          </a:p>
        </p:txBody>
      </p:sp>
    </p:spTree>
    <p:extLst>
      <p:ext uri="{BB962C8B-B14F-4D97-AF65-F5344CB8AC3E}">
        <p14:creationId xmlns:p14="http://schemas.microsoft.com/office/powerpoint/2010/main" val="179234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7043" y="2859253"/>
            <a:ext cx="92071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 You</a:t>
            </a:r>
            <a:r>
              <a:rPr lang="zh-CN" altLang="en-US" sz="7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0" y="3081558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2" name="矩形 31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49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0820" y="506456"/>
            <a:ext cx="5529898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8000" dirty="0">
                <a:solidFill>
                  <a:srgbClr val="E5E9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图一（原图）</a:t>
            </a:r>
          </a:p>
        </p:txBody>
      </p:sp>
      <p:sp>
        <p:nvSpPr>
          <p:cNvPr id="4" name="任意多边形: 形状 3"/>
          <p:cNvSpPr/>
          <p:nvPr/>
        </p:nvSpPr>
        <p:spPr>
          <a:xfrm>
            <a:off x="1373413" y="5545176"/>
            <a:ext cx="714327" cy="792575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3413" y="0"/>
            <a:ext cx="1055462" cy="1829895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520144" y="953047"/>
            <a:ext cx="762000" cy="762000"/>
            <a:chOff x="2895600" y="953047"/>
            <a:chExt cx="762000" cy="762000"/>
          </a:xfrm>
        </p:grpSpPr>
        <p:sp>
          <p:nvSpPr>
            <p:cNvPr id="9" name="椭圆 8"/>
            <p:cNvSpPr/>
            <p:nvPr/>
          </p:nvSpPr>
          <p:spPr>
            <a:xfrm>
              <a:off x="2895600" y="953047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48813" y="980104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F3F3F"/>
                  </a:solidFill>
                </a:rPr>
                <a:t>1</a:t>
              </a:r>
              <a:endParaRPr lang="zh-CN" altLang="en-US" sz="4000" dirty="0">
                <a:solidFill>
                  <a:srgbClr val="FF3F3F"/>
                </a:solidFill>
              </a:endParaRPr>
            </a:p>
          </p:txBody>
        </p:sp>
      </p:grpSp>
      <p:sp>
        <p:nvSpPr>
          <p:cNvPr id="77" name="椭圆 76"/>
          <p:cNvSpPr/>
          <p:nvPr/>
        </p:nvSpPr>
        <p:spPr>
          <a:xfrm>
            <a:off x="2524920" y="1318904"/>
            <a:ext cx="546100" cy="5461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-207168" y="5420763"/>
            <a:ext cx="1041400" cy="10414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2740820" y="1558296"/>
            <a:ext cx="963442" cy="963442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34B188-F761-4FA2-BD78-A17A42A4A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36" y="2001010"/>
            <a:ext cx="5199698" cy="471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9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8" name="矩形 3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9" name="椭圆 58"/>
          <p:cNvSpPr/>
          <p:nvPr/>
        </p:nvSpPr>
        <p:spPr>
          <a:xfrm rot="19509145">
            <a:off x="11241563" y="2777675"/>
            <a:ext cx="622103" cy="62210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630011">
            <a:off x="8144688" y="5941789"/>
            <a:ext cx="622103" cy="62210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/>
          <p:cNvGrpSpPr/>
          <p:nvPr/>
        </p:nvGrpSpPr>
        <p:grpSpPr>
          <a:xfrm>
            <a:off x="1299029" y="2077073"/>
            <a:ext cx="3730171" cy="3524269"/>
            <a:chOff x="1920988" y="3183518"/>
            <a:chExt cx="7268698" cy="1434328"/>
          </a:xfrm>
        </p:grpSpPr>
        <p:sp>
          <p:nvSpPr>
            <p:cNvPr id="85" name="矩形 84"/>
            <p:cNvSpPr/>
            <p:nvPr/>
          </p:nvSpPr>
          <p:spPr>
            <a:xfrm rot="16200000">
              <a:off x="5461393" y="-356883"/>
              <a:ext cx="187891" cy="7268694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）使用椭圆工具画一个圆；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82" name="直接连接符 81"/>
            <p:cNvCxnSpPr>
              <a:cxnSpLocks/>
            </p:cNvCxnSpPr>
            <p:nvPr/>
          </p:nvCxnSpPr>
          <p:spPr>
            <a:xfrm>
              <a:off x="2297912" y="3371410"/>
              <a:ext cx="53669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34DDAE5-14B2-4947-9FB4-58C55441FD4B}"/>
                </a:ext>
              </a:extLst>
            </p:cNvPr>
            <p:cNvSpPr/>
            <p:nvPr/>
          </p:nvSpPr>
          <p:spPr>
            <a:xfrm rot="16200000">
              <a:off x="5405023" y="-30167"/>
              <a:ext cx="300626" cy="7268692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）为刚画的圆做渐变叠加和外发光的效果；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F3F71BD-DC8B-4A61-A551-599AA74817D9}"/>
                </a:ext>
              </a:extLst>
            </p:cNvPr>
            <p:cNvSpPr/>
            <p:nvPr/>
          </p:nvSpPr>
          <p:spPr>
            <a:xfrm rot="16200000">
              <a:off x="5348652" y="401512"/>
              <a:ext cx="413361" cy="7268688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）复制第一个圆，</a:t>
              </a:r>
              <a:r>
                <a:rPr lang="en-US" altLang="zh-CN" kern="100" dirty="0" err="1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Ctrl+T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自由变换，按住</a:t>
              </a:r>
              <a:r>
                <a:rPr lang="en-US" altLang="zh-CN" kern="100" dirty="0" err="1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Alt+Shift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进行按中心等比例中心点缩放；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475C355-A5E4-4453-8212-659DDBBA3DE7}"/>
                </a:ext>
              </a:extLst>
            </p:cNvPr>
            <p:cNvSpPr/>
            <p:nvPr/>
          </p:nvSpPr>
          <p:spPr>
            <a:xfrm rot="16200000">
              <a:off x="5405019" y="833189"/>
              <a:ext cx="300626" cy="7268688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4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）为中间的小圆添加图层样式：渐变叠加、外发光、内阴影；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F6E2F89-F069-45A4-B525-6B3DF82E5FD8}"/>
                </a:ext>
              </a:extLst>
            </p:cNvPr>
            <p:cNvCxnSpPr>
              <a:cxnSpLocks/>
            </p:cNvCxnSpPr>
            <p:nvPr/>
          </p:nvCxnSpPr>
          <p:spPr>
            <a:xfrm>
              <a:off x="2315044" y="3750003"/>
              <a:ext cx="65833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65A03DA-72FD-4830-94BE-E4F772A21AE9}"/>
                </a:ext>
              </a:extLst>
            </p:cNvPr>
            <p:cNvCxnSpPr>
              <a:cxnSpLocks/>
            </p:cNvCxnSpPr>
            <p:nvPr/>
          </p:nvCxnSpPr>
          <p:spPr>
            <a:xfrm>
              <a:off x="2297912" y="4242537"/>
              <a:ext cx="65833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6566F8E-70CC-4B6B-B492-E3148832C70E}"/>
                </a:ext>
              </a:extLst>
            </p:cNvPr>
            <p:cNvCxnSpPr>
              <a:cxnSpLocks/>
            </p:cNvCxnSpPr>
            <p:nvPr/>
          </p:nvCxnSpPr>
          <p:spPr>
            <a:xfrm>
              <a:off x="2315044" y="4617846"/>
              <a:ext cx="65833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0E8339B-C002-4ACC-B10C-A64AAF43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647" y="1744548"/>
            <a:ext cx="4603540" cy="41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4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8" name="矩形 3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9" name="椭圆 58"/>
          <p:cNvSpPr/>
          <p:nvPr/>
        </p:nvSpPr>
        <p:spPr>
          <a:xfrm rot="19509145">
            <a:off x="11241563" y="2777675"/>
            <a:ext cx="622103" cy="62210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630011">
            <a:off x="8144688" y="5941789"/>
            <a:ext cx="622103" cy="62210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/>
          <p:cNvGrpSpPr/>
          <p:nvPr/>
        </p:nvGrpSpPr>
        <p:grpSpPr>
          <a:xfrm>
            <a:off x="1299029" y="2077073"/>
            <a:ext cx="3730171" cy="3524269"/>
            <a:chOff x="1920988" y="3183518"/>
            <a:chExt cx="7268698" cy="1434328"/>
          </a:xfrm>
        </p:grpSpPr>
        <p:sp>
          <p:nvSpPr>
            <p:cNvPr id="85" name="矩形 84"/>
            <p:cNvSpPr/>
            <p:nvPr/>
          </p:nvSpPr>
          <p:spPr>
            <a:xfrm rot="16200000">
              <a:off x="5461393" y="-356883"/>
              <a:ext cx="187891" cy="7268694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5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）使用椭圆工具画一个实心圆；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82" name="直接连接符 81"/>
            <p:cNvCxnSpPr>
              <a:cxnSpLocks/>
            </p:cNvCxnSpPr>
            <p:nvPr/>
          </p:nvCxnSpPr>
          <p:spPr>
            <a:xfrm>
              <a:off x="2297912" y="3371410"/>
              <a:ext cx="53669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34DDAE5-14B2-4947-9FB4-58C55441FD4B}"/>
                </a:ext>
              </a:extLst>
            </p:cNvPr>
            <p:cNvSpPr/>
            <p:nvPr/>
          </p:nvSpPr>
          <p:spPr>
            <a:xfrm rot="16200000">
              <a:off x="5405023" y="-30167"/>
              <a:ext cx="300626" cy="7268692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6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）通过</a:t>
              </a:r>
              <a:r>
                <a:rPr lang="en-US" altLang="zh-CN" kern="100" dirty="0" err="1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Ctrl+J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复制出一个小圆，</a:t>
              </a:r>
              <a:r>
                <a:rPr lang="en-US" altLang="zh-CN" kern="100" dirty="0" err="1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Ctrl+T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自由变换，选择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30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度；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F3F71BD-DC8B-4A61-A551-599AA74817D9}"/>
                </a:ext>
              </a:extLst>
            </p:cNvPr>
            <p:cNvSpPr/>
            <p:nvPr/>
          </p:nvSpPr>
          <p:spPr>
            <a:xfrm rot="16200000">
              <a:off x="5348653" y="401512"/>
              <a:ext cx="413361" cy="7268688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7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）使用快捷键</a:t>
              </a:r>
              <a:r>
                <a:rPr lang="en-US" altLang="zh-CN" kern="100" dirty="0" err="1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Shift+Ctrl+Alt+T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重复之前的操作，依次画出余下的几个圆；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475C355-A5E4-4453-8212-659DDBBA3DE7}"/>
                </a:ext>
              </a:extLst>
            </p:cNvPr>
            <p:cNvSpPr/>
            <p:nvPr/>
          </p:nvSpPr>
          <p:spPr>
            <a:xfrm rot="16200000">
              <a:off x="5461386" y="833189"/>
              <a:ext cx="187891" cy="7268688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8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）将小圆和内圆合并，减去顶层。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F6E2F89-F069-45A4-B525-6B3DF82E5FD8}"/>
                </a:ext>
              </a:extLst>
            </p:cNvPr>
            <p:cNvCxnSpPr>
              <a:cxnSpLocks/>
            </p:cNvCxnSpPr>
            <p:nvPr/>
          </p:nvCxnSpPr>
          <p:spPr>
            <a:xfrm>
              <a:off x="2315044" y="3750003"/>
              <a:ext cx="65833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65A03DA-72FD-4830-94BE-E4F772A21AE9}"/>
                </a:ext>
              </a:extLst>
            </p:cNvPr>
            <p:cNvCxnSpPr>
              <a:cxnSpLocks/>
            </p:cNvCxnSpPr>
            <p:nvPr/>
          </p:nvCxnSpPr>
          <p:spPr>
            <a:xfrm>
              <a:off x="2297912" y="4242537"/>
              <a:ext cx="65833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6566F8E-70CC-4B6B-B492-E3148832C70E}"/>
                </a:ext>
              </a:extLst>
            </p:cNvPr>
            <p:cNvCxnSpPr>
              <a:cxnSpLocks/>
            </p:cNvCxnSpPr>
            <p:nvPr/>
          </p:nvCxnSpPr>
          <p:spPr>
            <a:xfrm>
              <a:off x="2315044" y="4617846"/>
              <a:ext cx="65833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0E8339B-C002-4ACC-B10C-A64AAF43C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02" y="1744548"/>
            <a:ext cx="4517830" cy="41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7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8" name="矩形 3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9" name="椭圆 58"/>
          <p:cNvSpPr/>
          <p:nvPr/>
        </p:nvSpPr>
        <p:spPr>
          <a:xfrm rot="19509145">
            <a:off x="11241563" y="2777675"/>
            <a:ext cx="622103" cy="62210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630011">
            <a:off x="8144688" y="5941789"/>
            <a:ext cx="622103" cy="62210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/>
          <p:cNvGrpSpPr/>
          <p:nvPr/>
        </p:nvGrpSpPr>
        <p:grpSpPr>
          <a:xfrm>
            <a:off x="1299028" y="2077072"/>
            <a:ext cx="3730172" cy="4321070"/>
            <a:chOff x="1920986" y="3183518"/>
            <a:chExt cx="7268700" cy="1758615"/>
          </a:xfrm>
        </p:grpSpPr>
        <p:sp>
          <p:nvSpPr>
            <p:cNvPr id="85" name="矩形 84"/>
            <p:cNvSpPr/>
            <p:nvPr/>
          </p:nvSpPr>
          <p:spPr>
            <a:xfrm rot="16200000">
              <a:off x="5461393" y="-356883"/>
              <a:ext cx="187891" cy="7268694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9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）使用钢笔工具画出一个时针；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82" name="直接连接符 81"/>
            <p:cNvCxnSpPr>
              <a:cxnSpLocks/>
            </p:cNvCxnSpPr>
            <p:nvPr/>
          </p:nvCxnSpPr>
          <p:spPr>
            <a:xfrm>
              <a:off x="2297912" y="3371410"/>
              <a:ext cx="53669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34DDAE5-14B2-4947-9FB4-58C55441FD4B}"/>
                </a:ext>
              </a:extLst>
            </p:cNvPr>
            <p:cNvSpPr/>
            <p:nvPr/>
          </p:nvSpPr>
          <p:spPr>
            <a:xfrm rot="16200000">
              <a:off x="5405021" y="-69271"/>
              <a:ext cx="300626" cy="7268692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10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）用矩形工具在时钟上边画出一个矩形给时钟增加高光；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F3F71BD-DC8B-4A61-A551-599AA74817D9}"/>
                </a:ext>
              </a:extLst>
            </p:cNvPr>
            <p:cNvSpPr/>
            <p:nvPr/>
          </p:nvSpPr>
          <p:spPr>
            <a:xfrm rot="16200000">
              <a:off x="5348652" y="338380"/>
              <a:ext cx="413361" cy="7268688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11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）将刚才的矩形复制移动到下半部分做阴影效果，然后创建剪贴蒙版；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475C355-A5E4-4453-8212-659DDBBA3DE7}"/>
                </a:ext>
              </a:extLst>
            </p:cNvPr>
            <p:cNvSpPr/>
            <p:nvPr/>
          </p:nvSpPr>
          <p:spPr>
            <a:xfrm rot="16200000">
              <a:off x="5405019" y="741771"/>
              <a:ext cx="300626" cy="7268688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12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）复制一个时钟</a:t>
              </a:r>
              <a:r>
                <a:rPr lang="en-US" altLang="zh-CN" kern="100" dirty="0" err="1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Ctrl+T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自由变换旋转、等比例缩放，做分种指针；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F6E2F89-F069-45A4-B525-6B3DF82E5FD8}"/>
                </a:ext>
              </a:extLst>
            </p:cNvPr>
            <p:cNvCxnSpPr>
              <a:cxnSpLocks/>
            </p:cNvCxnSpPr>
            <p:nvPr/>
          </p:nvCxnSpPr>
          <p:spPr>
            <a:xfrm>
              <a:off x="2040920" y="3719645"/>
              <a:ext cx="65833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65A03DA-72FD-4830-94BE-E4F772A21AE9}"/>
                </a:ext>
              </a:extLst>
            </p:cNvPr>
            <p:cNvCxnSpPr>
              <a:cxnSpLocks/>
            </p:cNvCxnSpPr>
            <p:nvPr/>
          </p:nvCxnSpPr>
          <p:spPr>
            <a:xfrm>
              <a:off x="2297910" y="4179404"/>
              <a:ext cx="65833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6566F8E-70CC-4B6B-B492-E3148832C70E}"/>
                </a:ext>
              </a:extLst>
            </p:cNvPr>
            <p:cNvCxnSpPr>
              <a:cxnSpLocks/>
            </p:cNvCxnSpPr>
            <p:nvPr/>
          </p:nvCxnSpPr>
          <p:spPr>
            <a:xfrm>
              <a:off x="2263640" y="4526428"/>
              <a:ext cx="65833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E09DA22-825E-4F64-A066-27A58F46A436}"/>
                </a:ext>
              </a:extLst>
            </p:cNvPr>
            <p:cNvSpPr/>
            <p:nvPr/>
          </p:nvSpPr>
          <p:spPr>
            <a:xfrm rot="16200000">
              <a:off x="5348649" y="1101109"/>
              <a:ext cx="413361" cy="7268688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13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）合并时钟和分钟指针所在图层，创建一个蒙版，用选区工具画一个填充上黑色。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0E8339B-C002-4ACC-B10C-A64AAF43C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02" y="1857014"/>
            <a:ext cx="4517830" cy="39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4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97970" y="541565"/>
            <a:ext cx="6340197" cy="132343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8000" dirty="0">
                <a:solidFill>
                  <a:srgbClr val="E5E9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图二（原图）</a:t>
            </a:r>
          </a:p>
        </p:txBody>
      </p:sp>
      <p:sp>
        <p:nvSpPr>
          <p:cNvPr id="4" name="任意多边形: 形状 3"/>
          <p:cNvSpPr/>
          <p:nvPr/>
        </p:nvSpPr>
        <p:spPr>
          <a:xfrm>
            <a:off x="1373413" y="5545176"/>
            <a:ext cx="714327" cy="792575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3413" y="0"/>
            <a:ext cx="1055462" cy="1829895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520144" y="953047"/>
            <a:ext cx="762000" cy="762000"/>
            <a:chOff x="2895600" y="953047"/>
            <a:chExt cx="762000" cy="762000"/>
          </a:xfrm>
        </p:grpSpPr>
        <p:sp>
          <p:nvSpPr>
            <p:cNvPr id="9" name="椭圆 8"/>
            <p:cNvSpPr/>
            <p:nvPr/>
          </p:nvSpPr>
          <p:spPr>
            <a:xfrm>
              <a:off x="2895600" y="953047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48813" y="980104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F3F3F"/>
                  </a:solidFill>
                </a:rPr>
                <a:t>2</a:t>
              </a:r>
              <a:endParaRPr lang="zh-CN" altLang="en-US" sz="4000" dirty="0">
                <a:solidFill>
                  <a:srgbClr val="FF3F3F"/>
                </a:solidFill>
              </a:endParaRPr>
            </a:p>
          </p:txBody>
        </p:sp>
      </p:grpSp>
      <p:sp>
        <p:nvSpPr>
          <p:cNvPr id="77" name="椭圆 76"/>
          <p:cNvSpPr/>
          <p:nvPr/>
        </p:nvSpPr>
        <p:spPr>
          <a:xfrm>
            <a:off x="2524920" y="1318904"/>
            <a:ext cx="546100" cy="5461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-207168" y="5420763"/>
            <a:ext cx="1041400" cy="10414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2740820" y="1558296"/>
            <a:ext cx="963442" cy="963442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C12295-E979-458C-9445-EDA42BBB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554" y="1687990"/>
            <a:ext cx="5401487" cy="51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6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1118950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2" name="矩形 21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6891625-0770-4595-9546-CDB9E010AADF}"/>
              </a:ext>
            </a:extLst>
          </p:cNvPr>
          <p:cNvGrpSpPr/>
          <p:nvPr/>
        </p:nvGrpSpPr>
        <p:grpSpPr>
          <a:xfrm>
            <a:off x="6262915" y="1597671"/>
            <a:ext cx="3730171" cy="3524269"/>
            <a:chOff x="1920988" y="3183518"/>
            <a:chExt cx="7268698" cy="143432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5E29AF0-A1C2-4B51-9A65-52FEB3C2C7AA}"/>
                </a:ext>
              </a:extLst>
            </p:cNvPr>
            <p:cNvSpPr/>
            <p:nvPr/>
          </p:nvSpPr>
          <p:spPr>
            <a:xfrm rot="16200000">
              <a:off x="5461393" y="-356883"/>
              <a:ext cx="187891" cy="7268694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）使用椭圆工具画一个圆；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5E027A2-F32F-4B9B-91EF-8AAAFE79BC53}"/>
                </a:ext>
              </a:extLst>
            </p:cNvPr>
            <p:cNvCxnSpPr>
              <a:cxnSpLocks/>
            </p:cNvCxnSpPr>
            <p:nvPr/>
          </p:nvCxnSpPr>
          <p:spPr>
            <a:xfrm>
              <a:off x="2297912" y="3371410"/>
              <a:ext cx="53669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7EC98D7-B943-43AC-BDFF-B8FA000AD158}"/>
                </a:ext>
              </a:extLst>
            </p:cNvPr>
            <p:cNvSpPr/>
            <p:nvPr/>
          </p:nvSpPr>
          <p:spPr>
            <a:xfrm rot="16200000">
              <a:off x="5405023" y="-30167"/>
              <a:ext cx="300626" cy="7268692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）给椭圆做效果，颜色渐变和渐变描边；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3FACC9F-A55B-4FFF-8606-BF1E2B98087F}"/>
                </a:ext>
              </a:extLst>
            </p:cNvPr>
            <p:cNvSpPr/>
            <p:nvPr/>
          </p:nvSpPr>
          <p:spPr>
            <a:xfrm rot="16200000">
              <a:off x="5348653" y="401512"/>
              <a:ext cx="413361" cy="7268688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）复制大圆，</a:t>
              </a:r>
              <a:r>
                <a:rPr lang="en-US" altLang="zh-CN" kern="100" dirty="0" err="1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Ctrl+T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自由变换，按住</a:t>
              </a:r>
              <a:r>
                <a:rPr lang="en-US" altLang="zh-CN" kern="100" dirty="0" err="1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Alt+Shift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进行按中心点等比例缩放；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7705894-9B09-4634-AE5F-A59E125D52E7}"/>
                </a:ext>
              </a:extLst>
            </p:cNvPr>
            <p:cNvSpPr/>
            <p:nvPr/>
          </p:nvSpPr>
          <p:spPr>
            <a:xfrm rot="16200000">
              <a:off x="5405019" y="833189"/>
              <a:ext cx="300626" cy="7268688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4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）给中间的圆添加图层样式：渐变叠加、阴影；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76FF4A3-88D7-4EC7-8C8A-8F7B9233CBFE}"/>
                </a:ext>
              </a:extLst>
            </p:cNvPr>
            <p:cNvCxnSpPr>
              <a:cxnSpLocks/>
            </p:cNvCxnSpPr>
            <p:nvPr/>
          </p:nvCxnSpPr>
          <p:spPr>
            <a:xfrm>
              <a:off x="2315044" y="3750003"/>
              <a:ext cx="65833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F61CEAB-CCA4-4AC8-BF57-82C04233146B}"/>
                </a:ext>
              </a:extLst>
            </p:cNvPr>
            <p:cNvCxnSpPr>
              <a:cxnSpLocks/>
            </p:cNvCxnSpPr>
            <p:nvPr/>
          </p:nvCxnSpPr>
          <p:spPr>
            <a:xfrm>
              <a:off x="2297912" y="4242537"/>
              <a:ext cx="65833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76C1D94-F46A-4906-8A60-113A7F4D1298}"/>
                </a:ext>
              </a:extLst>
            </p:cNvPr>
            <p:cNvCxnSpPr>
              <a:cxnSpLocks/>
            </p:cNvCxnSpPr>
            <p:nvPr/>
          </p:nvCxnSpPr>
          <p:spPr>
            <a:xfrm>
              <a:off x="2315044" y="4617846"/>
              <a:ext cx="65833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9C60A8D-0688-47CD-8597-03DAE344A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43" y="1597671"/>
            <a:ext cx="3985342" cy="377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0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1118950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2" name="矩形 21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6891625-0770-4595-9546-CDB9E010AADF}"/>
              </a:ext>
            </a:extLst>
          </p:cNvPr>
          <p:cNvGrpSpPr/>
          <p:nvPr/>
        </p:nvGrpSpPr>
        <p:grpSpPr>
          <a:xfrm>
            <a:off x="6262915" y="1459170"/>
            <a:ext cx="3730171" cy="3662770"/>
            <a:chOff x="1920988" y="3127150"/>
            <a:chExt cx="7268698" cy="149069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5E29AF0-A1C2-4B51-9A65-52FEB3C2C7AA}"/>
                </a:ext>
              </a:extLst>
            </p:cNvPr>
            <p:cNvSpPr/>
            <p:nvPr/>
          </p:nvSpPr>
          <p:spPr>
            <a:xfrm rot="16200000">
              <a:off x="5405027" y="-356883"/>
              <a:ext cx="300626" cy="7268692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5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）使用圆角矩形工具画一个圆角矩形；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5E027A2-F32F-4B9B-91EF-8AAAFE79BC53}"/>
                </a:ext>
              </a:extLst>
            </p:cNvPr>
            <p:cNvCxnSpPr>
              <a:cxnSpLocks/>
            </p:cNvCxnSpPr>
            <p:nvPr/>
          </p:nvCxnSpPr>
          <p:spPr>
            <a:xfrm>
              <a:off x="2297912" y="3401982"/>
              <a:ext cx="53669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7EC98D7-B943-43AC-BDFF-B8FA000AD158}"/>
                </a:ext>
              </a:extLst>
            </p:cNvPr>
            <p:cNvSpPr/>
            <p:nvPr/>
          </p:nvSpPr>
          <p:spPr>
            <a:xfrm rot="16200000">
              <a:off x="5405023" y="-30167"/>
              <a:ext cx="300626" cy="7268692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6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）使用</a:t>
              </a:r>
              <a:r>
                <a:rPr lang="en-US" altLang="zh-CN" kern="100" dirty="0" err="1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Ctrl+T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自由变换，旋转合适的角度；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3FACC9F-A55B-4FFF-8606-BF1E2B98087F}"/>
                </a:ext>
              </a:extLst>
            </p:cNvPr>
            <p:cNvSpPr/>
            <p:nvPr/>
          </p:nvSpPr>
          <p:spPr>
            <a:xfrm rot="16200000">
              <a:off x="5405025" y="401512"/>
              <a:ext cx="300626" cy="7268688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7</a:t>
              </a:r>
              <a:r>
                <a:rPr lang="zh-CN" altLang="en-US" kern="10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）直接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选择工具、路径选择工具对圆角矩形进行变形；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7705894-9B09-4634-AE5F-A59E125D52E7}"/>
                </a:ext>
              </a:extLst>
            </p:cNvPr>
            <p:cNvSpPr/>
            <p:nvPr/>
          </p:nvSpPr>
          <p:spPr>
            <a:xfrm rot="16200000">
              <a:off x="5405019" y="833189"/>
              <a:ext cx="300626" cy="7268688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8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）给四分之一的圆角填充颜色，添加图层样式：阴影；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76FF4A3-88D7-4EC7-8C8A-8F7B9233CBFE}"/>
                </a:ext>
              </a:extLst>
            </p:cNvPr>
            <p:cNvCxnSpPr>
              <a:cxnSpLocks/>
            </p:cNvCxnSpPr>
            <p:nvPr/>
          </p:nvCxnSpPr>
          <p:spPr>
            <a:xfrm>
              <a:off x="2315044" y="3750003"/>
              <a:ext cx="65833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F61CEAB-CCA4-4AC8-BF57-82C04233146B}"/>
                </a:ext>
              </a:extLst>
            </p:cNvPr>
            <p:cNvCxnSpPr>
              <a:cxnSpLocks/>
            </p:cNvCxnSpPr>
            <p:nvPr/>
          </p:nvCxnSpPr>
          <p:spPr>
            <a:xfrm>
              <a:off x="2297912" y="4242537"/>
              <a:ext cx="65833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76C1D94-F46A-4906-8A60-113A7F4D1298}"/>
                </a:ext>
              </a:extLst>
            </p:cNvPr>
            <p:cNvCxnSpPr>
              <a:cxnSpLocks/>
            </p:cNvCxnSpPr>
            <p:nvPr/>
          </p:nvCxnSpPr>
          <p:spPr>
            <a:xfrm>
              <a:off x="2315044" y="4617846"/>
              <a:ext cx="65833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9C60A8D-0688-47CD-8597-03DAE344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43" y="1651316"/>
            <a:ext cx="3985342" cy="36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6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1118950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2" name="矩形 21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6891625-0770-4595-9546-CDB9E010AADF}"/>
              </a:ext>
            </a:extLst>
          </p:cNvPr>
          <p:cNvGrpSpPr/>
          <p:nvPr/>
        </p:nvGrpSpPr>
        <p:grpSpPr>
          <a:xfrm>
            <a:off x="6279245" y="2520516"/>
            <a:ext cx="3730167" cy="1530408"/>
            <a:chOff x="1920990" y="3127148"/>
            <a:chExt cx="7268692" cy="622855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5E29AF0-A1C2-4B51-9A65-52FEB3C2C7AA}"/>
                </a:ext>
              </a:extLst>
            </p:cNvPr>
            <p:cNvSpPr/>
            <p:nvPr/>
          </p:nvSpPr>
          <p:spPr>
            <a:xfrm rot="16200000">
              <a:off x="5405024" y="-356883"/>
              <a:ext cx="300626" cy="7268688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9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）复制四分之一圆角，填充颜色，并向下移动；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5E027A2-F32F-4B9B-91EF-8AAAFE79BC53}"/>
                </a:ext>
              </a:extLst>
            </p:cNvPr>
            <p:cNvCxnSpPr>
              <a:cxnSpLocks/>
            </p:cNvCxnSpPr>
            <p:nvPr/>
          </p:nvCxnSpPr>
          <p:spPr>
            <a:xfrm>
              <a:off x="2297912" y="3401982"/>
              <a:ext cx="53669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7EC98D7-B943-43AC-BDFF-B8FA000AD158}"/>
                </a:ext>
              </a:extLst>
            </p:cNvPr>
            <p:cNvSpPr/>
            <p:nvPr/>
          </p:nvSpPr>
          <p:spPr>
            <a:xfrm rot="16200000">
              <a:off x="5461390" y="-30167"/>
              <a:ext cx="187891" cy="7268692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10</a:t>
              </a:r>
              <a:r>
                <a:rPr lang="zh-CN" altLang="en-US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）给图层添加图层样式：阴影。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76FF4A3-88D7-4EC7-8C8A-8F7B9233CBFE}"/>
                </a:ext>
              </a:extLst>
            </p:cNvPr>
            <p:cNvCxnSpPr>
              <a:cxnSpLocks/>
            </p:cNvCxnSpPr>
            <p:nvPr/>
          </p:nvCxnSpPr>
          <p:spPr>
            <a:xfrm>
              <a:off x="2315044" y="3750003"/>
              <a:ext cx="65833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9C60A8D-0688-47CD-8597-03DAE344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37" y="1651316"/>
            <a:ext cx="3984953" cy="36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6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427</Words>
  <Application>Microsoft Office PowerPoint</Application>
  <PresentationFormat>宽屏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 Light</vt:lpstr>
      <vt:lpstr>Arial</vt:lpstr>
      <vt:lpstr>Gill Sans MT Ext Condensed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李益达</dc:creator>
  <cp:lastModifiedBy>. sayschj</cp:lastModifiedBy>
  <cp:revision>25</cp:revision>
  <dcterms:created xsi:type="dcterms:W3CDTF">2017-06-15T09:31:05Z</dcterms:created>
  <dcterms:modified xsi:type="dcterms:W3CDTF">2018-12-22T01:52:19Z</dcterms:modified>
</cp:coreProperties>
</file>