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3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3863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E9"/>
    <a:srgbClr val="008FBF"/>
    <a:srgbClr val="F39800"/>
    <a:srgbClr val="CFDB00"/>
    <a:srgbClr val="EB9624"/>
    <a:srgbClr val="18556F"/>
    <a:srgbClr val="F6F5F5"/>
    <a:srgbClr val="905603"/>
    <a:srgbClr val="8F5503"/>
    <a:srgbClr val="E8942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68" autoAdjust="0"/>
    <p:restoredTop sz="94728" autoAdjust="0"/>
  </p:normalViewPr>
  <p:slideViewPr>
    <p:cSldViewPr snapToGrid="0" showGuides="1">
      <p:cViewPr>
        <p:scale>
          <a:sx n="64" d="100"/>
          <a:sy n="64" d="100"/>
        </p:scale>
        <p:origin x="-1020" y="-15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B11F5-5059-4E45-9721-EB94D5B4201D}" type="datetimeFigureOut">
              <a:rPr lang="zh-CN" altLang="en-US" smtClean="0"/>
              <a:pPr/>
              <a:t>2015/3/5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A2EFB-6695-429B-89A6-63679E002A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24148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eibo.com/teliss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teliss.blog.163.com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图片 10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5986961" y="4395575"/>
            <a:ext cx="14020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布衣公子</a:t>
            </a:r>
          </a:p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96"/>
          <p:cNvSpPr>
            <a:spLocks/>
          </p:cNvSpPr>
          <p:nvPr userDrawn="1"/>
        </p:nvSpPr>
        <p:spPr bwMode="auto">
          <a:xfrm>
            <a:off x="863522" y="1846630"/>
            <a:ext cx="484910" cy="412451"/>
          </a:xfrm>
          <a:custGeom>
            <a:avLst/>
            <a:gdLst>
              <a:gd name="T0" fmla="*/ 174 w 348"/>
              <a:gd name="T1" fmla="*/ 0 h 298"/>
              <a:gd name="T2" fmla="*/ 209 w 348"/>
              <a:gd name="T3" fmla="*/ 3 h 298"/>
              <a:gd name="T4" fmla="*/ 242 w 348"/>
              <a:gd name="T5" fmla="*/ 10 h 298"/>
              <a:gd name="T6" fmla="*/ 272 w 348"/>
              <a:gd name="T7" fmla="*/ 23 h 298"/>
              <a:gd name="T8" fmla="*/ 297 w 348"/>
              <a:gd name="T9" fmla="*/ 39 h 298"/>
              <a:gd name="T10" fmla="*/ 318 w 348"/>
              <a:gd name="T11" fmla="*/ 59 h 298"/>
              <a:gd name="T12" fmla="*/ 334 w 348"/>
              <a:gd name="T13" fmla="*/ 81 h 298"/>
              <a:gd name="T14" fmla="*/ 345 w 348"/>
              <a:gd name="T15" fmla="*/ 107 h 298"/>
              <a:gd name="T16" fmla="*/ 348 w 348"/>
              <a:gd name="T17" fmla="*/ 133 h 298"/>
              <a:gd name="T18" fmla="*/ 346 w 348"/>
              <a:gd name="T19" fmla="*/ 150 h 298"/>
              <a:gd name="T20" fmla="*/ 336 w 348"/>
              <a:gd name="T21" fmla="*/ 181 h 298"/>
              <a:gd name="T22" fmla="*/ 317 w 348"/>
              <a:gd name="T23" fmla="*/ 209 h 298"/>
              <a:gd name="T24" fmla="*/ 290 w 348"/>
              <a:gd name="T25" fmla="*/ 233 h 298"/>
              <a:gd name="T26" fmla="*/ 308 w 348"/>
              <a:gd name="T27" fmla="*/ 298 h 298"/>
              <a:gd name="T28" fmla="*/ 244 w 348"/>
              <a:gd name="T29" fmla="*/ 255 h 298"/>
              <a:gd name="T30" fmla="*/ 210 w 348"/>
              <a:gd name="T31" fmla="*/ 264 h 298"/>
              <a:gd name="T32" fmla="*/ 174 w 348"/>
              <a:gd name="T33" fmla="*/ 267 h 298"/>
              <a:gd name="T34" fmla="*/ 157 w 348"/>
              <a:gd name="T35" fmla="*/ 265 h 298"/>
              <a:gd name="T36" fmla="*/ 122 w 348"/>
              <a:gd name="T37" fmla="*/ 261 h 298"/>
              <a:gd name="T38" fmla="*/ 91 w 348"/>
              <a:gd name="T39" fmla="*/ 251 h 298"/>
              <a:gd name="T40" fmla="*/ 63 w 348"/>
              <a:gd name="T41" fmla="*/ 236 h 298"/>
              <a:gd name="T42" fmla="*/ 40 w 348"/>
              <a:gd name="T43" fmla="*/ 218 h 298"/>
              <a:gd name="T44" fmla="*/ 21 w 348"/>
              <a:gd name="T45" fmla="*/ 197 h 298"/>
              <a:gd name="T46" fmla="*/ 8 w 348"/>
              <a:gd name="T47" fmla="*/ 173 h 298"/>
              <a:gd name="T48" fmla="*/ 1 w 348"/>
              <a:gd name="T49" fmla="*/ 147 h 298"/>
              <a:gd name="T50" fmla="*/ 0 w 348"/>
              <a:gd name="T51" fmla="*/ 133 h 298"/>
              <a:gd name="T52" fmla="*/ 4 w 348"/>
              <a:gd name="T53" fmla="*/ 107 h 298"/>
              <a:gd name="T54" fmla="*/ 14 w 348"/>
              <a:gd name="T55" fmla="*/ 81 h 298"/>
              <a:gd name="T56" fmla="*/ 31 w 348"/>
              <a:gd name="T57" fmla="*/ 59 h 298"/>
              <a:gd name="T58" fmla="*/ 52 w 348"/>
              <a:gd name="T59" fmla="*/ 39 h 298"/>
              <a:gd name="T60" fmla="*/ 77 w 348"/>
              <a:gd name="T61" fmla="*/ 23 h 298"/>
              <a:gd name="T62" fmla="*/ 106 w 348"/>
              <a:gd name="T63" fmla="*/ 10 h 298"/>
              <a:gd name="T64" fmla="*/ 139 w 348"/>
              <a:gd name="T65" fmla="*/ 3 h 298"/>
              <a:gd name="T66" fmla="*/ 174 w 348"/>
              <a:gd name="T67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48" h="298">
                <a:moveTo>
                  <a:pt x="174" y="0"/>
                </a:moveTo>
                <a:lnTo>
                  <a:pt x="174" y="0"/>
                </a:lnTo>
                <a:lnTo>
                  <a:pt x="192" y="2"/>
                </a:lnTo>
                <a:lnTo>
                  <a:pt x="209" y="3"/>
                </a:lnTo>
                <a:lnTo>
                  <a:pt x="226" y="6"/>
                </a:lnTo>
                <a:lnTo>
                  <a:pt x="242" y="10"/>
                </a:lnTo>
                <a:lnTo>
                  <a:pt x="256" y="16"/>
                </a:lnTo>
                <a:lnTo>
                  <a:pt x="272" y="23"/>
                </a:lnTo>
                <a:lnTo>
                  <a:pt x="284" y="31"/>
                </a:lnTo>
                <a:lnTo>
                  <a:pt x="297" y="39"/>
                </a:lnTo>
                <a:lnTo>
                  <a:pt x="308" y="49"/>
                </a:lnTo>
                <a:lnTo>
                  <a:pt x="318" y="59"/>
                </a:lnTo>
                <a:lnTo>
                  <a:pt x="327" y="70"/>
                </a:lnTo>
                <a:lnTo>
                  <a:pt x="334" y="81"/>
                </a:lnTo>
                <a:lnTo>
                  <a:pt x="341" y="94"/>
                </a:lnTo>
                <a:lnTo>
                  <a:pt x="345" y="107"/>
                </a:lnTo>
                <a:lnTo>
                  <a:pt x="348" y="119"/>
                </a:lnTo>
                <a:lnTo>
                  <a:pt x="348" y="133"/>
                </a:lnTo>
                <a:lnTo>
                  <a:pt x="348" y="133"/>
                </a:lnTo>
                <a:lnTo>
                  <a:pt x="346" y="150"/>
                </a:lnTo>
                <a:lnTo>
                  <a:pt x="342" y="166"/>
                </a:lnTo>
                <a:lnTo>
                  <a:pt x="336" y="181"/>
                </a:lnTo>
                <a:lnTo>
                  <a:pt x="328" y="195"/>
                </a:lnTo>
                <a:lnTo>
                  <a:pt x="317" y="209"/>
                </a:lnTo>
                <a:lnTo>
                  <a:pt x="304" y="222"/>
                </a:lnTo>
                <a:lnTo>
                  <a:pt x="290" y="233"/>
                </a:lnTo>
                <a:lnTo>
                  <a:pt x="273" y="243"/>
                </a:lnTo>
                <a:lnTo>
                  <a:pt x="308" y="298"/>
                </a:lnTo>
                <a:lnTo>
                  <a:pt x="244" y="255"/>
                </a:lnTo>
                <a:lnTo>
                  <a:pt x="244" y="255"/>
                </a:lnTo>
                <a:lnTo>
                  <a:pt x="227" y="260"/>
                </a:lnTo>
                <a:lnTo>
                  <a:pt x="210" y="264"/>
                </a:lnTo>
                <a:lnTo>
                  <a:pt x="192" y="265"/>
                </a:lnTo>
                <a:lnTo>
                  <a:pt x="174" y="267"/>
                </a:lnTo>
                <a:lnTo>
                  <a:pt x="174" y="267"/>
                </a:lnTo>
                <a:lnTo>
                  <a:pt x="157" y="265"/>
                </a:lnTo>
                <a:lnTo>
                  <a:pt x="139" y="264"/>
                </a:lnTo>
                <a:lnTo>
                  <a:pt x="122" y="261"/>
                </a:lnTo>
                <a:lnTo>
                  <a:pt x="106" y="257"/>
                </a:lnTo>
                <a:lnTo>
                  <a:pt x="91" y="251"/>
                </a:lnTo>
                <a:lnTo>
                  <a:pt x="77" y="244"/>
                </a:lnTo>
                <a:lnTo>
                  <a:pt x="63" y="236"/>
                </a:lnTo>
                <a:lnTo>
                  <a:pt x="52" y="227"/>
                </a:lnTo>
                <a:lnTo>
                  <a:pt x="40" y="218"/>
                </a:lnTo>
                <a:lnTo>
                  <a:pt x="31" y="208"/>
                </a:lnTo>
                <a:lnTo>
                  <a:pt x="21" y="197"/>
                </a:lnTo>
                <a:lnTo>
                  <a:pt x="14" y="185"/>
                </a:lnTo>
                <a:lnTo>
                  <a:pt x="8" y="173"/>
                </a:lnTo>
                <a:lnTo>
                  <a:pt x="4" y="160"/>
                </a:lnTo>
                <a:lnTo>
                  <a:pt x="1" y="147"/>
                </a:lnTo>
                <a:lnTo>
                  <a:pt x="0" y="133"/>
                </a:lnTo>
                <a:lnTo>
                  <a:pt x="0" y="133"/>
                </a:lnTo>
                <a:lnTo>
                  <a:pt x="1" y="119"/>
                </a:lnTo>
                <a:lnTo>
                  <a:pt x="4" y="107"/>
                </a:lnTo>
                <a:lnTo>
                  <a:pt x="8" y="94"/>
                </a:lnTo>
                <a:lnTo>
                  <a:pt x="14" y="81"/>
                </a:lnTo>
                <a:lnTo>
                  <a:pt x="21" y="70"/>
                </a:lnTo>
                <a:lnTo>
                  <a:pt x="31" y="59"/>
                </a:lnTo>
                <a:lnTo>
                  <a:pt x="40" y="49"/>
                </a:lnTo>
                <a:lnTo>
                  <a:pt x="52" y="39"/>
                </a:lnTo>
                <a:lnTo>
                  <a:pt x="63" y="31"/>
                </a:lnTo>
                <a:lnTo>
                  <a:pt x="77" y="23"/>
                </a:lnTo>
                <a:lnTo>
                  <a:pt x="91" y="16"/>
                </a:lnTo>
                <a:lnTo>
                  <a:pt x="106" y="10"/>
                </a:lnTo>
                <a:lnTo>
                  <a:pt x="122" y="6"/>
                </a:lnTo>
                <a:lnTo>
                  <a:pt x="139" y="3"/>
                </a:lnTo>
                <a:lnTo>
                  <a:pt x="157" y="2"/>
                </a:lnTo>
                <a:lnTo>
                  <a:pt x="174" y="0"/>
                </a:lnTo>
                <a:lnTo>
                  <a:pt x="174" y="0"/>
                </a:lnTo>
                <a:close/>
              </a:path>
            </a:pathLst>
          </a:custGeom>
          <a:solidFill>
            <a:srgbClr val="FF9100"/>
          </a:solidFill>
          <a:ln>
            <a:noFill/>
          </a:ln>
          <a:extLst/>
        </p:spPr>
        <p:txBody>
          <a:bodyPr vert="horz" wrap="square" lIns="36000" tIns="18000" rIns="36000" bIns="54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61</a:t>
            </a:r>
            <a:endParaRPr lang="zh-CN" altLang="en-US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椭圆 4"/>
          <p:cNvSpPr/>
          <p:nvPr userDrawn="1"/>
        </p:nvSpPr>
        <p:spPr>
          <a:xfrm>
            <a:off x="664463" y="1541737"/>
            <a:ext cx="4276775" cy="4276775"/>
          </a:xfrm>
          <a:prstGeom prst="ellipse">
            <a:avLst/>
          </a:prstGeom>
          <a:noFill/>
          <a:ln w="6350">
            <a:solidFill>
              <a:srgbClr val="A2A0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0195981" y="2757337"/>
            <a:ext cx="483478" cy="483480"/>
            <a:chOff x="5197261" y="4171609"/>
            <a:chExt cx="483478" cy="483480"/>
          </a:xfrm>
        </p:grpSpPr>
        <p:sp>
          <p:nvSpPr>
            <p:cNvPr id="7" name="Oval 494"/>
            <p:cNvSpPr>
              <a:spLocks noChangeArrowheads="1"/>
            </p:cNvSpPr>
            <p:nvPr/>
          </p:nvSpPr>
          <p:spPr bwMode="auto">
            <a:xfrm>
              <a:off x="5197261" y="4171609"/>
              <a:ext cx="313043" cy="313043"/>
            </a:xfrm>
            <a:prstGeom prst="ellipse">
              <a:avLst/>
            </a:prstGeom>
            <a:noFill/>
            <a:ln w="6350" cap="flat">
              <a:solidFill>
                <a:srgbClr val="C0C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Line 495"/>
            <p:cNvSpPr>
              <a:spLocks noChangeShapeType="1"/>
            </p:cNvSpPr>
            <p:nvPr/>
          </p:nvSpPr>
          <p:spPr bwMode="auto">
            <a:xfrm>
              <a:off x="5461609" y="4435957"/>
              <a:ext cx="48696" cy="48696"/>
            </a:xfrm>
            <a:prstGeom prst="line">
              <a:avLst/>
            </a:prstGeom>
            <a:noFill/>
            <a:ln w="6350" cap="flat">
              <a:solidFill>
                <a:srgbClr val="C0C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496"/>
            <p:cNvSpPr>
              <a:spLocks/>
            </p:cNvSpPr>
            <p:nvPr/>
          </p:nvSpPr>
          <p:spPr bwMode="auto">
            <a:xfrm>
              <a:off x="5485956" y="4460306"/>
              <a:ext cx="194783" cy="194783"/>
            </a:xfrm>
            <a:custGeom>
              <a:avLst/>
              <a:gdLst>
                <a:gd name="T0" fmla="*/ 0 w 56"/>
                <a:gd name="T1" fmla="*/ 13 h 56"/>
                <a:gd name="T2" fmla="*/ 13 w 56"/>
                <a:gd name="T3" fmla="*/ 0 h 56"/>
                <a:gd name="T4" fmla="*/ 56 w 56"/>
                <a:gd name="T5" fmla="*/ 42 h 56"/>
                <a:gd name="T6" fmla="*/ 42 w 56"/>
                <a:gd name="T7" fmla="*/ 56 h 56"/>
                <a:gd name="T8" fmla="*/ 0 w 56"/>
                <a:gd name="T9" fmla="*/ 1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0" y="13"/>
                  </a:moveTo>
                  <a:lnTo>
                    <a:pt x="13" y="0"/>
                  </a:lnTo>
                  <a:lnTo>
                    <a:pt x="56" y="42"/>
                  </a:lnTo>
                  <a:lnTo>
                    <a:pt x="42" y="56"/>
                  </a:lnTo>
                  <a:lnTo>
                    <a:pt x="0" y="13"/>
                  </a:lnTo>
                  <a:close/>
                </a:path>
              </a:pathLst>
            </a:custGeom>
            <a:noFill/>
            <a:ln w="6350" cap="flat">
              <a:solidFill>
                <a:srgbClr val="C0C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" name="任意多边形 9"/>
          <p:cNvSpPr/>
          <p:nvPr userDrawn="1"/>
        </p:nvSpPr>
        <p:spPr>
          <a:xfrm>
            <a:off x="1128420" y="6060944"/>
            <a:ext cx="3362065" cy="223019"/>
          </a:xfrm>
          <a:custGeom>
            <a:avLst/>
            <a:gdLst/>
            <a:ahLst/>
            <a:cxnLst/>
            <a:rect l="l" t="t" r="r" b="b"/>
            <a:pathLst>
              <a:path w="3362065" h="223019">
                <a:moveTo>
                  <a:pt x="2343225" y="198909"/>
                </a:moveTo>
                <a:lnTo>
                  <a:pt x="2368339" y="198909"/>
                </a:lnTo>
                <a:lnTo>
                  <a:pt x="2368339" y="223019"/>
                </a:lnTo>
                <a:lnTo>
                  <a:pt x="2343225" y="223019"/>
                </a:lnTo>
                <a:close/>
                <a:moveTo>
                  <a:pt x="1358727" y="146670"/>
                </a:moveTo>
                <a:lnTo>
                  <a:pt x="1358727" y="206946"/>
                </a:lnTo>
                <a:lnTo>
                  <a:pt x="1486310" y="206946"/>
                </a:lnTo>
                <a:lnTo>
                  <a:pt x="1486310" y="146670"/>
                </a:lnTo>
                <a:close/>
                <a:moveTo>
                  <a:pt x="1346672" y="137629"/>
                </a:moveTo>
                <a:lnTo>
                  <a:pt x="1498365" y="137629"/>
                </a:lnTo>
                <a:lnTo>
                  <a:pt x="1498365" y="215987"/>
                </a:lnTo>
                <a:lnTo>
                  <a:pt x="1346672" y="215987"/>
                </a:lnTo>
                <a:close/>
                <a:moveTo>
                  <a:pt x="1099022" y="130597"/>
                </a:moveTo>
                <a:lnTo>
                  <a:pt x="1166329" y="130597"/>
                </a:lnTo>
                <a:lnTo>
                  <a:pt x="1166329" y="186854"/>
                </a:lnTo>
                <a:cubicBezTo>
                  <a:pt x="1170348" y="183505"/>
                  <a:pt x="1174868" y="179989"/>
                  <a:pt x="1179891" y="176306"/>
                </a:cubicBezTo>
                <a:cubicBezTo>
                  <a:pt x="1184914" y="172622"/>
                  <a:pt x="1189100" y="169441"/>
                  <a:pt x="1192449" y="166762"/>
                </a:cubicBezTo>
                <a:lnTo>
                  <a:pt x="1192449" y="178817"/>
                </a:lnTo>
                <a:lnTo>
                  <a:pt x="1147242" y="213978"/>
                </a:lnTo>
                <a:lnTo>
                  <a:pt x="1147242" y="201923"/>
                </a:lnTo>
                <a:lnTo>
                  <a:pt x="1155279" y="195895"/>
                </a:lnTo>
                <a:lnTo>
                  <a:pt x="1154274" y="195895"/>
                </a:lnTo>
                <a:lnTo>
                  <a:pt x="1154274" y="139638"/>
                </a:lnTo>
                <a:lnTo>
                  <a:pt x="1111077" y="139638"/>
                </a:lnTo>
                <a:cubicBezTo>
                  <a:pt x="1109737" y="151693"/>
                  <a:pt x="1108733" y="164418"/>
                  <a:pt x="1108063" y="177813"/>
                </a:cubicBezTo>
                <a:cubicBezTo>
                  <a:pt x="1107393" y="191207"/>
                  <a:pt x="1106389" y="203932"/>
                  <a:pt x="1105049" y="215987"/>
                </a:cubicBezTo>
                <a:lnTo>
                  <a:pt x="1092994" y="215987"/>
                </a:lnTo>
                <a:lnTo>
                  <a:pt x="1099022" y="135620"/>
                </a:lnTo>
                <a:close/>
                <a:moveTo>
                  <a:pt x="2881052" y="121556"/>
                </a:moveTo>
                <a:lnTo>
                  <a:pt x="2942332" y="121556"/>
                </a:lnTo>
                <a:lnTo>
                  <a:pt x="2942332" y="132606"/>
                </a:lnTo>
                <a:lnTo>
                  <a:pt x="2881052" y="132606"/>
                </a:lnTo>
                <a:close/>
                <a:moveTo>
                  <a:pt x="1057834" y="116533"/>
                </a:moveTo>
                <a:lnTo>
                  <a:pt x="1069889" y="116533"/>
                </a:lnTo>
                <a:lnTo>
                  <a:pt x="1069889" y="216992"/>
                </a:lnTo>
                <a:lnTo>
                  <a:pt x="1057834" y="216992"/>
                </a:lnTo>
                <a:close/>
                <a:moveTo>
                  <a:pt x="2050889" y="111510"/>
                </a:moveTo>
                <a:lnTo>
                  <a:pt x="2271899" y="111510"/>
                </a:lnTo>
                <a:lnTo>
                  <a:pt x="2271899" y="120551"/>
                </a:lnTo>
                <a:lnTo>
                  <a:pt x="2110160" y="120551"/>
                </a:lnTo>
                <a:cubicBezTo>
                  <a:pt x="2108821" y="125909"/>
                  <a:pt x="2106979" y="131434"/>
                  <a:pt x="2104635" y="137127"/>
                </a:cubicBezTo>
                <a:cubicBezTo>
                  <a:pt x="2102291" y="142820"/>
                  <a:pt x="2100449" y="148345"/>
                  <a:pt x="2099109" y="153703"/>
                </a:cubicBezTo>
                <a:lnTo>
                  <a:pt x="2252812" y="153703"/>
                </a:lnTo>
                <a:lnTo>
                  <a:pt x="2243770" y="215987"/>
                </a:lnTo>
                <a:lnTo>
                  <a:pt x="2094086" y="215987"/>
                </a:lnTo>
                <a:lnTo>
                  <a:pt x="2088059" y="206946"/>
                </a:lnTo>
                <a:lnTo>
                  <a:pt x="2232720" y="206946"/>
                </a:lnTo>
                <a:cubicBezTo>
                  <a:pt x="2234059" y="199579"/>
                  <a:pt x="2235231" y="192212"/>
                  <a:pt x="2236236" y="184845"/>
                </a:cubicBezTo>
                <a:cubicBezTo>
                  <a:pt x="2237240" y="177478"/>
                  <a:pt x="2238413" y="170111"/>
                  <a:pt x="2239752" y="162744"/>
                </a:cubicBezTo>
                <a:lnTo>
                  <a:pt x="2083036" y="162744"/>
                </a:lnTo>
                <a:lnTo>
                  <a:pt x="2098105" y="120551"/>
                </a:lnTo>
                <a:lnTo>
                  <a:pt x="2050889" y="120551"/>
                </a:lnTo>
                <a:close/>
                <a:moveTo>
                  <a:pt x="1093999" y="98450"/>
                </a:moveTo>
                <a:lnTo>
                  <a:pt x="1166329" y="98450"/>
                </a:lnTo>
                <a:lnTo>
                  <a:pt x="1166329" y="107491"/>
                </a:lnTo>
                <a:lnTo>
                  <a:pt x="1093999" y="107491"/>
                </a:lnTo>
                <a:close/>
                <a:moveTo>
                  <a:pt x="1345667" y="94432"/>
                </a:moveTo>
                <a:lnTo>
                  <a:pt x="1498365" y="94432"/>
                </a:lnTo>
                <a:lnTo>
                  <a:pt x="1498365" y="103473"/>
                </a:lnTo>
                <a:lnTo>
                  <a:pt x="1345667" y="103473"/>
                </a:lnTo>
                <a:close/>
                <a:moveTo>
                  <a:pt x="2343225" y="93427"/>
                </a:moveTo>
                <a:lnTo>
                  <a:pt x="2368339" y="93427"/>
                </a:lnTo>
                <a:lnTo>
                  <a:pt x="2368339" y="119547"/>
                </a:lnTo>
                <a:lnTo>
                  <a:pt x="2343225" y="119547"/>
                </a:lnTo>
                <a:close/>
                <a:moveTo>
                  <a:pt x="1633984" y="83381"/>
                </a:moveTo>
                <a:lnTo>
                  <a:pt x="1647044" y="83381"/>
                </a:lnTo>
                <a:lnTo>
                  <a:pt x="1566677" y="202928"/>
                </a:lnTo>
                <a:lnTo>
                  <a:pt x="1733439" y="202928"/>
                </a:lnTo>
                <a:cubicBezTo>
                  <a:pt x="1726072" y="192882"/>
                  <a:pt x="1718202" y="182501"/>
                  <a:pt x="1709831" y="171785"/>
                </a:cubicBezTo>
                <a:cubicBezTo>
                  <a:pt x="1701459" y="161070"/>
                  <a:pt x="1693590" y="150689"/>
                  <a:pt x="1686223" y="140643"/>
                </a:cubicBezTo>
                <a:lnTo>
                  <a:pt x="1700287" y="140643"/>
                </a:lnTo>
                <a:lnTo>
                  <a:pt x="1753531" y="211969"/>
                </a:lnTo>
                <a:lnTo>
                  <a:pt x="1547590" y="211969"/>
                </a:lnTo>
                <a:close/>
                <a:moveTo>
                  <a:pt x="614809" y="83381"/>
                </a:moveTo>
                <a:lnTo>
                  <a:pt x="627869" y="83381"/>
                </a:lnTo>
                <a:lnTo>
                  <a:pt x="547502" y="202928"/>
                </a:lnTo>
                <a:lnTo>
                  <a:pt x="714264" y="202928"/>
                </a:lnTo>
                <a:cubicBezTo>
                  <a:pt x="706897" y="192882"/>
                  <a:pt x="699027" y="182501"/>
                  <a:pt x="690656" y="171785"/>
                </a:cubicBezTo>
                <a:cubicBezTo>
                  <a:pt x="682284" y="161070"/>
                  <a:pt x="674415" y="150689"/>
                  <a:pt x="667048" y="140643"/>
                </a:cubicBezTo>
                <a:lnTo>
                  <a:pt x="681112" y="140643"/>
                </a:lnTo>
                <a:lnTo>
                  <a:pt x="734356" y="211969"/>
                </a:lnTo>
                <a:lnTo>
                  <a:pt x="528415" y="211969"/>
                </a:lnTo>
                <a:close/>
                <a:moveTo>
                  <a:pt x="1302470" y="82377"/>
                </a:moveTo>
                <a:lnTo>
                  <a:pt x="1314525" y="82377"/>
                </a:lnTo>
                <a:lnTo>
                  <a:pt x="1314525" y="215987"/>
                </a:lnTo>
                <a:lnTo>
                  <a:pt x="1302470" y="215987"/>
                </a:lnTo>
                <a:close/>
                <a:moveTo>
                  <a:pt x="1946412" y="72331"/>
                </a:moveTo>
                <a:lnTo>
                  <a:pt x="1959471" y="72331"/>
                </a:lnTo>
                <a:lnTo>
                  <a:pt x="1956458" y="105482"/>
                </a:lnTo>
                <a:cubicBezTo>
                  <a:pt x="1965834" y="122895"/>
                  <a:pt x="1976214" y="141313"/>
                  <a:pt x="1987600" y="160735"/>
                </a:cubicBezTo>
                <a:cubicBezTo>
                  <a:pt x="1998985" y="180157"/>
                  <a:pt x="2009366" y="198574"/>
                  <a:pt x="2018742" y="215987"/>
                </a:cubicBezTo>
                <a:lnTo>
                  <a:pt x="2005682" y="215987"/>
                </a:lnTo>
                <a:lnTo>
                  <a:pt x="1950430" y="117537"/>
                </a:lnTo>
                <a:cubicBezTo>
                  <a:pt x="1943063" y="134281"/>
                  <a:pt x="1935529" y="150689"/>
                  <a:pt x="1927827" y="166762"/>
                </a:cubicBezTo>
                <a:cubicBezTo>
                  <a:pt x="1920125" y="182836"/>
                  <a:pt x="1912591" y="199244"/>
                  <a:pt x="1905224" y="215987"/>
                </a:cubicBezTo>
                <a:lnTo>
                  <a:pt x="1893169" y="215987"/>
                </a:lnTo>
                <a:lnTo>
                  <a:pt x="1943398" y="103473"/>
                </a:lnTo>
                <a:cubicBezTo>
                  <a:pt x="1944068" y="98785"/>
                  <a:pt x="1944570" y="93595"/>
                  <a:pt x="1944905" y="87902"/>
                </a:cubicBezTo>
                <a:cubicBezTo>
                  <a:pt x="1945240" y="82209"/>
                  <a:pt x="1945742" y="77019"/>
                  <a:pt x="1946412" y="72331"/>
                </a:cubicBezTo>
                <a:close/>
                <a:moveTo>
                  <a:pt x="1846957" y="72331"/>
                </a:moveTo>
                <a:lnTo>
                  <a:pt x="1859012" y="72331"/>
                </a:lnTo>
                <a:lnTo>
                  <a:pt x="1857003" y="105482"/>
                </a:lnTo>
                <a:cubicBezTo>
                  <a:pt x="1865040" y="116868"/>
                  <a:pt x="1873244" y="128755"/>
                  <a:pt x="1881616" y="141145"/>
                </a:cubicBezTo>
                <a:cubicBezTo>
                  <a:pt x="1889987" y="153535"/>
                  <a:pt x="1898191" y="165423"/>
                  <a:pt x="1906228" y="176808"/>
                </a:cubicBezTo>
                <a:lnTo>
                  <a:pt x="1892164" y="176808"/>
                </a:lnTo>
                <a:lnTo>
                  <a:pt x="1850976" y="116533"/>
                </a:lnTo>
                <a:cubicBezTo>
                  <a:pt x="1843609" y="133276"/>
                  <a:pt x="1835907" y="149852"/>
                  <a:pt x="1827870" y="166260"/>
                </a:cubicBezTo>
                <a:cubicBezTo>
                  <a:pt x="1819833" y="182668"/>
                  <a:pt x="1812132" y="199244"/>
                  <a:pt x="1804765" y="215987"/>
                </a:cubicBezTo>
                <a:lnTo>
                  <a:pt x="1791705" y="215987"/>
                </a:lnTo>
                <a:lnTo>
                  <a:pt x="1842939" y="104478"/>
                </a:lnTo>
                <a:cubicBezTo>
                  <a:pt x="1843609" y="99120"/>
                  <a:pt x="1844278" y="93595"/>
                  <a:pt x="1844948" y="87902"/>
                </a:cubicBezTo>
                <a:cubicBezTo>
                  <a:pt x="1845618" y="82209"/>
                  <a:pt x="1846288" y="77019"/>
                  <a:pt x="1846957" y="72331"/>
                </a:cubicBezTo>
                <a:close/>
                <a:moveTo>
                  <a:pt x="1074912" y="65299"/>
                </a:moveTo>
                <a:lnTo>
                  <a:pt x="1087971" y="65299"/>
                </a:lnTo>
                <a:lnTo>
                  <a:pt x="1042765" y="140643"/>
                </a:lnTo>
                <a:lnTo>
                  <a:pt x="1029705" y="140643"/>
                </a:lnTo>
                <a:close/>
                <a:moveTo>
                  <a:pt x="1345667" y="55253"/>
                </a:moveTo>
                <a:lnTo>
                  <a:pt x="1498365" y="55253"/>
                </a:lnTo>
                <a:lnTo>
                  <a:pt x="1498365" y="64294"/>
                </a:lnTo>
                <a:lnTo>
                  <a:pt x="1345667" y="64294"/>
                </a:lnTo>
                <a:close/>
                <a:moveTo>
                  <a:pt x="364666" y="55253"/>
                </a:moveTo>
                <a:lnTo>
                  <a:pt x="377726" y="55253"/>
                </a:lnTo>
                <a:lnTo>
                  <a:pt x="421928" y="120551"/>
                </a:lnTo>
                <a:cubicBezTo>
                  <a:pt x="429295" y="112514"/>
                  <a:pt x="436829" y="103975"/>
                  <a:pt x="444532" y="94934"/>
                </a:cubicBezTo>
                <a:cubicBezTo>
                  <a:pt x="452233" y="85893"/>
                  <a:pt x="459768" y="77354"/>
                  <a:pt x="467135" y="69317"/>
                </a:cubicBezTo>
                <a:lnTo>
                  <a:pt x="481199" y="69317"/>
                </a:lnTo>
                <a:lnTo>
                  <a:pt x="428960" y="129592"/>
                </a:lnTo>
                <a:lnTo>
                  <a:pt x="481199" y="205941"/>
                </a:lnTo>
                <a:lnTo>
                  <a:pt x="467135" y="205941"/>
                </a:lnTo>
                <a:close/>
                <a:moveTo>
                  <a:pt x="3145855" y="35161"/>
                </a:moveTo>
                <a:cubicBezTo>
                  <a:pt x="3139827" y="35161"/>
                  <a:pt x="3134134" y="35496"/>
                  <a:pt x="3128777" y="36166"/>
                </a:cubicBezTo>
                <a:cubicBezTo>
                  <a:pt x="3124758" y="36835"/>
                  <a:pt x="3121075" y="37505"/>
                  <a:pt x="3117726" y="38175"/>
                </a:cubicBezTo>
                <a:lnTo>
                  <a:pt x="3117726" y="115528"/>
                </a:lnTo>
                <a:cubicBezTo>
                  <a:pt x="3124423" y="117537"/>
                  <a:pt x="3133130" y="118542"/>
                  <a:pt x="3143846" y="118542"/>
                </a:cubicBezTo>
                <a:cubicBezTo>
                  <a:pt x="3180011" y="118542"/>
                  <a:pt x="3198093" y="104143"/>
                  <a:pt x="3198093" y="75345"/>
                </a:cubicBezTo>
                <a:cubicBezTo>
                  <a:pt x="3198093" y="61280"/>
                  <a:pt x="3192736" y="50900"/>
                  <a:pt x="3182020" y="44202"/>
                </a:cubicBezTo>
                <a:cubicBezTo>
                  <a:pt x="3173313" y="38175"/>
                  <a:pt x="3161258" y="35161"/>
                  <a:pt x="3145855" y="35161"/>
                </a:cubicBezTo>
                <a:close/>
                <a:moveTo>
                  <a:pt x="3012505" y="35161"/>
                </a:moveTo>
                <a:cubicBezTo>
                  <a:pt x="3006477" y="35161"/>
                  <a:pt x="3000784" y="35496"/>
                  <a:pt x="2995427" y="36166"/>
                </a:cubicBezTo>
                <a:cubicBezTo>
                  <a:pt x="2991408" y="36835"/>
                  <a:pt x="2987725" y="37505"/>
                  <a:pt x="2984376" y="38175"/>
                </a:cubicBezTo>
                <a:lnTo>
                  <a:pt x="2984376" y="115528"/>
                </a:lnTo>
                <a:cubicBezTo>
                  <a:pt x="2991073" y="117537"/>
                  <a:pt x="2999780" y="118542"/>
                  <a:pt x="3010496" y="118542"/>
                </a:cubicBezTo>
                <a:cubicBezTo>
                  <a:pt x="3046661" y="118542"/>
                  <a:pt x="3064743" y="104143"/>
                  <a:pt x="3064743" y="75345"/>
                </a:cubicBezTo>
                <a:cubicBezTo>
                  <a:pt x="3064743" y="61280"/>
                  <a:pt x="3059386" y="50900"/>
                  <a:pt x="3048670" y="44202"/>
                </a:cubicBezTo>
                <a:cubicBezTo>
                  <a:pt x="3039963" y="38175"/>
                  <a:pt x="3027908" y="35161"/>
                  <a:pt x="3012505" y="35161"/>
                </a:cubicBezTo>
                <a:close/>
                <a:moveTo>
                  <a:pt x="2794434" y="35161"/>
                </a:moveTo>
                <a:cubicBezTo>
                  <a:pt x="2788407" y="35161"/>
                  <a:pt x="2782379" y="35496"/>
                  <a:pt x="2776352" y="36166"/>
                </a:cubicBezTo>
                <a:cubicBezTo>
                  <a:pt x="2771664" y="36835"/>
                  <a:pt x="2767980" y="37505"/>
                  <a:pt x="2765301" y="38175"/>
                </a:cubicBezTo>
                <a:lnTo>
                  <a:pt x="2765301" y="110505"/>
                </a:lnTo>
                <a:lnTo>
                  <a:pt x="2798453" y="110505"/>
                </a:lnTo>
                <a:cubicBezTo>
                  <a:pt x="2813187" y="110505"/>
                  <a:pt x="2824572" y="106822"/>
                  <a:pt x="2832609" y="99455"/>
                </a:cubicBezTo>
                <a:cubicBezTo>
                  <a:pt x="2841315" y="92757"/>
                  <a:pt x="2845668" y="84051"/>
                  <a:pt x="2845668" y="73335"/>
                </a:cubicBezTo>
                <a:cubicBezTo>
                  <a:pt x="2845668" y="59941"/>
                  <a:pt x="2840645" y="49895"/>
                  <a:pt x="2830600" y="43198"/>
                </a:cubicBezTo>
                <a:cubicBezTo>
                  <a:pt x="2821893" y="37840"/>
                  <a:pt x="2809838" y="35161"/>
                  <a:pt x="2794434" y="35161"/>
                </a:cubicBezTo>
                <a:close/>
                <a:moveTo>
                  <a:pt x="3220418" y="26120"/>
                </a:moveTo>
                <a:lnTo>
                  <a:pt x="3362065" y="26120"/>
                </a:lnTo>
                <a:lnTo>
                  <a:pt x="3362065" y="37170"/>
                </a:lnTo>
                <a:lnTo>
                  <a:pt x="3297771" y="37170"/>
                </a:lnTo>
                <a:lnTo>
                  <a:pt x="3297771" y="199914"/>
                </a:lnTo>
                <a:lnTo>
                  <a:pt x="3284711" y="199914"/>
                </a:lnTo>
                <a:lnTo>
                  <a:pt x="3284711" y="37170"/>
                </a:lnTo>
                <a:lnTo>
                  <a:pt x="3220418" y="37170"/>
                </a:lnTo>
                <a:close/>
                <a:moveTo>
                  <a:pt x="2572271" y="26120"/>
                </a:moveTo>
                <a:lnTo>
                  <a:pt x="2584326" y="26120"/>
                </a:lnTo>
                <a:lnTo>
                  <a:pt x="2584326" y="102469"/>
                </a:lnTo>
                <a:lnTo>
                  <a:pt x="2692822" y="102469"/>
                </a:lnTo>
                <a:lnTo>
                  <a:pt x="2692822" y="26120"/>
                </a:lnTo>
                <a:lnTo>
                  <a:pt x="2705882" y="26120"/>
                </a:lnTo>
                <a:lnTo>
                  <a:pt x="2705882" y="199914"/>
                </a:lnTo>
                <a:lnTo>
                  <a:pt x="2692822" y="199914"/>
                </a:lnTo>
                <a:lnTo>
                  <a:pt x="2692822" y="112514"/>
                </a:lnTo>
                <a:lnTo>
                  <a:pt x="2584326" y="112514"/>
                </a:lnTo>
                <a:lnTo>
                  <a:pt x="2584326" y="199914"/>
                </a:lnTo>
                <a:lnTo>
                  <a:pt x="2572271" y="199914"/>
                </a:lnTo>
                <a:close/>
                <a:moveTo>
                  <a:pt x="3145855" y="25115"/>
                </a:moveTo>
                <a:cubicBezTo>
                  <a:pt x="3168625" y="25115"/>
                  <a:pt x="3185369" y="30138"/>
                  <a:pt x="3196084" y="40184"/>
                </a:cubicBezTo>
                <a:cubicBezTo>
                  <a:pt x="3205460" y="48890"/>
                  <a:pt x="3210148" y="60276"/>
                  <a:pt x="3210148" y="74340"/>
                </a:cubicBezTo>
                <a:cubicBezTo>
                  <a:pt x="3210148" y="89074"/>
                  <a:pt x="3205795" y="100794"/>
                  <a:pt x="3197089" y="109501"/>
                </a:cubicBezTo>
                <a:cubicBezTo>
                  <a:pt x="3185034" y="122225"/>
                  <a:pt x="3166951" y="128588"/>
                  <a:pt x="3142841" y="128588"/>
                </a:cubicBezTo>
                <a:cubicBezTo>
                  <a:pt x="3136813" y="128588"/>
                  <a:pt x="3132460" y="128588"/>
                  <a:pt x="3129781" y="128588"/>
                </a:cubicBezTo>
                <a:cubicBezTo>
                  <a:pt x="3125093" y="127918"/>
                  <a:pt x="3121075" y="127248"/>
                  <a:pt x="3117726" y="126579"/>
                </a:cubicBezTo>
                <a:lnTo>
                  <a:pt x="3117726" y="199914"/>
                </a:lnTo>
                <a:lnTo>
                  <a:pt x="3105671" y="199914"/>
                </a:lnTo>
                <a:lnTo>
                  <a:pt x="3105671" y="28129"/>
                </a:lnTo>
                <a:cubicBezTo>
                  <a:pt x="3111699" y="27459"/>
                  <a:pt x="3117726" y="26789"/>
                  <a:pt x="3123754" y="26120"/>
                </a:cubicBezTo>
                <a:cubicBezTo>
                  <a:pt x="3131121" y="25450"/>
                  <a:pt x="3138488" y="25115"/>
                  <a:pt x="3145855" y="25115"/>
                </a:cubicBezTo>
                <a:close/>
                <a:moveTo>
                  <a:pt x="3012505" y="25115"/>
                </a:moveTo>
                <a:cubicBezTo>
                  <a:pt x="3035275" y="25115"/>
                  <a:pt x="3052019" y="30138"/>
                  <a:pt x="3062734" y="40184"/>
                </a:cubicBezTo>
                <a:cubicBezTo>
                  <a:pt x="3072110" y="48890"/>
                  <a:pt x="3076798" y="60276"/>
                  <a:pt x="3076798" y="74340"/>
                </a:cubicBezTo>
                <a:cubicBezTo>
                  <a:pt x="3076798" y="89074"/>
                  <a:pt x="3072445" y="100794"/>
                  <a:pt x="3063739" y="109501"/>
                </a:cubicBezTo>
                <a:cubicBezTo>
                  <a:pt x="3051684" y="122225"/>
                  <a:pt x="3033601" y="128588"/>
                  <a:pt x="3009491" y="128588"/>
                </a:cubicBezTo>
                <a:cubicBezTo>
                  <a:pt x="3003463" y="128588"/>
                  <a:pt x="2999110" y="128588"/>
                  <a:pt x="2996431" y="128588"/>
                </a:cubicBezTo>
                <a:cubicBezTo>
                  <a:pt x="2991743" y="127918"/>
                  <a:pt x="2987725" y="127248"/>
                  <a:pt x="2984376" y="126579"/>
                </a:cubicBezTo>
                <a:lnTo>
                  <a:pt x="2984376" y="199914"/>
                </a:lnTo>
                <a:lnTo>
                  <a:pt x="2972321" y="199914"/>
                </a:lnTo>
                <a:lnTo>
                  <a:pt x="2972321" y="28129"/>
                </a:lnTo>
                <a:cubicBezTo>
                  <a:pt x="2978349" y="27459"/>
                  <a:pt x="2984376" y="26789"/>
                  <a:pt x="2990404" y="26120"/>
                </a:cubicBezTo>
                <a:cubicBezTo>
                  <a:pt x="2997771" y="25450"/>
                  <a:pt x="3005138" y="25115"/>
                  <a:pt x="3012505" y="25115"/>
                </a:cubicBezTo>
                <a:close/>
                <a:moveTo>
                  <a:pt x="2795439" y="25115"/>
                </a:moveTo>
                <a:cubicBezTo>
                  <a:pt x="2818210" y="25115"/>
                  <a:pt x="2834953" y="30138"/>
                  <a:pt x="2845668" y="40184"/>
                </a:cubicBezTo>
                <a:cubicBezTo>
                  <a:pt x="2853705" y="48221"/>
                  <a:pt x="2857723" y="58267"/>
                  <a:pt x="2857723" y="70322"/>
                </a:cubicBezTo>
                <a:cubicBezTo>
                  <a:pt x="2857723" y="93762"/>
                  <a:pt x="2846003" y="108831"/>
                  <a:pt x="2822563" y="115528"/>
                </a:cubicBezTo>
                <a:lnTo>
                  <a:pt x="2822563" y="116533"/>
                </a:lnTo>
                <a:cubicBezTo>
                  <a:pt x="2835957" y="121221"/>
                  <a:pt x="2844999" y="132941"/>
                  <a:pt x="2849687" y="151693"/>
                </a:cubicBezTo>
                <a:cubicBezTo>
                  <a:pt x="2855714" y="177813"/>
                  <a:pt x="2860402" y="193886"/>
                  <a:pt x="2863751" y="199914"/>
                </a:cubicBezTo>
                <a:lnTo>
                  <a:pt x="2850691" y="199914"/>
                </a:lnTo>
                <a:cubicBezTo>
                  <a:pt x="2848012" y="195895"/>
                  <a:pt x="2843994" y="182166"/>
                  <a:pt x="2838636" y="158726"/>
                </a:cubicBezTo>
                <a:cubicBezTo>
                  <a:pt x="2833278" y="134615"/>
                  <a:pt x="2819884" y="121891"/>
                  <a:pt x="2798453" y="120551"/>
                </a:cubicBezTo>
                <a:lnTo>
                  <a:pt x="2765301" y="120551"/>
                </a:lnTo>
                <a:lnTo>
                  <a:pt x="2765301" y="199914"/>
                </a:lnTo>
                <a:lnTo>
                  <a:pt x="2753246" y="199914"/>
                </a:lnTo>
                <a:lnTo>
                  <a:pt x="2753246" y="29133"/>
                </a:lnTo>
                <a:cubicBezTo>
                  <a:pt x="2765971" y="26455"/>
                  <a:pt x="2780035" y="25115"/>
                  <a:pt x="2795439" y="25115"/>
                </a:cubicBezTo>
                <a:close/>
                <a:moveTo>
                  <a:pt x="2085045" y="25115"/>
                </a:moveTo>
                <a:lnTo>
                  <a:pt x="2085045" y="67308"/>
                </a:lnTo>
                <a:lnTo>
                  <a:pt x="2239752" y="67308"/>
                </a:lnTo>
                <a:lnTo>
                  <a:pt x="2239752" y="25115"/>
                </a:lnTo>
                <a:close/>
                <a:moveTo>
                  <a:pt x="1591792" y="19088"/>
                </a:moveTo>
                <a:lnTo>
                  <a:pt x="1604851" y="19088"/>
                </a:lnTo>
                <a:lnTo>
                  <a:pt x="1553617" y="112514"/>
                </a:lnTo>
                <a:lnTo>
                  <a:pt x="1540558" y="112514"/>
                </a:lnTo>
                <a:close/>
                <a:moveTo>
                  <a:pt x="572617" y="19088"/>
                </a:moveTo>
                <a:lnTo>
                  <a:pt x="585676" y="19088"/>
                </a:lnTo>
                <a:lnTo>
                  <a:pt x="534442" y="112514"/>
                </a:lnTo>
                <a:lnTo>
                  <a:pt x="521382" y="112514"/>
                </a:lnTo>
                <a:close/>
                <a:moveTo>
                  <a:pt x="1696269" y="18083"/>
                </a:moveTo>
                <a:lnTo>
                  <a:pt x="1709329" y="18083"/>
                </a:lnTo>
                <a:lnTo>
                  <a:pt x="1758553" y="113519"/>
                </a:lnTo>
                <a:lnTo>
                  <a:pt x="1745494" y="113519"/>
                </a:lnTo>
                <a:close/>
                <a:moveTo>
                  <a:pt x="793626" y="18083"/>
                </a:moveTo>
                <a:lnTo>
                  <a:pt x="985503" y="18083"/>
                </a:lnTo>
                <a:lnTo>
                  <a:pt x="985503" y="26120"/>
                </a:lnTo>
                <a:lnTo>
                  <a:pt x="904131" y="83381"/>
                </a:lnTo>
                <a:lnTo>
                  <a:pt x="904131" y="114524"/>
                </a:lnTo>
                <a:lnTo>
                  <a:pt x="1001576" y="114524"/>
                </a:lnTo>
                <a:lnTo>
                  <a:pt x="1001576" y="124570"/>
                </a:lnTo>
                <a:lnTo>
                  <a:pt x="904131" y="124570"/>
                </a:lnTo>
                <a:lnTo>
                  <a:pt x="904131" y="215987"/>
                </a:lnTo>
                <a:lnTo>
                  <a:pt x="836824" y="215987"/>
                </a:lnTo>
                <a:lnTo>
                  <a:pt x="829792" y="206946"/>
                </a:lnTo>
                <a:lnTo>
                  <a:pt x="892076" y="206946"/>
                </a:lnTo>
                <a:lnTo>
                  <a:pt x="892076" y="124570"/>
                </a:lnTo>
                <a:lnTo>
                  <a:pt x="775544" y="124570"/>
                </a:lnTo>
                <a:lnTo>
                  <a:pt x="775544" y="114524"/>
                </a:lnTo>
                <a:lnTo>
                  <a:pt x="892076" y="114524"/>
                </a:lnTo>
                <a:lnTo>
                  <a:pt x="892076" y="78358"/>
                </a:lnTo>
                <a:lnTo>
                  <a:pt x="966416" y="27124"/>
                </a:lnTo>
                <a:lnTo>
                  <a:pt x="793626" y="27124"/>
                </a:lnTo>
                <a:close/>
                <a:moveTo>
                  <a:pt x="677094" y="18083"/>
                </a:moveTo>
                <a:lnTo>
                  <a:pt x="690154" y="18083"/>
                </a:lnTo>
                <a:lnTo>
                  <a:pt x="739378" y="113519"/>
                </a:lnTo>
                <a:lnTo>
                  <a:pt x="726319" y="113519"/>
                </a:lnTo>
                <a:close/>
                <a:moveTo>
                  <a:pt x="2072990" y="16074"/>
                </a:moveTo>
                <a:lnTo>
                  <a:pt x="2251807" y="16074"/>
                </a:lnTo>
                <a:lnTo>
                  <a:pt x="2251807" y="76349"/>
                </a:lnTo>
                <a:lnTo>
                  <a:pt x="2072990" y="76349"/>
                </a:lnTo>
                <a:close/>
                <a:moveTo>
                  <a:pt x="1193453" y="7032"/>
                </a:moveTo>
                <a:lnTo>
                  <a:pt x="1204504" y="7032"/>
                </a:lnTo>
                <a:lnTo>
                  <a:pt x="1203499" y="19088"/>
                </a:lnTo>
                <a:lnTo>
                  <a:pt x="1259756" y="19088"/>
                </a:lnTo>
                <a:lnTo>
                  <a:pt x="1259756" y="27124"/>
                </a:lnTo>
                <a:lnTo>
                  <a:pt x="1249710" y="27124"/>
                </a:lnTo>
                <a:lnTo>
                  <a:pt x="1249710" y="82377"/>
                </a:lnTo>
                <a:lnTo>
                  <a:pt x="1223591" y="148680"/>
                </a:lnTo>
                <a:cubicBezTo>
                  <a:pt x="1228279" y="158726"/>
                  <a:pt x="1233302" y="169943"/>
                  <a:pt x="1238660" y="182333"/>
                </a:cubicBezTo>
                <a:cubicBezTo>
                  <a:pt x="1244017" y="194723"/>
                  <a:pt x="1249040" y="205941"/>
                  <a:pt x="1253729" y="215987"/>
                </a:cubicBezTo>
                <a:lnTo>
                  <a:pt x="1241673" y="215987"/>
                </a:lnTo>
                <a:lnTo>
                  <a:pt x="1217563" y="164753"/>
                </a:lnTo>
                <a:cubicBezTo>
                  <a:pt x="1214215" y="173460"/>
                  <a:pt x="1210531" y="181999"/>
                  <a:pt x="1206513" y="190370"/>
                </a:cubicBezTo>
                <a:cubicBezTo>
                  <a:pt x="1202494" y="198742"/>
                  <a:pt x="1198811" y="207281"/>
                  <a:pt x="1195462" y="215987"/>
                </a:cubicBezTo>
                <a:lnTo>
                  <a:pt x="1183407" y="215987"/>
                </a:lnTo>
                <a:lnTo>
                  <a:pt x="1211536" y="149684"/>
                </a:lnTo>
                <a:cubicBezTo>
                  <a:pt x="1207517" y="140308"/>
                  <a:pt x="1203164" y="130430"/>
                  <a:pt x="1198476" y="120049"/>
                </a:cubicBezTo>
                <a:cubicBezTo>
                  <a:pt x="1193788" y="109668"/>
                  <a:pt x="1189770" y="99790"/>
                  <a:pt x="1186421" y="90413"/>
                </a:cubicBezTo>
                <a:lnTo>
                  <a:pt x="1198476" y="90413"/>
                </a:lnTo>
                <a:lnTo>
                  <a:pt x="1217563" y="135620"/>
                </a:lnTo>
                <a:cubicBezTo>
                  <a:pt x="1220912" y="126244"/>
                  <a:pt x="1224261" y="117203"/>
                  <a:pt x="1227609" y="108496"/>
                </a:cubicBezTo>
                <a:cubicBezTo>
                  <a:pt x="1230958" y="99790"/>
                  <a:pt x="1234306" y="90748"/>
                  <a:pt x="1237655" y="81372"/>
                </a:cubicBezTo>
                <a:lnTo>
                  <a:pt x="1237655" y="27124"/>
                </a:lnTo>
                <a:lnTo>
                  <a:pt x="1203499" y="27124"/>
                </a:lnTo>
                <a:cubicBezTo>
                  <a:pt x="1202159" y="36500"/>
                  <a:pt x="1200988" y="45542"/>
                  <a:pt x="1199983" y="54248"/>
                </a:cubicBezTo>
                <a:cubicBezTo>
                  <a:pt x="1198978" y="62955"/>
                  <a:pt x="1197806" y="71996"/>
                  <a:pt x="1196467" y="81372"/>
                </a:cubicBezTo>
                <a:lnTo>
                  <a:pt x="1185416" y="81372"/>
                </a:lnTo>
                <a:close/>
                <a:moveTo>
                  <a:pt x="1128155" y="7032"/>
                </a:moveTo>
                <a:lnTo>
                  <a:pt x="1140210" y="7032"/>
                </a:lnTo>
                <a:lnTo>
                  <a:pt x="1140210" y="70322"/>
                </a:lnTo>
                <a:lnTo>
                  <a:pt x="1162311" y="70322"/>
                </a:lnTo>
                <a:lnTo>
                  <a:pt x="1162311" y="19088"/>
                </a:lnTo>
                <a:lnTo>
                  <a:pt x="1173361" y="19088"/>
                </a:lnTo>
                <a:lnTo>
                  <a:pt x="1173361" y="79363"/>
                </a:lnTo>
                <a:lnTo>
                  <a:pt x="1093999" y="79363"/>
                </a:lnTo>
                <a:lnTo>
                  <a:pt x="1093999" y="19088"/>
                </a:lnTo>
                <a:lnTo>
                  <a:pt x="1106054" y="19088"/>
                </a:lnTo>
                <a:lnTo>
                  <a:pt x="1106054" y="70322"/>
                </a:lnTo>
                <a:lnTo>
                  <a:pt x="1128155" y="70322"/>
                </a:lnTo>
                <a:close/>
                <a:moveTo>
                  <a:pt x="1072902" y="7032"/>
                </a:moveTo>
                <a:lnTo>
                  <a:pt x="1085962" y="7032"/>
                </a:lnTo>
                <a:lnTo>
                  <a:pt x="1042765" y="78358"/>
                </a:lnTo>
                <a:lnTo>
                  <a:pt x="1029705" y="78358"/>
                </a:lnTo>
                <a:close/>
                <a:moveTo>
                  <a:pt x="1311511" y="6028"/>
                </a:moveTo>
                <a:lnTo>
                  <a:pt x="1323566" y="6028"/>
                </a:lnTo>
                <a:lnTo>
                  <a:pt x="1288405" y="106487"/>
                </a:lnTo>
                <a:lnTo>
                  <a:pt x="1276350" y="106487"/>
                </a:lnTo>
                <a:close/>
                <a:moveTo>
                  <a:pt x="369689" y="6028"/>
                </a:moveTo>
                <a:lnTo>
                  <a:pt x="382749" y="6028"/>
                </a:lnTo>
                <a:lnTo>
                  <a:pt x="391790" y="30138"/>
                </a:lnTo>
                <a:lnTo>
                  <a:pt x="481199" y="30138"/>
                </a:lnTo>
                <a:lnTo>
                  <a:pt x="481199" y="39179"/>
                </a:lnTo>
                <a:lnTo>
                  <a:pt x="373708" y="39179"/>
                </a:lnTo>
                <a:cubicBezTo>
                  <a:pt x="366341" y="47216"/>
                  <a:pt x="359141" y="55755"/>
                  <a:pt x="352109" y="64796"/>
                </a:cubicBezTo>
                <a:cubicBezTo>
                  <a:pt x="345077" y="73838"/>
                  <a:pt x="338212" y="82042"/>
                  <a:pt x="331515" y="89409"/>
                </a:cubicBezTo>
                <a:lnTo>
                  <a:pt x="331515" y="198909"/>
                </a:lnTo>
                <a:cubicBezTo>
                  <a:pt x="340891" y="194891"/>
                  <a:pt x="350602" y="190872"/>
                  <a:pt x="360648" y="186854"/>
                </a:cubicBezTo>
                <a:cubicBezTo>
                  <a:pt x="370694" y="182836"/>
                  <a:pt x="380405" y="178817"/>
                  <a:pt x="389781" y="174799"/>
                </a:cubicBezTo>
                <a:lnTo>
                  <a:pt x="389781" y="184845"/>
                </a:lnTo>
                <a:lnTo>
                  <a:pt x="300373" y="221010"/>
                </a:lnTo>
                <a:lnTo>
                  <a:pt x="300373" y="210964"/>
                </a:lnTo>
                <a:lnTo>
                  <a:pt x="319460" y="203932"/>
                </a:lnTo>
                <a:lnTo>
                  <a:pt x="318455" y="203932"/>
                </a:lnTo>
                <a:lnTo>
                  <a:pt x="318455" y="106487"/>
                </a:lnTo>
                <a:cubicBezTo>
                  <a:pt x="311088" y="115863"/>
                  <a:pt x="302717" y="125909"/>
                  <a:pt x="293341" y="136625"/>
                </a:cubicBezTo>
                <a:cubicBezTo>
                  <a:pt x="283965" y="147340"/>
                  <a:pt x="275593" y="157386"/>
                  <a:pt x="268226" y="166762"/>
                </a:cubicBezTo>
                <a:lnTo>
                  <a:pt x="268226" y="147675"/>
                </a:lnTo>
                <a:lnTo>
                  <a:pt x="358639" y="39179"/>
                </a:lnTo>
                <a:lnTo>
                  <a:pt x="262199" y="39179"/>
                </a:lnTo>
                <a:lnTo>
                  <a:pt x="262199" y="30138"/>
                </a:lnTo>
                <a:lnTo>
                  <a:pt x="378731" y="30138"/>
                </a:lnTo>
                <a:cubicBezTo>
                  <a:pt x="377391" y="26789"/>
                  <a:pt x="375884" y="22771"/>
                  <a:pt x="374210" y="18083"/>
                </a:cubicBezTo>
                <a:cubicBezTo>
                  <a:pt x="372536" y="13395"/>
                  <a:pt x="371029" y="9377"/>
                  <a:pt x="369689" y="6028"/>
                </a:cubicBezTo>
                <a:close/>
                <a:moveTo>
                  <a:pt x="1411970" y="4019"/>
                </a:moveTo>
                <a:lnTo>
                  <a:pt x="1425030" y="4019"/>
                </a:lnTo>
                <a:lnTo>
                  <a:pt x="1433066" y="20092"/>
                </a:lnTo>
                <a:lnTo>
                  <a:pt x="1507406" y="20092"/>
                </a:lnTo>
                <a:lnTo>
                  <a:pt x="1507406" y="29133"/>
                </a:lnTo>
                <a:lnTo>
                  <a:pt x="1336626" y="29133"/>
                </a:lnTo>
                <a:lnTo>
                  <a:pt x="1336626" y="20092"/>
                </a:lnTo>
                <a:lnTo>
                  <a:pt x="1420007" y="20092"/>
                </a:lnTo>
                <a:cubicBezTo>
                  <a:pt x="1418667" y="18753"/>
                  <a:pt x="1417160" y="16074"/>
                  <a:pt x="1415486" y="12055"/>
                </a:cubicBezTo>
                <a:cubicBezTo>
                  <a:pt x="1413812" y="8037"/>
                  <a:pt x="1412640" y="5358"/>
                  <a:pt x="1411970" y="4019"/>
                </a:cubicBezTo>
                <a:close/>
                <a:moveTo>
                  <a:pt x="81372" y="2010"/>
                </a:moveTo>
                <a:lnTo>
                  <a:pt x="94432" y="2010"/>
                </a:lnTo>
                <a:lnTo>
                  <a:pt x="79363" y="26120"/>
                </a:lnTo>
                <a:lnTo>
                  <a:pt x="223019" y="26120"/>
                </a:lnTo>
                <a:lnTo>
                  <a:pt x="223019" y="35161"/>
                </a:lnTo>
                <a:lnTo>
                  <a:pt x="74340" y="35161"/>
                </a:lnTo>
                <a:cubicBezTo>
                  <a:pt x="69652" y="43867"/>
                  <a:pt x="64629" y="52909"/>
                  <a:pt x="59271" y="62285"/>
                </a:cubicBezTo>
                <a:cubicBezTo>
                  <a:pt x="53913" y="71661"/>
                  <a:pt x="48890" y="80702"/>
                  <a:pt x="44202" y="89409"/>
                </a:cubicBezTo>
                <a:lnTo>
                  <a:pt x="112515" y="89409"/>
                </a:lnTo>
                <a:lnTo>
                  <a:pt x="112515" y="56257"/>
                </a:lnTo>
                <a:lnTo>
                  <a:pt x="124570" y="56257"/>
                </a:lnTo>
                <a:lnTo>
                  <a:pt x="124570" y="89409"/>
                </a:lnTo>
                <a:lnTo>
                  <a:pt x="208955" y="89409"/>
                </a:lnTo>
                <a:lnTo>
                  <a:pt x="207951" y="204937"/>
                </a:lnTo>
                <a:lnTo>
                  <a:pt x="173794" y="204937"/>
                </a:lnTo>
                <a:lnTo>
                  <a:pt x="168771" y="195895"/>
                </a:lnTo>
                <a:lnTo>
                  <a:pt x="196900" y="195895"/>
                </a:lnTo>
                <a:lnTo>
                  <a:pt x="196900" y="98450"/>
                </a:lnTo>
                <a:lnTo>
                  <a:pt x="124570" y="98450"/>
                </a:lnTo>
                <a:lnTo>
                  <a:pt x="124570" y="216992"/>
                </a:lnTo>
                <a:lnTo>
                  <a:pt x="112515" y="216992"/>
                </a:lnTo>
                <a:lnTo>
                  <a:pt x="112515" y="98450"/>
                </a:lnTo>
                <a:lnTo>
                  <a:pt x="46212" y="98450"/>
                </a:lnTo>
                <a:lnTo>
                  <a:pt x="46212" y="206946"/>
                </a:lnTo>
                <a:lnTo>
                  <a:pt x="34156" y="206946"/>
                </a:lnTo>
                <a:lnTo>
                  <a:pt x="34156" y="106487"/>
                </a:lnTo>
                <a:cubicBezTo>
                  <a:pt x="30808" y="113184"/>
                  <a:pt x="27292" y="119881"/>
                  <a:pt x="23608" y="126579"/>
                </a:cubicBezTo>
                <a:cubicBezTo>
                  <a:pt x="19925" y="133276"/>
                  <a:pt x="16409" y="139973"/>
                  <a:pt x="13060" y="146670"/>
                </a:cubicBezTo>
                <a:lnTo>
                  <a:pt x="0" y="146670"/>
                </a:lnTo>
                <a:lnTo>
                  <a:pt x="61281" y="35161"/>
                </a:lnTo>
                <a:lnTo>
                  <a:pt x="5023" y="35161"/>
                </a:lnTo>
                <a:lnTo>
                  <a:pt x="5023" y="26120"/>
                </a:lnTo>
                <a:lnTo>
                  <a:pt x="67308" y="26120"/>
                </a:lnTo>
                <a:cubicBezTo>
                  <a:pt x="69317" y="22771"/>
                  <a:pt x="71661" y="18753"/>
                  <a:pt x="74340" y="14065"/>
                </a:cubicBezTo>
                <a:cubicBezTo>
                  <a:pt x="77019" y="9377"/>
                  <a:pt x="79363" y="5358"/>
                  <a:pt x="81372" y="2010"/>
                </a:cubicBezTo>
                <a:close/>
                <a:moveTo>
                  <a:pt x="1905224" y="0"/>
                </a:moveTo>
                <a:lnTo>
                  <a:pt x="2013719" y="67308"/>
                </a:lnTo>
                <a:lnTo>
                  <a:pt x="2013719" y="79363"/>
                </a:lnTo>
                <a:lnTo>
                  <a:pt x="1905224" y="13060"/>
                </a:lnTo>
                <a:lnTo>
                  <a:pt x="1797732" y="77354"/>
                </a:lnTo>
                <a:lnTo>
                  <a:pt x="1797732" y="65299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 userDrawn="1"/>
        </p:nvSpPr>
        <p:spPr>
          <a:xfrm>
            <a:off x="1162665" y="2505184"/>
            <a:ext cx="3287315" cy="2503289"/>
          </a:xfrm>
          <a:custGeom>
            <a:avLst/>
            <a:gdLst/>
            <a:ahLst/>
            <a:cxnLst/>
            <a:rect l="l" t="t" r="r" b="b"/>
            <a:pathLst>
              <a:path w="3287315" h="2503289">
                <a:moveTo>
                  <a:pt x="946695" y="2070645"/>
                </a:moveTo>
                <a:lnTo>
                  <a:pt x="946695" y="2134269"/>
                </a:lnTo>
                <a:lnTo>
                  <a:pt x="1252091" y="2134269"/>
                </a:lnTo>
                <a:lnTo>
                  <a:pt x="1252091" y="2070645"/>
                </a:lnTo>
                <a:close/>
                <a:moveTo>
                  <a:pt x="946695" y="1867049"/>
                </a:moveTo>
                <a:lnTo>
                  <a:pt x="946695" y="1930673"/>
                </a:lnTo>
                <a:lnTo>
                  <a:pt x="1252091" y="1930673"/>
                </a:lnTo>
                <a:lnTo>
                  <a:pt x="1252091" y="1867049"/>
                </a:lnTo>
                <a:close/>
                <a:moveTo>
                  <a:pt x="692199" y="1714351"/>
                </a:moveTo>
                <a:lnTo>
                  <a:pt x="1506587" y="1714351"/>
                </a:lnTo>
                <a:lnTo>
                  <a:pt x="1506587" y="2293330"/>
                </a:lnTo>
                <a:cubicBezTo>
                  <a:pt x="1510828" y="2433302"/>
                  <a:pt x="1445083" y="2501168"/>
                  <a:pt x="1309352" y="2496926"/>
                </a:cubicBezTo>
                <a:lnTo>
                  <a:pt x="1137567" y="2496926"/>
                </a:lnTo>
                <a:lnTo>
                  <a:pt x="1137567" y="2344229"/>
                </a:lnTo>
                <a:lnTo>
                  <a:pt x="1194829" y="2344229"/>
                </a:lnTo>
                <a:cubicBezTo>
                  <a:pt x="1237245" y="2348470"/>
                  <a:pt x="1256332" y="2327262"/>
                  <a:pt x="1252091" y="2280605"/>
                </a:cubicBezTo>
                <a:lnTo>
                  <a:pt x="1252091" y="2274242"/>
                </a:lnTo>
                <a:lnTo>
                  <a:pt x="946695" y="2274242"/>
                </a:lnTo>
                <a:lnTo>
                  <a:pt x="946695" y="2503289"/>
                </a:lnTo>
                <a:lnTo>
                  <a:pt x="692199" y="2503289"/>
                </a:lnTo>
                <a:close/>
                <a:moveTo>
                  <a:pt x="68684" y="1129010"/>
                </a:moveTo>
                <a:lnTo>
                  <a:pt x="208657" y="1129010"/>
                </a:lnTo>
                <a:cubicBezTo>
                  <a:pt x="221381" y="1252016"/>
                  <a:pt x="238348" y="1355936"/>
                  <a:pt x="259556" y="1440768"/>
                </a:cubicBezTo>
                <a:lnTo>
                  <a:pt x="119583" y="1440768"/>
                </a:lnTo>
                <a:cubicBezTo>
                  <a:pt x="94133" y="1355936"/>
                  <a:pt x="77167" y="1252016"/>
                  <a:pt x="68684" y="1129010"/>
                </a:cubicBezTo>
                <a:close/>
                <a:moveTo>
                  <a:pt x="1786532" y="1071748"/>
                </a:moveTo>
                <a:lnTo>
                  <a:pt x="2028304" y="1071748"/>
                </a:lnTo>
                <a:cubicBezTo>
                  <a:pt x="2079203" y="1169305"/>
                  <a:pt x="2115257" y="1275345"/>
                  <a:pt x="2136465" y="1389868"/>
                </a:cubicBezTo>
                <a:lnTo>
                  <a:pt x="1881968" y="1389868"/>
                </a:lnTo>
                <a:cubicBezTo>
                  <a:pt x="1865002" y="1288070"/>
                  <a:pt x="1833190" y="1182030"/>
                  <a:pt x="1786532" y="1071748"/>
                </a:cubicBezTo>
                <a:close/>
                <a:moveTo>
                  <a:pt x="259556" y="1039936"/>
                </a:moveTo>
                <a:lnTo>
                  <a:pt x="469515" y="1039936"/>
                </a:lnTo>
                <a:lnTo>
                  <a:pt x="469515" y="1421680"/>
                </a:lnTo>
                <a:cubicBezTo>
                  <a:pt x="490723" y="1328365"/>
                  <a:pt x="505569" y="1230808"/>
                  <a:pt x="514052" y="1129010"/>
                </a:cubicBezTo>
                <a:lnTo>
                  <a:pt x="654025" y="1129010"/>
                </a:lnTo>
                <a:cubicBezTo>
                  <a:pt x="645541" y="1281708"/>
                  <a:pt x="628575" y="1385627"/>
                  <a:pt x="603126" y="1440768"/>
                </a:cubicBezTo>
                <a:lnTo>
                  <a:pt x="469515" y="1440768"/>
                </a:lnTo>
                <a:lnTo>
                  <a:pt x="469515" y="1491667"/>
                </a:lnTo>
                <a:lnTo>
                  <a:pt x="622213" y="1491667"/>
                </a:lnTo>
                <a:lnTo>
                  <a:pt x="622213" y="1663452"/>
                </a:lnTo>
                <a:lnTo>
                  <a:pt x="475877" y="1663452"/>
                </a:lnTo>
                <a:cubicBezTo>
                  <a:pt x="509810" y="1761009"/>
                  <a:pt x="560710" y="1856445"/>
                  <a:pt x="628575" y="1949760"/>
                </a:cubicBezTo>
                <a:lnTo>
                  <a:pt x="628575" y="2185169"/>
                </a:lnTo>
                <a:cubicBezTo>
                  <a:pt x="564951" y="2121545"/>
                  <a:pt x="511931" y="2060041"/>
                  <a:pt x="469515" y="2000659"/>
                </a:cubicBezTo>
                <a:lnTo>
                  <a:pt x="469515" y="2503289"/>
                </a:lnTo>
                <a:lnTo>
                  <a:pt x="259556" y="2503289"/>
                </a:lnTo>
                <a:lnTo>
                  <a:pt x="259556" y="2070645"/>
                </a:lnTo>
                <a:cubicBezTo>
                  <a:pt x="212898" y="2163961"/>
                  <a:pt x="151395" y="2253034"/>
                  <a:pt x="75046" y="2337866"/>
                </a:cubicBezTo>
                <a:lnTo>
                  <a:pt x="75046" y="2102457"/>
                </a:lnTo>
                <a:cubicBezTo>
                  <a:pt x="142912" y="1979451"/>
                  <a:pt x="198053" y="1833116"/>
                  <a:pt x="240469" y="1663452"/>
                </a:cubicBezTo>
                <a:lnTo>
                  <a:pt x="94133" y="1663452"/>
                </a:lnTo>
                <a:lnTo>
                  <a:pt x="94133" y="1491667"/>
                </a:lnTo>
                <a:lnTo>
                  <a:pt x="259556" y="1491667"/>
                </a:lnTo>
                <a:lnTo>
                  <a:pt x="259556" y="1440768"/>
                </a:lnTo>
                <a:close/>
                <a:moveTo>
                  <a:pt x="2550021" y="1033574"/>
                </a:moveTo>
                <a:lnTo>
                  <a:pt x="2810879" y="1033574"/>
                </a:lnTo>
                <a:lnTo>
                  <a:pt x="2810879" y="1186272"/>
                </a:lnTo>
                <a:lnTo>
                  <a:pt x="3109912" y="1186272"/>
                </a:lnTo>
                <a:lnTo>
                  <a:pt x="3109912" y="1370781"/>
                </a:lnTo>
                <a:lnTo>
                  <a:pt x="2810879" y="1370781"/>
                </a:lnTo>
                <a:lnTo>
                  <a:pt x="2810879" y="1568016"/>
                </a:lnTo>
                <a:lnTo>
                  <a:pt x="3154449" y="1568016"/>
                </a:lnTo>
                <a:lnTo>
                  <a:pt x="3154449" y="1746163"/>
                </a:lnTo>
                <a:lnTo>
                  <a:pt x="2919040" y="1746163"/>
                </a:lnTo>
                <a:lnTo>
                  <a:pt x="2919040" y="2000659"/>
                </a:lnTo>
                <a:cubicBezTo>
                  <a:pt x="2914798" y="2047317"/>
                  <a:pt x="2931765" y="2068525"/>
                  <a:pt x="2969939" y="2064283"/>
                </a:cubicBezTo>
                <a:lnTo>
                  <a:pt x="2982664" y="2064283"/>
                </a:lnTo>
                <a:cubicBezTo>
                  <a:pt x="3012355" y="2064283"/>
                  <a:pt x="3027201" y="2045196"/>
                  <a:pt x="3027201" y="2007021"/>
                </a:cubicBezTo>
                <a:lnTo>
                  <a:pt x="3027201" y="1975209"/>
                </a:lnTo>
                <a:lnTo>
                  <a:pt x="3186261" y="1975209"/>
                </a:lnTo>
                <a:lnTo>
                  <a:pt x="3186261" y="2045196"/>
                </a:lnTo>
                <a:cubicBezTo>
                  <a:pt x="3186261" y="2172444"/>
                  <a:pt x="3128999" y="2236068"/>
                  <a:pt x="3014476" y="2236068"/>
                </a:cubicBezTo>
                <a:lnTo>
                  <a:pt x="2868141" y="2236068"/>
                </a:lnTo>
                <a:cubicBezTo>
                  <a:pt x="2736651" y="2240310"/>
                  <a:pt x="2673027" y="2170323"/>
                  <a:pt x="2677269" y="2026109"/>
                </a:cubicBezTo>
                <a:lnTo>
                  <a:pt x="2677269" y="1746163"/>
                </a:lnTo>
                <a:lnTo>
                  <a:pt x="2600920" y="1746163"/>
                </a:lnTo>
                <a:cubicBezTo>
                  <a:pt x="2600920" y="2009142"/>
                  <a:pt x="2456705" y="2180927"/>
                  <a:pt x="2168277" y="2261518"/>
                </a:cubicBezTo>
                <a:cubicBezTo>
                  <a:pt x="2202209" y="2286967"/>
                  <a:pt x="2244625" y="2299692"/>
                  <a:pt x="2295525" y="2299692"/>
                </a:cubicBezTo>
                <a:lnTo>
                  <a:pt x="3198986" y="2299692"/>
                </a:lnTo>
                <a:lnTo>
                  <a:pt x="3198986" y="2477839"/>
                </a:lnTo>
                <a:lnTo>
                  <a:pt x="2263713" y="2477839"/>
                </a:lnTo>
                <a:cubicBezTo>
                  <a:pt x="2149189" y="2477839"/>
                  <a:pt x="2064357" y="2443906"/>
                  <a:pt x="2009216" y="2376041"/>
                </a:cubicBezTo>
                <a:cubicBezTo>
                  <a:pt x="1941351" y="2452389"/>
                  <a:pt x="1841673" y="2494805"/>
                  <a:pt x="1710183" y="2503289"/>
                </a:cubicBezTo>
                <a:lnTo>
                  <a:pt x="1710183" y="2350591"/>
                </a:lnTo>
                <a:cubicBezTo>
                  <a:pt x="1795015" y="2329383"/>
                  <a:pt x="1835311" y="2274242"/>
                  <a:pt x="1831069" y="2185169"/>
                </a:cubicBezTo>
                <a:lnTo>
                  <a:pt x="1831069" y="1676177"/>
                </a:lnTo>
                <a:lnTo>
                  <a:pt x="1710183" y="1676177"/>
                </a:lnTo>
                <a:lnTo>
                  <a:pt x="1710183" y="1498029"/>
                </a:lnTo>
                <a:lnTo>
                  <a:pt x="2098290" y="1498029"/>
                </a:lnTo>
                <a:lnTo>
                  <a:pt x="2098290" y="2102457"/>
                </a:lnTo>
                <a:cubicBezTo>
                  <a:pt x="2102532" y="2170323"/>
                  <a:pt x="2123740" y="2223343"/>
                  <a:pt x="2161914" y="2261518"/>
                </a:cubicBezTo>
                <a:lnTo>
                  <a:pt x="2161914" y="2115182"/>
                </a:lnTo>
                <a:cubicBezTo>
                  <a:pt x="2289162" y="2030350"/>
                  <a:pt x="2354907" y="1907344"/>
                  <a:pt x="2359149" y="1746163"/>
                </a:cubicBezTo>
                <a:lnTo>
                  <a:pt x="2155552" y="1746163"/>
                </a:lnTo>
                <a:lnTo>
                  <a:pt x="2155552" y="1568016"/>
                </a:lnTo>
                <a:lnTo>
                  <a:pt x="2550021" y="1568016"/>
                </a:lnTo>
                <a:lnTo>
                  <a:pt x="2550021" y="1370781"/>
                </a:lnTo>
                <a:lnTo>
                  <a:pt x="2403685" y="1370781"/>
                </a:lnTo>
                <a:cubicBezTo>
                  <a:pt x="2357028" y="1438647"/>
                  <a:pt x="2274317" y="1489546"/>
                  <a:pt x="2155552" y="1523479"/>
                </a:cubicBezTo>
                <a:lnTo>
                  <a:pt x="2155552" y="1396231"/>
                </a:lnTo>
                <a:cubicBezTo>
                  <a:pt x="2231901" y="1302916"/>
                  <a:pt x="2272196" y="1194755"/>
                  <a:pt x="2276437" y="1071748"/>
                </a:cubicBezTo>
                <a:lnTo>
                  <a:pt x="2492759" y="1071748"/>
                </a:lnTo>
                <a:cubicBezTo>
                  <a:pt x="2492759" y="1114164"/>
                  <a:pt x="2488517" y="1152339"/>
                  <a:pt x="2480034" y="1186272"/>
                </a:cubicBezTo>
                <a:lnTo>
                  <a:pt x="2550021" y="1186272"/>
                </a:lnTo>
                <a:close/>
                <a:moveTo>
                  <a:pt x="972145" y="1033574"/>
                </a:moveTo>
                <a:lnTo>
                  <a:pt x="1220279" y="1033574"/>
                </a:lnTo>
                <a:lnTo>
                  <a:pt x="1220279" y="1103560"/>
                </a:lnTo>
                <a:lnTo>
                  <a:pt x="1538399" y="1103560"/>
                </a:lnTo>
                <a:lnTo>
                  <a:pt x="1538399" y="1249896"/>
                </a:lnTo>
                <a:lnTo>
                  <a:pt x="1220279" y="1249896"/>
                </a:lnTo>
                <a:lnTo>
                  <a:pt x="1220279" y="1307157"/>
                </a:lnTo>
                <a:lnTo>
                  <a:pt x="1506587" y="1307157"/>
                </a:lnTo>
                <a:lnTo>
                  <a:pt x="1506587" y="1453492"/>
                </a:lnTo>
                <a:lnTo>
                  <a:pt x="1220279" y="1453492"/>
                </a:lnTo>
                <a:lnTo>
                  <a:pt x="1220279" y="1517117"/>
                </a:lnTo>
                <a:lnTo>
                  <a:pt x="1563848" y="1517117"/>
                </a:lnTo>
                <a:lnTo>
                  <a:pt x="1563848" y="1663452"/>
                </a:lnTo>
                <a:lnTo>
                  <a:pt x="654025" y="1663452"/>
                </a:lnTo>
                <a:lnTo>
                  <a:pt x="654025" y="1517117"/>
                </a:lnTo>
                <a:lnTo>
                  <a:pt x="972145" y="1517117"/>
                </a:lnTo>
                <a:lnTo>
                  <a:pt x="972145" y="1453492"/>
                </a:lnTo>
                <a:lnTo>
                  <a:pt x="698562" y="1453492"/>
                </a:lnTo>
                <a:lnTo>
                  <a:pt x="698562" y="1307157"/>
                </a:lnTo>
                <a:lnTo>
                  <a:pt x="972145" y="1307157"/>
                </a:lnTo>
                <a:lnTo>
                  <a:pt x="972145" y="1249896"/>
                </a:lnTo>
                <a:lnTo>
                  <a:pt x="679474" y="1249896"/>
                </a:lnTo>
                <a:lnTo>
                  <a:pt x="679474" y="1103560"/>
                </a:lnTo>
                <a:lnTo>
                  <a:pt x="972145" y="1103560"/>
                </a:lnTo>
                <a:close/>
                <a:moveTo>
                  <a:pt x="1319510" y="507504"/>
                </a:moveTo>
                <a:lnTo>
                  <a:pt x="1457027" y="507504"/>
                </a:lnTo>
                <a:cubicBezTo>
                  <a:pt x="1478855" y="572988"/>
                  <a:pt x="1522511" y="619918"/>
                  <a:pt x="1587996" y="648295"/>
                </a:cubicBezTo>
                <a:lnTo>
                  <a:pt x="1587996" y="720328"/>
                </a:lnTo>
                <a:cubicBezTo>
                  <a:pt x="1446113" y="698500"/>
                  <a:pt x="1356617" y="627558"/>
                  <a:pt x="1319510" y="507504"/>
                </a:cubicBezTo>
                <a:close/>
                <a:moveTo>
                  <a:pt x="972442" y="507504"/>
                </a:moveTo>
                <a:lnTo>
                  <a:pt x="1109960" y="507504"/>
                </a:lnTo>
                <a:cubicBezTo>
                  <a:pt x="1072852" y="627558"/>
                  <a:pt x="983357" y="698500"/>
                  <a:pt x="841474" y="720328"/>
                </a:cubicBezTo>
                <a:lnTo>
                  <a:pt x="841474" y="648295"/>
                </a:lnTo>
                <a:cubicBezTo>
                  <a:pt x="906958" y="619918"/>
                  <a:pt x="950614" y="572988"/>
                  <a:pt x="972442" y="507504"/>
                </a:cubicBezTo>
                <a:close/>
                <a:moveTo>
                  <a:pt x="3159621" y="409277"/>
                </a:moveTo>
                <a:lnTo>
                  <a:pt x="3287315" y="409277"/>
                </a:lnTo>
                <a:cubicBezTo>
                  <a:pt x="3248025" y="579536"/>
                  <a:pt x="3124695" y="691951"/>
                  <a:pt x="2917328" y="746522"/>
                </a:cubicBezTo>
                <a:lnTo>
                  <a:pt x="2917328" y="664666"/>
                </a:lnTo>
                <a:cubicBezTo>
                  <a:pt x="3039566" y="603547"/>
                  <a:pt x="3120330" y="518418"/>
                  <a:pt x="3159621" y="409277"/>
                </a:cubicBezTo>
                <a:close/>
                <a:moveTo>
                  <a:pt x="3146524" y="206276"/>
                </a:moveTo>
                <a:lnTo>
                  <a:pt x="3277493" y="206276"/>
                </a:lnTo>
                <a:cubicBezTo>
                  <a:pt x="3227288" y="350341"/>
                  <a:pt x="3114873" y="446385"/>
                  <a:pt x="2940248" y="494407"/>
                </a:cubicBezTo>
                <a:lnTo>
                  <a:pt x="2940248" y="409277"/>
                </a:lnTo>
                <a:cubicBezTo>
                  <a:pt x="3034109" y="361255"/>
                  <a:pt x="3102868" y="293588"/>
                  <a:pt x="3146524" y="206276"/>
                </a:cubicBezTo>
                <a:close/>
                <a:moveTo>
                  <a:pt x="1980902" y="206276"/>
                </a:moveTo>
                <a:cubicBezTo>
                  <a:pt x="1978719" y="208458"/>
                  <a:pt x="1975445" y="210641"/>
                  <a:pt x="1971079" y="212824"/>
                </a:cubicBezTo>
                <a:cubicBezTo>
                  <a:pt x="1962348" y="219372"/>
                  <a:pt x="1955799" y="223738"/>
                  <a:pt x="1951434" y="225921"/>
                </a:cubicBezTo>
                <a:lnTo>
                  <a:pt x="2000547" y="225921"/>
                </a:lnTo>
                <a:cubicBezTo>
                  <a:pt x="2020192" y="243383"/>
                  <a:pt x="2039838" y="257572"/>
                  <a:pt x="2059483" y="268486"/>
                </a:cubicBezTo>
                <a:cubicBezTo>
                  <a:pt x="2083494" y="251023"/>
                  <a:pt x="2105322" y="230286"/>
                  <a:pt x="2124968" y="206276"/>
                </a:cubicBezTo>
                <a:close/>
                <a:moveTo>
                  <a:pt x="2704504" y="114597"/>
                </a:moveTo>
                <a:lnTo>
                  <a:pt x="2704504" y="301228"/>
                </a:lnTo>
                <a:lnTo>
                  <a:pt x="2766714" y="301228"/>
                </a:lnTo>
                <a:lnTo>
                  <a:pt x="2766714" y="114597"/>
                </a:lnTo>
                <a:close/>
                <a:moveTo>
                  <a:pt x="1921966" y="114597"/>
                </a:moveTo>
                <a:lnTo>
                  <a:pt x="2036564" y="114597"/>
                </a:lnTo>
                <a:cubicBezTo>
                  <a:pt x="2034381" y="121146"/>
                  <a:pt x="2031106" y="127694"/>
                  <a:pt x="2026741" y="134243"/>
                </a:cubicBezTo>
                <a:lnTo>
                  <a:pt x="2259211" y="134243"/>
                </a:lnTo>
                <a:lnTo>
                  <a:pt x="2259211" y="206276"/>
                </a:lnTo>
                <a:cubicBezTo>
                  <a:pt x="2230834" y="252115"/>
                  <a:pt x="2197000" y="289222"/>
                  <a:pt x="2157710" y="317599"/>
                </a:cubicBezTo>
                <a:cubicBezTo>
                  <a:pt x="2190452" y="326330"/>
                  <a:pt x="2227560" y="333970"/>
                  <a:pt x="2269033" y="340518"/>
                </a:cubicBezTo>
                <a:lnTo>
                  <a:pt x="2269033" y="409277"/>
                </a:lnTo>
                <a:cubicBezTo>
                  <a:pt x="2186086" y="402729"/>
                  <a:pt x="2116236" y="388540"/>
                  <a:pt x="2059483" y="366712"/>
                </a:cubicBezTo>
                <a:cubicBezTo>
                  <a:pt x="2033289" y="377626"/>
                  <a:pt x="2003821" y="386358"/>
                  <a:pt x="1971079" y="392906"/>
                </a:cubicBezTo>
                <a:cubicBezTo>
                  <a:pt x="2056209" y="395089"/>
                  <a:pt x="2135881" y="406003"/>
                  <a:pt x="2210097" y="425648"/>
                </a:cubicBezTo>
                <a:lnTo>
                  <a:pt x="2210097" y="514052"/>
                </a:lnTo>
                <a:cubicBezTo>
                  <a:pt x="2120602" y="487858"/>
                  <a:pt x="2020192" y="470396"/>
                  <a:pt x="1908869" y="461665"/>
                </a:cubicBezTo>
                <a:lnTo>
                  <a:pt x="1908869" y="406003"/>
                </a:lnTo>
                <a:cubicBezTo>
                  <a:pt x="1902321" y="408186"/>
                  <a:pt x="1891407" y="409277"/>
                  <a:pt x="1876127" y="409277"/>
                </a:cubicBezTo>
                <a:cubicBezTo>
                  <a:pt x="1860847" y="411460"/>
                  <a:pt x="1848842" y="412551"/>
                  <a:pt x="1840110" y="412551"/>
                </a:cubicBezTo>
                <a:lnTo>
                  <a:pt x="1840110" y="343793"/>
                </a:lnTo>
                <a:cubicBezTo>
                  <a:pt x="1888132" y="337244"/>
                  <a:pt x="1928514" y="328513"/>
                  <a:pt x="1961256" y="317599"/>
                </a:cubicBezTo>
                <a:cubicBezTo>
                  <a:pt x="1935063" y="297954"/>
                  <a:pt x="1909960" y="276126"/>
                  <a:pt x="1885949" y="252115"/>
                </a:cubicBezTo>
                <a:cubicBezTo>
                  <a:pt x="1872853" y="256480"/>
                  <a:pt x="1857573" y="258663"/>
                  <a:pt x="1840110" y="258663"/>
                </a:cubicBezTo>
                <a:lnTo>
                  <a:pt x="1840110" y="199727"/>
                </a:lnTo>
                <a:cubicBezTo>
                  <a:pt x="1877218" y="186630"/>
                  <a:pt x="1904503" y="158254"/>
                  <a:pt x="1921966" y="114597"/>
                </a:cubicBezTo>
                <a:close/>
                <a:moveTo>
                  <a:pt x="1827014" y="98226"/>
                </a:moveTo>
                <a:lnTo>
                  <a:pt x="1827014" y="645021"/>
                </a:lnTo>
                <a:lnTo>
                  <a:pt x="2233017" y="645021"/>
                </a:lnTo>
                <a:lnTo>
                  <a:pt x="2235561" y="644814"/>
                </a:lnTo>
                <a:lnTo>
                  <a:pt x="2155254" y="622101"/>
                </a:lnTo>
                <a:cubicBezTo>
                  <a:pt x="2070124" y="600819"/>
                  <a:pt x="1972716" y="584448"/>
                  <a:pt x="1863030" y="572988"/>
                </a:cubicBezTo>
                <a:lnTo>
                  <a:pt x="1863030" y="491133"/>
                </a:lnTo>
                <a:cubicBezTo>
                  <a:pt x="1987450" y="497681"/>
                  <a:pt x="2111871" y="515143"/>
                  <a:pt x="2236291" y="543520"/>
                </a:cubicBezTo>
                <a:lnTo>
                  <a:pt x="2236291" y="644755"/>
                </a:lnTo>
                <a:lnTo>
                  <a:pt x="2255732" y="643179"/>
                </a:lnTo>
                <a:cubicBezTo>
                  <a:pt x="2274968" y="637859"/>
                  <a:pt x="2283767" y="622101"/>
                  <a:pt x="2282130" y="595908"/>
                </a:cubicBezTo>
                <a:lnTo>
                  <a:pt x="2282130" y="98226"/>
                </a:lnTo>
                <a:close/>
                <a:moveTo>
                  <a:pt x="2524422" y="22919"/>
                </a:moveTo>
                <a:lnTo>
                  <a:pt x="2950071" y="22919"/>
                </a:lnTo>
                <a:lnTo>
                  <a:pt x="2950071" y="114597"/>
                </a:lnTo>
                <a:lnTo>
                  <a:pt x="2894409" y="114597"/>
                </a:lnTo>
                <a:lnTo>
                  <a:pt x="2894409" y="301228"/>
                </a:lnTo>
                <a:lnTo>
                  <a:pt x="2956619" y="301228"/>
                </a:lnTo>
                <a:lnTo>
                  <a:pt x="2956619" y="392906"/>
                </a:lnTo>
                <a:lnTo>
                  <a:pt x="2894409" y="392906"/>
                </a:lnTo>
                <a:lnTo>
                  <a:pt x="2894409" y="749796"/>
                </a:lnTo>
                <a:lnTo>
                  <a:pt x="2766714" y="749796"/>
                </a:lnTo>
                <a:lnTo>
                  <a:pt x="2766714" y="392906"/>
                </a:lnTo>
                <a:lnTo>
                  <a:pt x="2704504" y="392906"/>
                </a:lnTo>
                <a:cubicBezTo>
                  <a:pt x="2711053" y="560983"/>
                  <a:pt x="2646660" y="679946"/>
                  <a:pt x="2511325" y="749796"/>
                </a:cubicBezTo>
                <a:lnTo>
                  <a:pt x="2511325" y="661392"/>
                </a:lnTo>
                <a:cubicBezTo>
                  <a:pt x="2554981" y="600273"/>
                  <a:pt x="2575719" y="514052"/>
                  <a:pt x="2573536" y="402729"/>
                </a:cubicBezTo>
                <a:lnTo>
                  <a:pt x="2573536" y="392906"/>
                </a:lnTo>
                <a:lnTo>
                  <a:pt x="2511325" y="392906"/>
                </a:lnTo>
                <a:lnTo>
                  <a:pt x="2511325" y="301228"/>
                </a:lnTo>
                <a:lnTo>
                  <a:pt x="2573536" y="301228"/>
                </a:lnTo>
                <a:lnTo>
                  <a:pt x="2573536" y="114597"/>
                </a:lnTo>
                <a:lnTo>
                  <a:pt x="2524422" y="114597"/>
                </a:lnTo>
                <a:close/>
                <a:moveTo>
                  <a:pt x="1696045" y="9822"/>
                </a:moveTo>
                <a:lnTo>
                  <a:pt x="2409825" y="9822"/>
                </a:lnTo>
                <a:lnTo>
                  <a:pt x="2409825" y="595908"/>
                </a:lnTo>
                <a:cubicBezTo>
                  <a:pt x="2414190" y="689769"/>
                  <a:pt x="2371625" y="734516"/>
                  <a:pt x="2282130" y="730151"/>
                </a:cubicBezTo>
                <a:lnTo>
                  <a:pt x="1696045" y="730151"/>
                </a:lnTo>
                <a:close/>
                <a:moveTo>
                  <a:pt x="3120330" y="6548"/>
                </a:moveTo>
                <a:lnTo>
                  <a:pt x="3261121" y="6548"/>
                </a:lnTo>
                <a:cubicBezTo>
                  <a:pt x="3213099" y="139700"/>
                  <a:pt x="3105050" y="227012"/>
                  <a:pt x="2936974" y="268486"/>
                </a:cubicBezTo>
                <a:lnTo>
                  <a:pt x="2936974" y="186630"/>
                </a:lnTo>
                <a:cubicBezTo>
                  <a:pt x="3019920" y="153888"/>
                  <a:pt x="3081039" y="93861"/>
                  <a:pt x="3120330" y="6548"/>
                </a:cubicBezTo>
                <a:close/>
                <a:moveTo>
                  <a:pt x="1571625" y="0"/>
                </a:moveTo>
                <a:lnTo>
                  <a:pt x="1571625" y="101501"/>
                </a:lnTo>
                <a:cubicBezTo>
                  <a:pt x="1490860" y="121146"/>
                  <a:pt x="1413371" y="129877"/>
                  <a:pt x="1339155" y="127694"/>
                </a:cubicBezTo>
                <a:lnTo>
                  <a:pt x="1299864" y="127694"/>
                </a:lnTo>
                <a:cubicBezTo>
                  <a:pt x="1243111" y="162619"/>
                  <a:pt x="1185267" y="189904"/>
                  <a:pt x="1126331" y="209550"/>
                </a:cubicBezTo>
                <a:cubicBezTo>
                  <a:pt x="1193998" y="209550"/>
                  <a:pt x="1248568" y="207367"/>
                  <a:pt x="1290042" y="203001"/>
                </a:cubicBezTo>
                <a:cubicBezTo>
                  <a:pt x="1309687" y="192087"/>
                  <a:pt x="1329332" y="180082"/>
                  <a:pt x="1348978" y="166985"/>
                </a:cubicBezTo>
                <a:lnTo>
                  <a:pt x="1558528" y="166985"/>
                </a:lnTo>
                <a:cubicBezTo>
                  <a:pt x="1431924" y="260846"/>
                  <a:pt x="1290042" y="335061"/>
                  <a:pt x="1132879" y="389632"/>
                </a:cubicBezTo>
                <a:cubicBezTo>
                  <a:pt x="1231106" y="389632"/>
                  <a:pt x="1324967" y="386358"/>
                  <a:pt x="1414462" y="379809"/>
                </a:cubicBezTo>
                <a:cubicBezTo>
                  <a:pt x="1407914" y="355798"/>
                  <a:pt x="1398091" y="329604"/>
                  <a:pt x="1384994" y="301228"/>
                </a:cubicBezTo>
                <a:lnTo>
                  <a:pt x="1502866" y="301228"/>
                </a:lnTo>
                <a:cubicBezTo>
                  <a:pt x="1537791" y="373261"/>
                  <a:pt x="1560711" y="439836"/>
                  <a:pt x="1571625" y="500955"/>
                </a:cubicBezTo>
                <a:lnTo>
                  <a:pt x="1443930" y="500955"/>
                </a:lnTo>
                <a:cubicBezTo>
                  <a:pt x="1443930" y="496590"/>
                  <a:pt x="1443930" y="491133"/>
                  <a:pt x="1443930" y="484584"/>
                </a:cubicBezTo>
                <a:cubicBezTo>
                  <a:pt x="1441747" y="478036"/>
                  <a:pt x="1440656" y="473670"/>
                  <a:pt x="1440656" y="471487"/>
                </a:cubicBezTo>
                <a:cubicBezTo>
                  <a:pt x="1425376" y="471487"/>
                  <a:pt x="1401365" y="472579"/>
                  <a:pt x="1368623" y="474761"/>
                </a:cubicBezTo>
                <a:cubicBezTo>
                  <a:pt x="1335881" y="474761"/>
                  <a:pt x="1310778" y="475853"/>
                  <a:pt x="1293316" y="478036"/>
                </a:cubicBezTo>
                <a:lnTo>
                  <a:pt x="1293316" y="631924"/>
                </a:lnTo>
                <a:cubicBezTo>
                  <a:pt x="1293316" y="708322"/>
                  <a:pt x="1255117" y="745430"/>
                  <a:pt x="1178718" y="743247"/>
                </a:cubicBezTo>
                <a:lnTo>
                  <a:pt x="1087040" y="743247"/>
                </a:lnTo>
                <a:lnTo>
                  <a:pt x="1087040" y="654844"/>
                </a:lnTo>
                <a:lnTo>
                  <a:pt x="1116508" y="654844"/>
                </a:lnTo>
                <a:cubicBezTo>
                  <a:pt x="1138336" y="654844"/>
                  <a:pt x="1149250" y="643929"/>
                  <a:pt x="1149250" y="622101"/>
                </a:cubicBezTo>
                <a:lnTo>
                  <a:pt x="1149250" y="481310"/>
                </a:lnTo>
                <a:cubicBezTo>
                  <a:pt x="1131788" y="481310"/>
                  <a:pt x="1105594" y="481310"/>
                  <a:pt x="1070669" y="481310"/>
                </a:cubicBezTo>
                <a:cubicBezTo>
                  <a:pt x="994271" y="483493"/>
                  <a:pt x="932061" y="483493"/>
                  <a:pt x="884039" y="481310"/>
                </a:cubicBezTo>
                <a:lnTo>
                  <a:pt x="884039" y="386358"/>
                </a:lnTo>
                <a:cubicBezTo>
                  <a:pt x="960437" y="362347"/>
                  <a:pt x="1037927" y="331787"/>
                  <a:pt x="1116508" y="294679"/>
                </a:cubicBezTo>
                <a:cubicBezTo>
                  <a:pt x="1053207" y="296862"/>
                  <a:pt x="982265" y="297954"/>
                  <a:pt x="903684" y="297954"/>
                </a:cubicBezTo>
                <a:lnTo>
                  <a:pt x="903684" y="209550"/>
                </a:lnTo>
                <a:cubicBezTo>
                  <a:pt x="966986" y="187722"/>
                  <a:pt x="1029196" y="160436"/>
                  <a:pt x="1090314" y="127694"/>
                </a:cubicBezTo>
                <a:lnTo>
                  <a:pt x="867668" y="127694"/>
                </a:lnTo>
                <a:lnTo>
                  <a:pt x="867668" y="26193"/>
                </a:lnTo>
                <a:lnTo>
                  <a:pt x="1316235" y="26193"/>
                </a:lnTo>
                <a:cubicBezTo>
                  <a:pt x="1405731" y="26193"/>
                  <a:pt x="1490860" y="17462"/>
                  <a:pt x="1571625" y="0"/>
                </a:cubicBezTo>
                <a:close/>
                <a:moveTo>
                  <a:pt x="127694" y="0"/>
                </a:moveTo>
                <a:lnTo>
                  <a:pt x="278308" y="0"/>
                </a:lnTo>
                <a:cubicBezTo>
                  <a:pt x="280491" y="32742"/>
                  <a:pt x="285948" y="58936"/>
                  <a:pt x="294679" y="78581"/>
                </a:cubicBezTo>
                <a:lnTo>
                  <a:pt x="458390" y="78581"/>
                </a:lnTo>
                <a:cubicBezTo>
                  <a:pt x="467121" y="61118"/>
                  <a:pt x="472578" y="34925"/>
                  <a:pt x="474761" y="0"/>
                </a:cubicBezTo>
                <a:lnTo>
                  <a:pt x="625375" y="0"/>
                </a:lnTo>
                <a:cubicBezTo>
                  <a:pt x="621010" y="28376"/>
                  <a:pt x="615553" y="54570"/>
                  <a:pt x="609004" y="78581"/>
                </a:cubicBezTo>
                <a:lnTo>
                  <a:pt x="710505" y="78581"/>
                </a:lnTo>
                <a:lnTo>
                  <a:pt x="710505" y="173533"/>
                </a:lnTo>
                <a:lnTo>
                  <a:pt x="458390" y="173533"/>
                </a:lnTo>
                <a:lnTo>
                  <a:pt x="458390" y="327422"/>
                </a:lnTo>
                <a:lnTo>
                  <a:pt x="746521" y="327422"/>
                </a:lnTo>
                <a:lnTo>
                  <a:pt x="746521" y="425648"/>
                </a:lnTo>
                <a:lnTo>
                  <a:pt x="471487" y="425648"/>
                </a:lnTo>
                <a:cubicBezTo>
                  <a:pt x="502046" y="526058"/>
                  <a:pt x="595907" y="602456"/>
                  <a:pt x="753070" y="654844"/>
                </a:cubicBezTo>
                <a:lnTo>
                  <a:pt x="753070" y="743247"/>
                </a:lnTo>
                <a:cubicBezTo>
                  <a:pt x="571896" y="701774"/>
                  <a:pt x="448568" y="636290"/>
                  <a:pt x="383083" y="546794"/>
                </a:cubicBezTo>
                <a:cubicBezTo>
                  <a:pt x="313233" y="636290"/>
                  <a:pt x="185539" y="701774"/>
                  <a:pt x="0" y="743247"/>
                </a:cubicBezTo>
                <a:lnTo>
                  <a:pt x="0" y="654844"/>
                </a:lnTo>
                <a:cubicBezTo>
                  <a:pt x="170259" y="598090"/>
                  <a:pt x="266303" y="521692"/>
                  <a:pt x="288131" y="425648"/>
                </a:cubicBezTo>
                <a:lnTo>
                  <a:pt x="6548" y="425648"/>
                </a:lnTo>
                <a:lnTo>
                  <a:pt x="6548" y="327422"/>
                </a:lnTo>
                <a:lnTo>
                  <a:pt x="297953" y="327422"/>
                </a:lnTo>
                <a:lnTo>
                  <a:pt x="297953" y="173533"/>
                </a:lnTo>
                <a:lnTo>
                  <a:pt x="42564" y="173533"/>
                </a:lnTo>
                <a:lnTo>
                  <a:pt x="42564" y="78581"/>
                </a:lnTo>
                <a:lnTo>
                  <a:pt x="144065" y="78581"/>
                </a:lnTo>
                <a:cubicBezTo>
                  <a:pt x="137517" y="54570"/>
                  <a:pt x="132060" y="28376"/>
                  <a:pt x="127694" y="0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  <a:effectLst>
            <a:outerShdw blurRad="152400" dist="203200" dir="8100000" sx="103000" sy="103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30079814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effectLst/>
        </p:spPr>
      </p:pic>
      <p:grpSp>
        <p:nvGrpSpPr>
          <p:cNvPr id="4" name="组合 3"/>
          <p:cNvGrpSpPr/>
          <p:nvPr userDrawn="1"/>
        </p:nvGrpSpPr>
        <p:grpSpPr>
          <a:xfrm>
            <a:off x="3651745" y="1681572"/>
            <a:ext cx="483478" cy="483480"/>
            <a:chOff x="5197261" y="4171609"/>
            <a:chExt cx="483478" cy="483480"/>
          </a:xfrm>
        </p:grpSpPr>
        <p:sp>
          <p:nvSpPr>
            <p:cNvPr id="5" name="Oval 494"/>
            <p:cNvSpPr>
              <a:spLocks noChangeArrowheads="1"/>
            </p:cNvSpPr>
            <p:nvPr/>
          </p:nvSpPr>
          <p:spPr bwMode="auto">
            <a:xfrm>
              <a:off x="5197261" y="4171609"/>
              <a:ext cx="313043" cy="313043"/>
            </a:xfrm>
            <a:prstGeom prst="ellipse">
              <a:avLst/>
            </a:prstGeom>
            <a:noFill/>
            <a:ln w="6350" cap="flat">
              <a:solidFill>
                <a:srgbClr val="C0C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Line 495"/>
            <p:cNvSpPr>
              <a:spLocks noChangeShapeType="1"/>
            </p:cNvSpPr>
            <p:nvPr/>
          </p:nvSpPr>
          <p:spPr bwMode="auto">
            <a:xfrm>
              <a:off x="5461609" y="4435957"/>
              <a:ext cx="48696" cy="48696"/>
            </a:xfrm>
            <a:prstGeom prst="line">
              <a:avLst/>
            </a:prstGeom>
            <a:noFill/>
            <a:ln w="6350" cap="flat">
              <a:solidFill>
                <a:srgbClr val="C0C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496"/>
            <p:cNvSpPr>
              <a:spLocks/>
            </p:cNvSpPr>
            <p:nvPr/>
          </p:nvSpPr>
          <p:spPr bwMode="auto">
            <a:xfrm>
              <a:off x="5485956" y="4460306"/>
              <a:ext cx="194783" cy="194783"/>
            </a:xfrm>
            <a:custGeom>
              <a:avLst/>
              <a:gdLst>
                <a:gd name="T0" fmla="*/ 0 w 56"/>
                <a:gd name="T1" fmla="*/ 13 h 56"/>
                <a:gd name="T2" fmla="*/ 13 w 56"/>
                <a:gd name="T3" fmla="*/ 0 h 56"/>
                <a:gd name="T4" fmla="*/ 56 w 56"/>
                <a:gd name="T5" fmla="*/ 42 h 56"/>
                <a:gd name="T6" fmla="*/ 42 w 56"/>
                <a:gd name="T7" fmla="*/ 56 h 56"/>
                <a:gd name="T8" fmla="*/ 0 w 56"/>
                <a:gd name="T9" fmla="*/ 1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0" y="13"/>
                  </a:moveTo>
                  <a:lnTo>
                    <a:pt x="13" y="0"/>
                  </a:lnTo>
                  <a:lnTo>
                    <a:pt x="56" y="42"/>
                  </a:lnTo>
                  <a:lnTo>
                    <a:pt x="42" y="56"/>
                  </a:lnTo>
                  <a:lnTo>
                    <a:pt x="0" y="13"/>
                  </a:lnTo>
                  <a:close/>
                </a:path>
              </a:pathLst>
            </a:custGeom>
            <a:noFill/>
            <a:ln w="6350" cap="flat">
              <a:solidFill>
                <a:srgbClr val="C0C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" name="文本框 7"/>
          <p:cNvSpPr txBox="1"/>
          <p:nvPr userDrawn="1"/>
        </p:nvSpPr>
        <p:spPr>
          <a:xfrm>
            <a:off x="1326778" y="27969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欢迎交流</a:t>
            </a: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748801" y="4332544"/>
            <a:ext cx="140208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布衣公子</a:t>
            </a:r>
          </a:p>
          <a:p>
            <a:pPr algn="ctr"/>
            <a:r>
              <a:rPr lang="zh-CN" altLang="en-US" sz="3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</a:t>
            </a:r>
            <a:endParaRPr lang="zh-CN" altLang="en-US" sz="3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54"/>
          <p:cNvSpPr txBox="1">
            <a:spLocks noChangeArrowheads="1"/>
          </p:cNvSpPr>
          <p:nvPr userDrawn="1"/>
        </p:nvSpPr>
        <p:spPr bwMode="auto">
          <a:xfrm>
            <a:off x="7990456" y="3628619"/>
            <a:ext cx="3699521" cy="568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7" tIns="45708" rIns="91417" bIns="45708" anchor="ctr"/>
          <a:lstStyle/>
          <a:p>
            <a:pPr mar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</a:pPr>
            <a:r>
              <a:rPr lang="en-US" altLang="zh-CN" sz="1800" kern="12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11020228@qq.com</a:t>
            </a:r>
            <a:endParaRPr lang="en-US" altLang="zh-CN" sz="1800" kern="12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TextBox 10">
            <a:hlinkClick r:id="rId3"/>
          </p:cNvPr>
          <p:cNvSpPr>
            <a:spLocks noChangeArrowheads="1"/>
          </p:cNvSpPr>
          <p:nvPr userDrawn="1"/>
        </p:nvSpPr>
        <p:spPr bwMode="auto">
          <a:xfrm>
            <a:off x="7990456" y="4585058"/>
            <a:ext cx="3699521" cy="36933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8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itchFamily="34" charset="0"/>
              </a:rPr>
              <a:t>  </a:t>
            </a:r>
            <a:r>
              <a:rPr lang="en-US" sz="18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itchFamily="34" charset="0"/>
              </a:rPr>
              <a:t>http://weibo.com/teliss</a:t>
            </a:r>
          </a:p>
        </p:txBody>
      </p:sp>
      <p:sp>
        <p:nvSpPr>
          <p:cNvPr id="12" name="Text Box 54">
            <a:hlinkClick r:id="rId4"/>
          </p:cNvPr>
          <p:cNvSpPr txBox="1">
            <a:spLocks noChangeArrowheads="1"/>
          </p:cNvSpPr>
          <p:nvPr userDrawn="1"/>
        </p:nvSpPr>
        <p:spPr bwMode="auto">
          <a:xfrm>
            <a:off x="7990456" y="4070980"/>
            <a:ext cx="3699521" cy="568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7" tIns="45708" rIns="91417" bIns="45708" anchor="ctr"/>
          <a:lstStyle/>
          <a:p>
            <a:pPr fontAlgn="base">
              <a:spcBef>
                <a:spcPts val="0"/>
              </a:spcBef>
              <a:spcAft>
                <a:spcPct val="0"/>
              </a:spcAft>
            </a:pPr>
            <a:r>
              <a:rPr lang="en-US" altLang="zh-CN" sz="1800" kern="12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sz="18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http://teliss.blog.163.com</a:t>
            </a:r>
          </a:p>
        </p:txBody>
      </p:sp>
      <p:grpSp>
        <p:nvGrpSpPr>
          <p:cNvPr id="22" name="组合 21"/>
          <p:cNvGrpSpPr>
            <a:grpSpLocks noChangeAspect="1"/>
          </p:cNvGrpSpPr>
          <p:nvPr userDrawn="1"/>
        </p:nvGrpSpPr>
        <p:grpSpPr>
          <a:xfrm>
            <a:off x="7539394" y="3800840"/>
            <a:ext cx="396000" cy="1120506"/>
            <a:chOff x="6711631" y="3502882"/>
            <a:chExt cx="591140" cy="1672666"/>
          </a:xfrm>
        </p:grpSpPr>
        <p:grpSp>
          <p:nvGrpSpPr>
            <p:cNvPr id="13" name="组合 12"/>
            <p:cNvGrpSpPr>
              <a:grpSpLocks noChangeAspect="1"/>
            </p:cNvGrpSpPr>
            <p:nvPr userDrawn="1"/>
          </p:nvGrpSpPr>
          <p:grpSpPr>
            <a:xfrm>
              <a:off x="6711631" y="4695526"/>
              <a:ext cx="591140" cy="480022"/>
              <a:chOff x="3175" y="295276"/>
              <a:chExt cx="4856163" cy="3943350"/>
            </a:xfrm>
            <a:solidFill>
              <a:schemeClr val="bg1"/>
            </a:solidFill>
          </p:grpSpPr>
          <p:sp>
            <p:nvSpPr>
              <p:cNvPr id="14" name="Freeform 10"/>
              <p:cNvSpPr>
                <a:spLocks noEditPoints="1"/>
              </p:cNvSpPr>
              <p:nvPr/>
            </p:nvSpPr>
            <p:spPr bwMode="auto">
              <a:xfrm>
                <a:off x="3175" y="741363"/>
                <a:ext cx="4173538" cy="3497263"/>
              </a:xfrm>
              <a:custGeom>
                <a:avLst/>
                <a:gdLst>
                  <a:gd name="T0" fmla="*/ 957 w 1111"/>
                  <a:gd name="T1" fmla="*/ 394 h 930"/>
                  <a:gd name="T2" fmla="*/ 936 w 1111"/>
                  <a:gd name="T3" fmla="*/ 362 h 930"/>
                  <a:gd name="T4" fmla="*/ 936 w 1111"/>
                  <a:gd name="T5" fmla="*/ 235 h 930"/>
                  <a:gd name="T6" fmla="*/ 652 w 1111"/>
                  <a:gd name="T7" fmla="*/ 233 h 930"/>
                  <a:gd name="T8" fmla="*/ 622 w 1111"/>
                  <a:gd name="T9" fmla="*/ 219 h 930"/>
                  <a:gd name="T10" fmla="*/ 608 w 1111"/>
                  <a:gd name="T11" fmla="*/ 70 h 930"/>
                  <a:gd name="T12" fmla="*/ 190 w 1111"/>
                  <a:gd name="T13" fmla="*/ 233 h 930"/>
                  <a:gd name="T14" fmla="*/ 0 w 1111"/>
                  <a:gd name="T15" fmla="*/ 591 h 930"/>
                  <a:gd name="T16" fmla="*/ 534 w 1111"/>
                  <a:gd name="T17" fmla="*/ 930 h 930"/>
                  <a:gd name="T18" fmla="*/ 1111 w 1111"/>
                  <a:gd name="T19" fmla="*/ 568 h 930"/>
                  <a:gd name="T20" fmla="*/ 957 w 1111"/>
                  <a:gd name="T21" fmla="*/ 394 h 930"/>
                  <a:gd name="T22" fmla="*/ 535 w 1111"/>
                  <a:gd name="T23" fmla="*/ 854 h 930"/>
                  <a:gd name="T24" fmla="*/ 128 w 1111"/>
                  <a:gd name="T25" fmla="*/ 641 h 930"/>
                  <a:gd name="T26" fmla="*/ 485 w 1111"/>
                  <a:gd name="T27" fmla="*/ 353 h 930"/>
                  <a:gd name="T28" fmla="*/ 892 w 1111"/>
                  <a:gd name="T29" fmla="*/ 565 h 930"/>
                  <a:gd name="T30" fmla="*/ 535 w 1111"/>
                  <a:gd name="T31" fmla="*/ 854 h 9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11" h="930">
                    <a:moveTo>
                      <a:pt x="957" y="394"/>
                    </a:moveTo>
                    <a:cubicBezTo>
                      <a:pt x="939" y="389"/>
                      <a:pt x="926" y="385"/>
                      <a:pt x="936" y="362"/>
                    </a:cubicBezTo>
                    <a:cubicBezTo>
                      <a:pt x="956" y="311"/>
                      <a:pt x="958" y="266"/>
                      <a:pt x="936" y="235"/>
                    </a:cubicBezTo>
                    <a:cubicBezTo>
                      <a:pt x="895" y="176"/>
                      <a:pt x="782" y="179"/>
                      <a:pt x="652" y="233"/>
                    </a:cubicBezTo>
                    <a:cubicBezTo>
                      <a:pt x="652" y="233"/>
                      <a:pt x="611" y="251"/>
                      <a:pt x="622" y="219"/>
                    </a:cubicBezTo>
                    <a:cubicBezTo>
                      <a:pt x="642" y="155"/>
                      <a:pt x="639" y="101"/>
                      <a:pt x="608" y="70"/>
                    </a:cubicBezTo>
                    <a:cubicBezTo>
                      <a:pt x="537" y="0"/>
                      <a:pt x="350" y="73"/>
                      <a:pt x="190" y="233"/>
                    </a:cubicBezTo>
                    <a:cubicBezTo>
                      <a:pt x="69" y="353"/>
                      <a:pt x="0" y="481"/>
                      <a:pt x="0" y="591"/>
                    </a:cubicBezTo>
                    <a:cubicBezTo>
                      <a:pt x="0" y="801"/>
                      <a:pt x="270" y="930"/>
                      <a:pt x="534" y="930"/>
                    </a:cubicBezTo>
                    <a:cubicBezTo>
                      <a:pt x="881" y="930"/>
                      <a:pt x="1111" y="728"/>
                      <a:pt x="1111" y="568"/>
                    </a:cubicBezTo>
                    <a:cubicBezTo>
                      <a:pt x="1111" y="472"/>
                      <a:pt x="1030" y="417"/>
                      <a:pt x="957" y="394"/>
                    </a:cubicBezTo>
                    <a:close/>
                    <a:moveTo>
                      <a:pt x="535" y="854"/>
                    </a:moveTo>
                    <a:cubicBezTo>
                      <a:pt x="324" y="875"/>
                      <a:pt x="142" y="779"/>
                      <a:pt x="128" y="641"/>
                    </a:cubicBezTo>
                    <a:cubicBezTo>
                      <a:pt x="114" y="503"/>
                      <a:pt x="274" y="373"/>
                      <a:pt x="485" y="353"/>
                    </a:cubicBezTo>
                    <a:cubicBezTo>
                      <a:pt x="696" y="332"/>
                      <a:pt x="878" y="427"/>
                      <a:pt x="892" y="565"/>
                    </a:cubicBezTo>
                    <a:cubicBezTo>
                      <a:pt x="906" y="704"/>
                      <a:pt x="746" y="833"/>
                      <a:pt x="535" y="8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1"/>
              <p:cNvSpPr>
                <a:spLocks/>
              </p:cNvSpPr>
              <p:nvPr/>
            </p:nvSpPr>
            <p:spPr bwMode="auto">
              <a:xfrm>
                <a:off x="3094038" y="295276"/>
                <a:ext cx="1765300" cy="1868488"/>
              </a:xfrm>
              <a:custGeom>
                <a:avLst/>
                <a:gdLst>
                  <a:gd name="T0" fmla="*/ 364 w 470"/>
                  <a:gd name="T1" fmla="*/ 128 h 497"/>
                  <a:gd name="T2" fmla="*/ 43 w 470"/>
                  <a:gd name="T3" fmla="*/ 24 h 497"/>
                  <a:gd name="T4" fmla="*/ 43 w 470"/>
                  <a:gd name="T5" fmla="*/ 24 h 497"/>
                  <a:gd name="T6" fmla="*/ 5 w 470"/>
                  <a:gd name="T7" fmla="*/ 82 h 497"/>
                  <a:gd name="T8" fmla="*/ 63 w 470"/>
                  <a:gd name="T9" fmla="*/ 119 h 497"/>
                  <a:gd name="T10" fmla="*/ 291 w 470"/>
                  <a:gd name="T11" fmla="*/ 193 h 497"/>
                  <a:gd name="T12" fmla="*/ 341 w 470"/>
                  <a:gd name="T13" fmla="*/ 428 h 497"/>
                  <a:gd name="T14" fmla="*/ 341 w 470"/>
                  <a:gd name="T15" fmla="*/ 428 h 497"/>
                  <a:gd name="T16" fmla="*/ 373 w 470"/>
                  <a:gd name="T17" fmla="*/ 489 h 497"/>
                  <a:gd name="T18" fmla="*/ 434 w 470"/>
                  <a:gd name="T19" fmla="*/ 458 h 497"/>
                  <a:gd name="T20" fmla="*/ 434 w 470"/>
                  <a:gd name="T21" fmla="*/ 458 h 497"/>
                  <a:gd name="T22" fmla="*/ 364 w 470"/>
                  <a:gd name="T23" fmla="*/ 128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70" h="497">
                    <a:moveTo>
                      <a:pt x="364" y="128"/>
                    </a:moveTo>
                    <a:cubicBezTo>
                      <a:pt x="280" y="35"/>
                      <a:pt x="157" y="0"/>
                      <a:pt x="43" y="24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16" y="30"/>
                      <a:pt x="0" y="55"/>
                      <a:pt x="5" y="82"/>
                    </a:cubicBezTo>
                    <a:cubicBezTo>
                      <a:pt x="11" y="108"/>
                      <a:pt x="37" y="125"/>
                      <a:pt x="63" y="119"/>
                    </a:cubicBezTo>
                    <a:cubicBezTo>
                      <a:pt x="144" y="102"/>
                      <a:pt x="232" y="127"/>
                      <a:pt x="291" y="193"/>
                    </a:cubicBezTo>
                    <a:cubicBezTo>
                      <a:pt x="351" y="259"/>
                      <a:pt x="367" y="349"/>
                      <a:pt x="341" y="428"/>
                    </a:cubicBezTo>
                    <a:cubicBezTo>
                      <a:pt x="341" y="428"/>
                      <a:pt x="341" y="428"/>
                      <a:pt x="341" y="428"/>
                    </a:cubicBezTo>
                    <a:cubicBezTo>
                      <a:pt x="333" y="453"/>
                      <a:pt x="347" y="481"/>
                      <a:pt x="373" y="489"/>
                    </a:cubicBezTo>
                    <a:cubicBezTo>
                      <a:pt x="398" y="497"/>
                      <a:pt x="426" y="483"/>
                      <a:pt x="434" y="458"/>
                    </a:cubicBezTo>
                    <a:cubicBezTo>
                      <a:pt x="434" y="458"/>
                      <a:pt x="434" y="458"/>
                      <a:pt x="434" y="458"/>
                    </a:cubicBezTo>
                    <a:cubicBezTo>
                      <a:pt x="470" y="347"/>
                      <a:pt x="447" y="220"/>
                      <a:pt x="364" y="12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12"/>
              <p:cNvSpPr>
                <a:spLocks/>
              </p:cNvSpPr>
              <p:nvPr/>
            </p:nvSpPr>
            <p:spPr bwMode="auto">
              <a:xfrm>
                <a:off x="3252788" y="974726"/>
                <a:ext cx="919163" cy="969963"/>
              </a:xfrm>
              <a:custGeom>
                <a:avLst/>
                <a:gdLst>
                  <a:gd name="T0" fmla="*/ 193 w 245"/>
                  <a:gd name="T1" fmla="*/ 63 h 258"/>
                  <a:gd name="T2" fmla="*/ 37 w 245"/>
                  <a:gd name="T3" fmla="*/ 12 h 258"/>
                  <a:gd name="T4" fmla="*/ 5 w 245"/>
                  <a:gd name="T5" fmla="*/ 62 h 258"/>
                  <a:gd name="T6" fmla="*/ 54 w 245"/>
                  <a:gd name="T7" fmla="*/ 94 h 258"/>
                  <a:gd name="T8" fmla="*/ 54 w 245"/>
                  <a:gd name="T9" fmla="*/ 94 h 258"/>
                  <a:gd name="T10" fmla="*/ 131 w 245"/>
                  <a:gd name="T11" fmla="*/ 119 h 258"/>
                  <a:gd name="T12" fmla="*/ 148 w 245"/>
                  <a:gd name="T13" fmla="*/ 198 h 258"/>
                  <a:gd name="T14" fmla="*/ 148 w 245"/>
                  <a:gd name="T15" fmla="*/ 198 h 258"/>
                  <a:gd name="T16" fmla="*/ 175 w 245"/>
                  <a:gd name="T17" fmla="*/ 251 h 258"/>
                  <a:gd name="T18" fmla="*/ 228 w 245"/>
                  <a:gd name="T19" fmla="*/ 223 h 258"/>
                  <a:gd name="T20" fmla="*/ 193 w 245"/>
                  <a:gd name="T21" fmla="*/ 63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5" h="258">
                    <a:moveTo>
                      <a:pt x="193" y="63"/>
                    </a:moveTo>
                    <a:cubicBezTo>
                      <a:pt x="153" y="18"/>
                      <a:pt x="92" y="0"/>
                      <a:pt x="37" y="12"/>
                    </a:cubicBezTo>
                    <a:cubicBezTo>
                      <a:pt x="14" y="17"/>
                      <a:pt x="0" y="39"/>
                      <a:pt x="5" y="62"/>
                    </a:cubicBezTo>
                    <a:cubicBezTo>
                      <a:pt x="9" y="85"/>
                      <a:pt x="32" y="99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82" y="89"/>
                      <a:pt x="111" y="97"/>
                      <a:pt x="131" y="119"/>
                    </a:cubicBezTo>
                    <a:cubicBezTo>
                      <a:pt x="151" y="141"/>
                      <a:pt x="156" y="171"/>
                      <a:pt x="148" y="198"/>
                    </a:cubicBezTo>
                    <a:cubicBezTo>
                      <a:pt x="148" y="198"/>
                      <a:pt x="148" y="198"/>
                      <a:pt x="148" y="198"/>
                    </a:cubicBezTo>
                    <a:cubicBezTo>
                      <a:pt x="141" y="220"/>
                      <a:pt x="153" y="243"/>
                      <a:pt x="175" y="251"/>
                    </a:cubicBezTo>
                    <a:cubicBezTo>
                      <a:pt x="197" y="258"/>
                      <a:pt x="220" y="246"/>
                      <a:pt x="228" y="223"/>
                    </a:cubicBezTo>
                    <a:cubicBezTo>
                      <a:pt x="245" y="169"/>
                      <a:pt x="234" y="108"/>
                      <a:pt x="193" y="6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3"/>
              <p:cNvSpPr>
                <a:spLocks noEditPoints="1"/>
              </p:cNvSpPr>
              <p:nvPr/>
            </p:nvSpPr>
            <p:spPr bwMode="auto">
              <a:xfrm>
                <a:off x="957263" y="2370138"/>
                <a:ext cx="1724025" cy="1485900"/>
              </a:xfrm>
              <a:custGeom>
                <a:avLst/>
                <a:gdLst>
                  <a:gd name="T0" fmla="*/ 302 w 459"/>
                  <a:gd name="T1" fmla="*/ 26 h 395"/>
                  <a:gd name="T2" fmla="*/ 45 w 459"/>
                  <a:gd name="T3" fmla="*/ 138 h 395"/>
                  <a:gd name="T4" fmla="*/ 144 w 459"/>
                  <a:gd name="T5" fmla="*/ 362 h 395"/>
                  <a:gd name="T6" fmla="*/ 416 w 459"/>
                  <a:gd name="T7" fmla="*/ 246 h 395"/>
                  <a:gd name="T8" fmla="*/ 302 w 459"/>
                  <a:gd name="T9" fmla="*/ 26 h 395"/>
                  <a:gd name="T10" fmla="*/ 225 w 459"/>
                  <a:gd name="T11" fmla="*/ 256 h 395"/>
                  <a:gd name="T12" fmla="*/ 128 w 459"/>
                  <a:gd name="T13" fmla="*/ 288 h 395"/>
                  <a:gd name="T14" fmla="*/ 107 w 459"/>
                  <a:gd name="T15" fmla="*/ 204 h 395"/>
                  <a:gd name="T16" fmla="*/ 202 w 459"/>
                  <a:gd name="T17" fmla="*/ 172 h 395"/>
                  <a:gd name="T18" fmla="*/ 225 w 459"/>
                  <a:gd name="T19" fmla="*/ 256 h 395"/>
                  <a:gd name="T20" fmla="*/ 292 w 459"/>
                  <a:gd name="T21" fmla="*/ 170 h 395"/>
                  <a:gd name="T22" fmla="*/ 256 w 459"/>
                  <a:gd name="T23" fmla="*/ 184 h 395"/>
                  <a:gd name="T24" fmla="*/ 247 w 459"/>
                  <a:gd name="T25" fmla="*/ 152 h 395"/>
                  <a:gd name="T26" fmla="*/ 282 w 459"/>
                  <a:gd name="T27" fmla="*/ 139 h 395"/>
                  <a:gd name="T28" fmla="*/ 292 w 459"/>
                  <a:gd name="T29" fmla="*/ 17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59" h="395">
                    <a:moveTo>
                      <a:pt x="302" y="26"/>
                    </a:moveTo>
                    <a:cubicBezTo>
                      <a:pt x="202" y="0"/>
                      <a:pt x="88" y="50"/>
                      <a:pt x="45" y="138"/>
                    </a:cubicBezTo>
                    <a:cubicBezTo>
                      <a:pt x="0" y="229"/>
                      <a:pt x="43" y="329"/>
                      <a:pt x="144" y="362"/>
                    </a:cubicBezTo>
                    <a:cubicBezTo>
                      <a:pt x="249" y="395"/>
                      <a:pt x="373" y="343"/>
                      <a:pt x="416" y="246"/>
                    </a:cubicBezTo>
                    <a:cubicBezTo>
                      <a:pt x="459" y="151"/>
                      <a:pt x="406" y="53"/>
                      <a:pt x="302" y="26"/>
                    </a:cubicBezTo>
                    <a:close/>
                    <a:moveTo>
                      <a:pt x="225" y="256"/>
                    </a:moveTo>
                    <a:cubicBezTo>
                      <a:pt x="205" y="289"/>
                      <a:pt x="161" y="303"/>
                      <a:pt x="128" y="288"/>
                    </a:cubicBezTo>
                    <a:cubicBezTo>
                      <a:pt x="96" y="273"/>
                      <a:pt x="86" y="236"/>
                      <a:pt x="107" y="204"/>
                    </a:cubicBezTo>
                    <a:cubicBezTo>
                      <a:pt x="127" y="172"/>
                      <a:pt x="169" y="158"/>
                      <a:pt x="202" y="172"/>
                    </a:cubicBezTo>
                    <a:cubicBezTo>
                      <a:pt x="235" y="186"/>
                      <a:pt x="245" y="224"/>
                      <a:pt x="225" y="256"/>
                    </a:cubicBezTo>
                    <a:close/>
                    <a:moveTo>
                      <a:pt x="292" y="170"/>
                    </a:moveTo>
                    <a:cubicBezTo>
                      <a:pt x="285" y="183"/>
                      <a:pt x="269" y="189"/>
                      <a:pt x="256" y="184"/>
                    </a:cubicBezTo>
                    <a:cubicBezTo>
                      <a:pt x="243" y="178"/>
                      <a:pt x="240" y="164"/>
                      <a:pt x="247" y="152"/>
                    </a:cubicBezTo>
                    <a:cubicBezTo>
                      <a:pt x="254" y="140"/>
                      <a:pt x="270" y="134"/>
                      <a:pt x="282" y="139"/>
                    </a:cubicBezTo>
                    <a:cubicBezTo>
                      <a:pt x="295" y="143"/>
                      <a:pt x="300" y="158"/>
                      <a:pt x="292" y="1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8" name="组合 17"/>
            <p:cNvGrpSpPr>
              <a:grpSpLocks noChangeAspect="1"/>
            </p:cNvGrpSpPr>
            <p:nvPr userDrawn="1"/>
          </p:nvGrpSpPr>
          <p:grpSpPr>
            <a:xfrm>
              <a:off x="6711631" y="4060689"/>
              <a:ext cx="591140" cy="476725"/>
              <a:chOff x="2482850" y="17463"/>
              <a:chExt cx="442913" cy="357188"/>
            </a:xfrm>
            <a:solidFill>
              <a:schemeClr val="bg1"/>
            </a:solidFill>
          </p:grpSpPr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2482850" y="17463"/>
                <a:ext cx="442913" cy="204788"/>
              </a:xfrm>
              <a:custGeom>
                <a:avLst/>
                <a:gdLst>
                  <a:gd name="T0" fmla="*/ 553 w 558"/>
                  <a:gd name="T1" fmla="*/ 229 h 257"/>
                  <a:gd name="T2" fmla="*/ 354 w 558"/>
                  <a:gd name="T3" fmla="*/ 30 h 257"/>
                  <a:gd name="T4" fmla="*/ 354 w 558"/>
                  <a:gd name="T5" fmla="*/ 30 h 257"/>
                  <a:gd name="T6" fmla="*/ 346 w 558"/>
                  <a:gd name="T7" fmla="*/ 24 h 257"/>
                  <a:gd name="T8" fmla="*/ 339 w 558"/>
                  <a:gd name="T9" fmla="*/ 17 h 257"/>
                  <a:gd name="T10" fmla="*/ 329 w 558"/>
                  <a:gd name="T11" fmla="*/ 12 h 257"/>
                  <a:gd name="T12" fmla="*/ 320 w 558"/>
                  <a:gd name="T13" fmla="*/ 7 h 257"/>
                  <a:gd name="T14" fmla="*/ 310 w 558"/>
                  <a:gd name="T15" fmla="*/ 3 h 257"/>
                  <a:gd name="T16" fmla="*/ 300 w 558"/>
                  <a:gd name="T17" fmla="*/ 1 h 257"/>
                  <a:gd name="T18" fmla="*/ 290 w 558"/>
                  <a:gd name="T19" fmla="*/ 0 h 257"/>
                  <a:gd name="T20" fmla="*/ 280 w 558"/>
                  <a:gd name="T21" fmla="*/ 0 h 257"/>
                  <a:gd name="T22" fmla="*/ 280 w 558"/>
                  <a:gd name="T23" fmla="*/ 0 h 257"/>
                  <a:gd name="T24" fmla="*/ 268 w 558"/>
                  <a:gd name="T25" fmla="*/ 0 h 257"/>
                  <a:gd name="T26" fmla="*/ 258 w 558"/>
                  <a:gd name="T27" fmla="*/ 1 h 257"/>
                  <a:gd name="T28" fmla="*/ 248 w 558"/>
                  <a:gd name="T29" fmla="*/ 3 h 257"/>
                  <a:gd name="T30" fmla="*/ 238 w 558"/>
                  <a:gd name="T31" fmla="*/ 7 h 257"/>
                  <a:gd name="T32" fmla="*/ 229 w 558"/>
                  <a:gd name="T33" fmla="*/ 12 h 257"/>
                  <a:gd name="T34" fmla="*/ 220 w 558"/>
                  <a:gd name="T35" fmla="*/ 17 h 257"/>
                  <a:gd name="T36" fmla="*/ 212 w 558"/>
                  <a:gd name="T37" fmla="*/ 24 h 257"/>
                  <a:gd name="T38" fmla="*/ 204 w 558"/>
                  <a:gd name="T39" fmla="*/ 30 h 257"/>
                  <a:gd name="T40" fmla="*/ 169 w 558"/>
                  <a:gd name="T41" fmla="*/ 65 h 257"/>
                  <a:gd name="T42" fmla="*/ 169 w 558"/>
                  <a:gd name="T43" fmla="*/ 17 h 257"/>
                  <a:gd name="T44" fmla="*/ 84 w 558"/>
                  <a:gd name="T45" fmla="*/ 17 h 257"/>
                  <a:gd name="T46" fmla="*/ 84 w 558"/>
                  <a:gd name="T47" fmla="*/ 151 h 257"/>
                  <a:gd name="T48" fmla="*/ 5 w 558"/>
                  <a:gd name="T49" fmla="*/ 229 h 257"/>
                  <a:gd name="T50" fmla="*/ 5 w 558"/>
                  <a:gd name="T51" fmla="*/ 229 h 257"/>
                  <a:gd name="T52" fmla="*/ 1 w 558"/>
                  <a:gd name="T53" fmla="*/ 234 h 257"/>
                  <a:gd name="T54" fmla="*/ 0 w 558"/>
                  <a:gd name="T55" fmla="*/ 240 h 257"/>
                  <a:gd name="T56" fmla="*/ 1 w 558"/>
                  <a:gd name="T57" fmla="*/ 247 h 257"/>
                  <a:gd name="T58" fmla="*/ 5 w 558"/>
                  <a:gd name="T59" fmla="*/ 252 h 257"/>
                  <a:gd name="T60" fmla="*/ 5 w 558"/>
                  <a:gd name="T61" fmla="*/ 252 h 257"/>
                  <a:gd name="T62" fmla="*/ 10 w 558"/>
                  <a:gd name="T63" fmla="*/ 255 h 257"/>
                  <a:gd name="T64" fmla="*/ 16 w 558"/>
                  <a:gd name="T65" fmla="*/ 257 h 257"/>
                  <a:gd name="T66" fmla="*/ 23 w 558"/>
                  <a:gd name="T67" fmla="*/ 255 h 257"/>
                  <a:gd name="T68" fmla="*/ 29 w 558"/>
                  <a:gd name="T69" fmla="*/ 252 h 257"/>
                  <a:gd name="T70" fmla="*/ 227 w 558"/>
                  <a:gd name="T71" fmla="*/ 54 h 257"/>
                  <a:gd name="T72" fmla="*/ 227 w 558"/>
                  <a:gd name="T73" fmla="*/ 54 h 257"/>
                  <a:gd name="T74" fmla="*/ 238 w 558"/>
                  <a:gd name="T75" fmla="*/ 45 h 257"/>
                  <a:gd name="T76" fmla="*/ 251 w 558"/>
                  <a:gd name="T77" fmla="*/ 37 h 257"/>
                  <a:gd name="T78" fmla="*/ 265 w 558"/>
                  <a:gd name="T79" fmla="*/ 34 h 257"/>
                  <a:gd name="T80" fmla="*/ 280 w 558"/>
                  <a:gd name="T81" fmla="*/ 32 h 257"/>
                  <a:gd name="T82" fmla="*/ 280 w 558"/>
                  <a:gd name="T83" fmla="*/ 32 h 257"/>
                  <a:gd name="T84" fmla="*/ 293 w 558"/>
                  <a:gd name="T85" fmla="*/ 34 h 257"/>
                  <a:gd name="T86" fmla="*/ 307 w 558"/>
                  <a:gd name="T87" fmla="*/ 37 h 257"/>
                  <a:gd name="T88" fmla="*/ 320 w 558"/>
                  <a:gd name="T89" fmla="*/ 45 h 257"/>
                  <a:gd name="T90" fmla="*/ 331 w 558"/>
                  <a:gd name="T91" fmla="*/ 54 h 257"/>
                  <a:gd name="T92" fmla="*/ 530 w 558"/>
                  <a:gd name="T93" fmla="*/ 252 h 257"/>
                  <a:gd name="T94" fmla="*/ 530 w 558"/>
                  <a:gd name="T95" fmla="*/ 252 h 257"/>
                  <a:gd name="T96" fmla="*/ 535 w 558"/>
                  <a:gd name="T97" fmla="*/ 255 h 257"/>
                  <a:gd name="T98" fmla="*/ 542 w 558"/>
                  <a:gd name="T99" fmla="*/ 257 h 257"/>
                  <a:gd name="T100" fmla="*/ 548 w 558"/>
                  <a:gd name="T101" fmla="*/ 255 h 257"/>
                  <a:gd name="T102" fmla="*/ 553 w 558"/>
                  <a:gd name="T103" fmla="*/ 252 h 257"/>
                  <a:gd name="T104" fmla="*/ 553 w 558"/>
                  <a:gd name="T105" fmla="*/ 252 h 257"/>
                  <a:gd name="T106" fmla="*/ 557 w 558"/>
                  <a:gd name="T107" fmla="*/ 247 h 257"/>
                  <a:gd name="T108" fmla="*/ 558 w 558"/>
                  <a:gd name="T109" fmla="*/ 240 h 257"/>
                  <a:gd name="T110" fmla="*/ 557 w 558"/>
                  <a:gd name="T111" fmla="*/ 234 h 257"/>
                  <a:gd name="T112" fmla="*/ 553 w 558"/>
                  <a:gd name="T113" fmla="*/ 229 h 257"/>
                  <a:gd name="T114" fmla="*/ 553 w 558"/>
                  <a:gd name="T115" fmla="*/ 229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58" h="257">
                    <a:moveTo>
                      <a:pt x="553" y="229"/>
                    </a:moveTo>
                    <a:lnTo>
                      <a:pt x="354" y="30"/>
                    </a:lnTo>
                    <a:lnTo>
                      <a:pt x="354" y="30"/>
                    </a:lnTo>
                    <a:lnTo>
                      <a:pt x="346" y="24"/>
                    </a:lnTo>
                    <a:lnTo>
                      <a:pt x="339" y="17"/>
                    </a:lnTo>
                    <a:lnTo>
                      <a:pt x="329" y="12"/>
                    </a:lnTo>
                    <a:lnTo>
                      <a:pt x="320" y="7"/>
                    </a:lnTo>
                    <a:lnTo>
                      <a:pt x="310" y="3"/>
                    </a:lnTo>
                    <a:lnTo>
                      <a:pt x="300" y="1"/>
                    </a:lnTo>
                    <a:lnTo>
                      <a:pt x="290" y="0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68" y="0"/>
                    </a:lnTo>
                    <a:lnTo>
                      <a:pt x="258" y="1"/>
                    </a:lnTo>
                    <a:lnTo>
                      <a:pt x="248" y="3"/>
                    </a:lnTo>
                    <a:lnTo>
                      <a:pt x="238" y="7"/>
                    </a:lnTo>
                    <a:lnTo>
                      <a:pt x="229" y="12"/>
                    </a:lnTo>
                    <a:lnTo>
                      <a:pt x="220" y="17"/>
                    </a:lnTo>
                    <a:lnTo>
                      <a:pt x="212" y="24"/>
                    </a:lnTo>
                    <a:lnTo>
                      <a:pt x="204" y="30"/>
                    </a:lnTo>
                    <a:lnTo>
                      <a:pt x="169" y="65"/>
                    </a:lnTo>
                    <a:lnTo>
                      <a:pt x="169" y="17"/>
                    </a:lnTo>
                    <a:lnTo>
                      <a:pt x="84" y="17"/>
                    </a:lnTo>
                    <a:lnTo>
                      <a:pt x="84" y="151"/>
                    </a:lnTo>
                    <a:lnTo>
                      <a:pt x="5" y="229"/>
                    </a:lnTo>
                    <a:lnTo>
                      <a:pt x="5" y="229"/>
                    </a:lnTo>
                    <a:lnTo>
                      <a:pt x="1" y="234"/>
                    </a:lnTo>
                    <a:lnTo>
                      <a:pt x="0" y="240"/>
                    </a:lnTo>
                    <a:lnTo>
                      <a:pt x="1" y="247"/>
                    </a:lnTo>
                    <a:lnTo>
                      <a:pt x="5" y="252"/>
                    </a:lnTo>
                    <a:lnTo>
                      <a:pt x="5" y="252"/>
                    </a:lnTo>
                    <a:lnTo>
                      <a:pt x="10" y="255"/>
                    </a:lnTo>
                    <a:lnTo>
                      <a:pt x="16" y="257"/>
                    </a:lnTo>
                    <a:lnTo>
                      <a:pt x="23" y="255"/>
                    </a:lnTo>
                    <a:lnTo>
                      <a:pt x="29" y="252"/>
                    </a:lnTo>
                    <a:lnTo>
                      <a:pt x="227" y="54"/>
                    </a:lnTo>
                    <a:lnTo>
                      <a:pt x="227" y="54"/>
                    </a:lnTo>
                    <a:lnTo>
                      <a:pt x="238" y="45"/>
                    </a:lnTo>
                    <a:lnTo>
                      <a:pt x="251" y="37"/>
                    </a:lnTo>
                    <a:lnTo>
                      <a:pt x="265" y="34"/>
                    </a:lnTo>
                    <a:lnTo>
                      <a:pt x="280" y="32"/>
                    </a:lnTo>
                    <a:lnTo>
                      <a:pt x="280" y="32"/>
                    </a:lnTo>
                    <a:lnTo>
                      <a:pt x="293" y="34"/>
                    </a:lnTo>
                    <a:lnTo>
                      <a:pt x="307" y="37"/>
                    </a:lnTo>
                    <a:lnTo>
                      <a:pt x="320" y="45"/>
                    </a:lnTo>
                    <a:lnTo>
                      <a:pt x="331" y="54"/>
                    </a:lnTo>
                    <a:lnTo>
                      <a:pt x="530" y="252"/>
                    </a:lnTo>
                    <a:lnTo>
                      <a:pt x="530" y="252"/>
                    </a:lnTo>
                    <a:lnTo>
                      <a:pt x="535" y="255"/>
                    </a:lnTo>
                    <a:lnTo>
                      <a:pt x="542" y="257"/>
                    </a:lnTo>
                    <a:lnTo>
                      <a:pt x="548" y="255"/>
                    </a:lnTo>
                    <a:lnTo>
                      <a:pt x="553" y="252"/>
                    </a:lnTo>
                    <a:lnTo>
                      <a:pt x="553" y="252"/>
                    </a:lnTo>
                    <a:lnTo>
                      <a:pt x="557" y="247"/>
                    </a:lnTo>
                    <a:lnTo>
                      <a:pt x="558" y="240"/>
                    </a:lnTo>
                    <a:lnTo>
                      <a:pt x="557" y="234"/>
                    </a:lnTo>
                    <a:lnTo>
                      <a:pt x="553" y="229"/>
                    </a:lnTo>
                    <a:lnTo>
                      <a:pt x="553" y="2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5"/>
              <p:cNvSpPr>
                <a:spLocks/>
              </p:cNvSpPr>
              <p:nvPr/>
            </p:nvSpPr>
            <p:spPr bwMode="auto">
              <a:xfrm>
                <a:off x="2543175" y="65088"/>
                <a:ext cx="322263" cy="309563"/>
              </a:xfrm>
              <a:custGeom>
                <a:avLst/>
                <a:gdLst>
                  <a:gd name="T0" fmla="*/ 249 w 404"/>
                  <a:gd name="T1" fmla="*/ 20 h 389"/>
                  <a:gd name="T2" fmla="*/ 249 w 404"/>
                  <a:gd name="T3" fmla="*/ 20 h 389"/>
                  <a:gd name="T4" fmla="*/ 239 w 404"/>
                  <a:gd name="T5" fmla="*/ 11 h 389"/>
                  <a:gd name="T6" fmla="*/ 228 w 404"/>
                  <a:gd name="T7" fmla="*/ 5 h 389"/>
                  <a:gd name="T8" fmla="*/ 215 w 404"/>
                  <a:gd name="T9" fmla="*/ 1 h 389"/>
                  <a:gd name="T10" fmla="*/ 203 w 404"/>
                  <a:gd name="T11" fmla="*/ 0 h 389"/>
                  <a:gd name="T12" fmla="*/ 203 w 404"/>
                  <a:gd name="T13" fmla="*/ 0 h 389"/>
                  <a:gd name="T14" fmla="*/ 189 w 404"/>
                  <a:gd name="T15" fmla="*/ 1 h 389"/>
                  <a:gd name="T16" fmla="*/ 177 w 404"/>
                  <a:gd name="T17" fmla="*/ 5 h 389"/>
                  <a:gd name="T18" fmla="*/ 166 w 404"/>
                  <a:gd name="T19" fmla="*/ 11 h 389"/>
                  <a:gd name="T20" fmla="*/ 156 w 404"/>
                  <a:gd name="T21" fmla="*/ 20 h 389"/>
                  <a:gd name="T22" fmla="*/ 0 w 404"/>
                  <a:gd name="T23" fmla="*/ 175 h 389"/>
                  <a:gd name="T24" fmla="*/ 0 w 404"/>
                  <a:gd name="T25" fmla="*/ 354 h 389"/>
                  <a:gd name="T26" fmla="*/ 0 w 404"/>
                  <a:gd name="T27" fmla="*/ 354 h 389"/>
                  <a:gd name="T28" fmla="*/ 1 w 404"/>
                  <a:gd name="T29" fmla="*/ 360 h 389"/>
                  <a:gd name="T30" fmla="*/ 2 w 404"/>
                  <a:gd name="T31" fmla="*/ 367 h 389"/>
                  <a:gd name="T32" fmla="*/ 6 w 404"/>
                  <a:gd name="T33" fmla="*/ 373 h 389"/>
                  <a:gd name="T34" fmla="*/ 10 w 404"/>
                  <a:gd name="T35" fmla="*/ 378 h 389"/>
                  <a:gd name="T36" fmla="*/ 16 w 404"/>
                  <a:gd name="T37" fmla="*/ 383 h 389"/>
                  <a:gd name="T38" fmla="*/ 21 w 404"/>
                  <a:gd name="T39" fmla="*/ 385 h 389"/>
                  <a:gd name="T40" fmla="*/ 29 w 404"/>
                  <a:gd name="T41" fmla="*/ 388 h 389"/>
                  <a:gd name="T42" fmla="*/ 35 w 404"/>
                  <a:gd name="T43" fmla="*/ 389 h 389"/>
                  <a:gd name="T44" fmla="*/ 122 w 404"/>
                  <a:gd name="T45" fmla="*/ 389 h 389"/>
                  <a:gd name="T46" fmla="*/ 122 w 404"/>
                  <a:gd name="T47" fmla="*/ 283 h 389"/>
                  <a:gd name="T48" fmla="*/ 122 w 404"/>
                  <a:gd name="T49" fmla="*/ 283 h 389"/>
                  <a:gd name="T50" fmla="*/ 122 w 404"/>
                  <a:gd name="T51" fmla="*/ 278 h 389"/>
                  <a:gd name="T52" fmla="*/ 123 w 404"/>
                  <a:gd name="T53" fmla="*/ 275 h 389"/>
                  <a:gd name="T54" fmla="*/ 126 w 404"/>
                  <a:gd name="T55" fmla="*/ 271 h 389"/>
                  <a:gd name="T56" fmla="*/ 128 w 404"/>
                  <a:gd name="T57" fmla="*/ 267 h 389"/>
                  <a:gd name="T58" fmla="*/ 132 w 404"/>
                  <a:gd name="T59" fmla="*/ 264 h 389"/>
                  <a:gd name="T60" fmla="*/ 136 w 404"/>
                  <a:gd name="T61" fmla="*/ 262 h 389"/>
                  <a:gd name="T62" fmla="*/ 140 w 404"/>
                  <a:gd name="T63" fmla="*/ 261 h 389"/>
                  <a:gd name="T64" fmla="*/ 145 w 404"/>
                  <a:gd name="T65" fmla="*/ 259 h 389"/>
                  <a:gd name="T66" fmla="*/ 259 w 404"/>
                  <a:gd name="T67" fmla="*/ 259 h 389"/>
                  <a:gd name="T68" fmla="*/ 259 w 404"/>
                  <a:gd name="T69" fmla="*/ 259 h 389"/>
                  <a:gd name="T70" fmla="*/ 264 w 404"/>
                  <a:gd name="T71" fmla="*/ 261 h 389"/>
                  <a:gd name="T72" fmla="*/ 268 w 404"/>
                  <a:gd name="T73" fmla="*/ 262 h 389"/>
                  <a:gd name="T74" fmla="*/ 272 w 404"/>
                  <a:gd name="T75" fmla="*/ 264 h 389"/>
                  <a:gd name="T76" fmla="*/ 276 w 404"/>
                  <a:gd name="T77" fmla="*/ 267 h 389"/>
                  <a:gd name="T78" fmla="*/ 278 w 404"/>
                  <a:gd name="T79" fmla="*/ 271 h 389"/>
                  <a:gd name="T80" fmla="*/ 281 w 404"/>
                  <a:gd name="T81" fmla="*/ 275 h 389"/>
                  <a:gd name="T82" fmla="*/ 282 w 404"/>
                  <a:gd name="T83" fmla="*/ 278 h 389"/>
                  <a:gd name="T84" fmla="*/ 283 w 404"/>
                  <a:gd name="T85" fmla="*/ 283 h 389"/>
                  <a:gd name="T86" fmla="*/ 283 w 404"/>
                  <a:gd name="T87" fmla="*/ 389 h 389"/>
                  <a:gd name="T88" fmla="*/ 369 w 404"/>
                  <a:gd name="T89" fmla="*/ 389 h 389"/>
                  <a:gd name="T90" fmla="*/ 369 w 404"/>
                  <a:gd name="T91" fmla="*/ 389 h 389"/>
                  <a:gd name="T92" fmla="*/ 376 w 404"/>
                  <a:gd name="T93" fmla="*/ 388 h 389"/>
                  <a:gd name="T94" fmla="*/ 383 w 404"/>
                  <a:gd name="T95" fmla="*/ 385 h 389"/>
                  <a:gd name="T96" fmla="*/ 389 w 404"/>
                  <a:gd name="T97" fmla="*/ 383 h 389"/>
                  <a:gd name="T98" fmla="*/ 394 w 404"/>
                  <a:gd name="T99" fmla="*/ 378 h 389"/>
                  <a:gd name="T100" fmla="*/ 398 w 404"/>
                  <a:gd name="T101" fmla="*/ 373 h 389"/>
                  <a:gd name="T102" fmla="*/ 402 w 404"/>
                  <a:gd name="T103" fmla="*/ 367 h 389"/>
                  <a:gd name="T104" fmla="*/ 403 w 404"/>
                  <a:gd name="T105" fmla="*/ 360 h 389"/>
                  <a:gd name="T106" fmla="*/ 404 w 404"/>
                  <a:gd name="T107" fmla="*/ 354 h 389"/>
                  <a:gd name="T108" fmla="*/ 404 w 404"/>
                  <a:gd name="T109" fmla="*/ 175 h 389"/>
                  <a:gd name="T110" fmla="*/ 249 w 404"/>
                  <a:gd name="T111" fmla="*/ 20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04" h="389">
                    <a:moveTo>
                      <a:pt x="249" y="20"/>
                    </a:moveTo>
                    <a:lnTo>
                      <a:pt x="249" y="20"/>
                    </a:lnTo>
                    <a:lnTo>
                      <a:pt x="239" y="11"/>
                    </a:lnTo>
                    <a:lnTo>
                      <a:pt x="228" y="5"/>
                    </a:lnTo>
                    <a:lnTo>
                      <a:pt x="215" y="1"/>
                    </a:lnTo>
                    <a:lnTo>
                      <a:pt x="203" y="0"/>
                    </a:lnTo>
                    <a:lnTo>
                      <a:pt x="203" y="0"/>
                    </a:lnTo>
                    <a:lnTo>
                      <a:pt x="189" y="1"/>
                    </a:lnTo>
                    <a:lnTo>
                      <a:pt x="177" y="5"/>
                    </a:lnTo>
                    <a:lnTo>
                      <a:pt x="166" y="11"/>
                    </a:lnTo>
                    <a:lnTo>
                      <a:pt x="156" y="20"/>
                    </a:lnTo>
                    <a:lnTo>
                      <a:pt x="0" y="175"/>
                    </a:lnTo>
                    <a:lnTo>
                      <a:pt x="0" y="354"/>
                    </a:lnTo>
                    <a:lnTo>
                      <a:pt x="0" y="354"/>
                    </a:lnTo>
                    <a:lnTo>
                      <a:pt x="1" y="360"/>
                    </a:lnTo>
                    <a:lnTo>
                      <a:pt x="2" y="367"/>
                    </a:lnTo>
                    <a:lnTo>
                      <a:pt x="6" y="373"/>
                    </a:lnTo>
                    <a:lnTo>
                      <a:pt x="10" y="378"/>
                    </a:lnTo>
                    <a:lnTo>
                      <a:pt x="16" y="383"/>
                    </a:lnTo>
                    <a:lnTo>
                      <a:pt x="21" y="385"/>
                    </a:lnTo>
                    <a:lnTo>
                      <a:pt x="29" y="388"/>
                    </a:lnTo>
                    <a:lnTo>
                      <a:pt x="35" y="389"/>
                    </a:lnTo>
                    <a:lnTo>
                      <a:pt x="122" y="389"/>
                    </a:lnTo>
                    <a:lnTo>
                      <a:pt x="122" y="283"/>
                    </a:lnTo>
                    <a:lnTo>
                      <a:pt x="122" y="283"/>
                    </a:lnTo>
                    <a:lnTo>
                      <a:pt x="122" y="278"/>
                    </a:lnTo>
                    <a:lnTo>
                      <a:pt x="123" y="275"/>
                    </a:lnTo>
                    <a:lnTo>
                      <a:pt x="126" y="271"/>
                    </a:lnTo>
                    <a:lnTo>
                      <a:pt x="128" y="267"/>
                    </a:lnTo>
                    <a:lnTo>
                      <a:pt x="132" y="264"/>
                    </a:lnTo>
                    <a:lnTo>
                      <a:pt x="136" y="262"/>
                    </a:lnTo>
                    <a:lnTo>
                      <a:pt x="140" y="261"/>
                    </a:lnTo>
                    <a:lnTo>
                      <a:pt x="145" y="259"/>
                    </a:lnTo>
                    <a:lnTo>
                      <a:pt x="259" y="259"/>
                    </a:lnTo>
                    <a:lnTo>
                      <a:pt x="259" y="259"/>
                    </a:lnTo>
                    <a:lnTo>
                      <a:pt x="264" y="261"/>
                    </a:lnTo>
                    <a:lnTo>
                      <a:pt x="268" y="262"/>
                    </a:lnTo>
                    <a:lnTo>
                      <a:pt x="272" y="264"/>
                    </a:lnTo>
                    <a:lnTo>
                      <a:pt x="276" y="267"/>
                    </a:lnTo>
                    <a:lnTo>
                      <a:pt x="278" y="271"/>
                    </a:lnTo>
                    <a:lnTo>
                      <a:pt x="281" y="275"/>
                    </a:lnTo>
                    <a:lnTo>
                      <a:pt x="282" y="278"/>
                    </a:lnTo>
                    <a:lnTo>
                      <a:pt x="283" y="283"/>
                    </a:lnTo>
                    <a:lnTo>
                      <a:pt x="283" y="389"/>
                    </a:lnTo>
                    <a:lnTo>
                      <a:pt x="369" y="389"/>
                    </a:lnTo>
                    <a:lnTo>
                      <a:pt x="369" y="389"/>
                    </a:lnTo>
                    <a:lnTo>
                      <a:pt x="376" y="388"/>
                    </a:lnTo>
                    <a:lnTo>
                      <a:pt x="383" y="385"/>
                    </a:lnTo>
                    <a:lnTo>
                      <a:pt x="389" y="383"/>
                    </a:lnTo>
                    <a:lnTo>
                      <a:pt x="394" y="378"/>
                    </a:lnTo>
                    <a:lnTo>
                      <a:pt x="398" y="373"/>
                    </a:lnTo>
                    <a:lnTo>
                      <a:pt x="402" y="367"/>
                    </a:lnTo>
                    <a:lnTo>
                      <a:pt x="403" y="360"/>
                    </a:lnTo>
                    <a:lnTo>
                      <a:pt x="404" y="354"/>
                    </a:lnTo>
                    <a:lnTo>
                      <a:pt x="404" y="175"/>
                    </a:lnTo>
                    <a:lnTo>
                      <a:pt x="249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" name="Freeform 137"/>
            <p:cNvSpPr>
              <a:spLocks noChangeAspect="1" noEditPoints="1"/>
            </p:cNvSpPr>
            <p:nvPr userDrawn="1"/>
          </p:nvSpPr>
          <p:spPr bwMode="auto">
            <a:xfrm>
              <a:off x="6738501" y="3502882"/>
              <a:ext cx="537400" cy="351802"/>
            </a:xfrm>
            <a:custGeom>
              <a:avLst/>
              <a:gdLst>
                <a:gd name="T0" fmla="*/ 112 w 128"/>
                <a:gd name="T1" fmla="*/ 0 h 84"/>
                <a:gd name="T2" fmla="*/ 16 w 128"/>
                <a:gd name="T3" fmla="*/ 0 h 84"/>
                <a:gd name="T4" fmla="*/ 0 w 128"/>
                <a:gd name="T5" fmla="*/ 16 h 84"/>
                <a:gd name="T6" fmla="*/ 0 w 128"/>
                <a:gd name="T7" fmla="*/ 68 h 84"/>
                <a:gd name="T8" fmla="*/ 16 w 128"/>
                <a:gd name="T9" fmla="*/ 84 h 84"/>
                <a:gd name="T10" fmla="*/ 112 w 128"/>
                <a:gd name="T11" fmla="*/ 84 h 84"/>
                <a:gd name="T12" fmla="*/ 128 w 128"/>
                <a:gd name="T13" fmla="*/ 68 h 84"/>
                <a:gd name="T14" fmla="*/ 128 w 128"/>
                <a:gd name="T15" fmla="*/ 16 h 84"/>
                <a:gd name="T16" fmla="*/ 112 w 128"/>
                <a:gd name="T17" fmla="*/ 0 h 84"/>
                <a:gd name="T18" fmla="*/ 8 w 128"/>
                <a:gd name="T19" fmla="*/ 21 h 84"/>
                <a:gd name="T20" fmla="*/ 36 w 128"/>
                <a:gd name="T21" fmla="*/ 42 h 84"/>
                <a:gd name="T22" fmla="*/ 8 w 128"/>
                <a:gd name="T23" fmla="*/ 63 h 84"/>
                <a:gd name="T24" fmla="*/ 8 w 128"/>
                <a:gd name="T25" fmla="*/ 21 h 84"/>
                <a:gd name="T26" fmla="*/ 120 w 128"/>
                <a:gd name="T27" fmla="*/ 68 h 84"/>
                <a:gd name="T28" fmla="*/ 112 w 128"/>
                <a:gd name="T29" fmla="*/ 76 h 84"/>
                <a:gd name="T30" fmla="*/ 16 w 128"/>
                <a:gd name="T31" fmla="*/ 76 h 84"/>
                <a:gd name="T32" fmla="*/ 8 w 128"/>
                <a:gd name="T33" fmla="*/ 68 h 84"/>
                <a:gd name="T34" fmla="*/ 40 w 128"/>
                <a:gd name="T35" fmla="*/ 45 h 84"/>
                <a:gd name="T36" fmla="*/ 57 w 128"/>
                <a:gd name="T37" fmla="*/ 58 h 84"/>
                <a:gd name="T38" fmla="*/ 64 w 128"/>
                <a:gd name="T39" fmla="*/ 60 h 84"/>
                <a:gd name="T40" fmla="*/ 71 w 128"/>
                <a:gd name="T41" fmla="*/ 58 h 84"/>
                <a:gd name="T42" fmla="*/ 89 w 128"/>
                <a:gd name="T43" fmla="*/ 45 h 84"/>
                <a:gd name="T44" fmla="*/ 120 w 128"/>
                <a:gd name="T45" fmla="*/ 68 h 84"/>
                <a:gd name="T46" fmla="*/ 120 w 128"/>
                <a:gd name="T47" fmla="*/ 63 h 84"/>
                <a:gd name="T48" fmla="*/ 92 w 128"/>
                <a:gd name="T49" fmla="*/ 42 h 84"/>
                <a:gd name="T50" fmla="*/ 120 w 128"/>
                <a:gd name="T51" fmla="*/ 21 h 84"/>
                <a:gd name="T52" fmla="*/ 120 w 128"/>
                <a:gd name="T53" fmla="*/ 63 h 84"/>
                <a:gd name="T54" fmla="*/ 69 w 128"/>
                <a:gd name="T55" fmla="*/ 54 h 84"/>
                <a:gd name="T56" fmla="*/ 64 w 128"/>
                <a:gd name="T57" fmla="*/ 56 h 84"/>
                <a:gd name="T58" fmla="*/ 59 w 128"/>
                <a:gd name="T59" fmla="*/ 54 h 84"/>
                <a:gd name="T60" fmla="*/ 43 w 128"/>
                <a:gd name="T61" fmla="*/ 42 h 84"/>
                <a:gd name="T62" fmla="*/ 40 w 128"/>
                <a:gd name="T63" fmla="*/ 40 h 84"/>
                <a:gd name="T64" fmla="*/ 8 w 128"/>
                <a:gd name="T65" fmla="*/ 16 h 84"/>
                <a:gd name="T66" fmla="*/ 8 w 128"/>
                <a:gd name="T67" fmla="*/ 16 h 84"/>
                <a:gd name="T68" fmla="*/ 16 w 128"/>
                <a:gd name="T69" fmla="*/ 8 h 84"/>
                <a:gd name="T70" fmla="*/ 112 w 128"/>
                <a:gd name="T71" fmla="*/ 8 h 84"/>
                <a:gd name="T72" fmla="*/ 120 w 128"/>
                <a:gd name="T73" fmla="*/ 16 h 84"/>
                <a:gd name="T74" fmla="*/ 69 w 128"/>
                <a:gd name="T75" fmla="*/ 5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8" h="84">
                  <a:moveTo>
                    <a:pt x="112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7"/>
                    <a:pt x="7" y="84"/>
                    <a:pt x="16" y="84"/>
                  </a:cubicBezTo>
                  <a:cubicBezTo>
                    <a:pt x="112" y="84"/>
                    <a:pt x="112" y="84"/>
                    <a:pt x="112" y="84"/>
                  </a:cubicBezTo>
                  <a:cubicBezTo>
                    <a:pt x="121" y="84"/>
                    <a:pt x="128" y="77"/>
                    <a:pt x="128" y="68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28" y="7"/>
                    <a:pt x="121" y="0"/>
                    <a:pt x="112" y="0"/>
                  </a:cubicBezTo>
                  <a:moveTo>
                    <a:pt x="8" y="21"/>
                  </a:moveTo>
                  <a:cubicBezTo>
                    <a:pt x="36" y="42"/>
                    <a:pt x="36" y="42"/>
                    <a:pt x="36" y="42"/>
                  </a:cubicBezTo>
                  <a:cubicBezTo>
                    <a:pt x="8" y="63"/>
                    <a:pt x="8" y="63"/>
                    <a:pt x="8" y="63"/>
                  </a:cubicBezTo>
                  <a:lnTo>
                    <a:pt x="8" y="21"/>
                  </a:lnTo>
                  <a:close/>
                  <a:moveTo>
                    <a:pt x="120" y="68"/>
                  </a:moveTo>
                  <a:cubicBezTo>
                    <a:pt x="120" y="72"/>
                    <a:pt x="117" y="76"/>
                    <a:pt x="112" y="76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2" y="76"/>
                    <a:pt x="8" y="72"/>
                    <a:pt x="8" y="68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9" y="59"/>
                    <a:pt x="62" y="60"/>
                    <a:pt x="64" y="60"/>
                  </a:cubicBezTo>
                  <a:cubicBezTo>
                    <a:pt x="67" y="60"/>
                    <a:pt x="69" y="59"/>
                    <a:pt x="71" y="58"/>
                  </a:cubicBezTo>
                  <a:cubicBezTo>
                    <a:pt x="89" y="45"/>
                    <a:pt x="89" y="45"/>
                    <a:pt x="89" y="45"/>
                  </a:cubicBezTo>
                  <a:lnTo>
                    <a:pt x="120" y="68"/>
                  </a:lnTo>
                  <a:close/>
                  <a:moveTo>
                    <a:pt x="120" y="63"/>
                  </a:moveTo>
                  <a:cubicBezTo>
                    <a:pt x="92" y="42"/>
                    <a:pt x="92" y="42"/>
                    <a:pt x="92" y="42"/>
                  </a:cubicBezTo>
                  <a:cubicBezTo>
                    <a:pt x="120" y="21"/>
                    <a:pt x="120" y="21"/>
                    <a:pt x="120" y="21"/>
                  </a:cubicBezTo>
                  <a:lnTo>
                    <a:pt x="120" y="63"/>
                  </a:lnTo>
                  <a:close/>
                  <a:moveTo>
                    <a:pt x="69" y="54"/>
                  </a:moveTo>
                  <a:cubicBezTo>
                    <a:pt x="68" y="55"/>
                    <a:pt x="66" y="56"/>
                    <a:pt x="64" y="56"/>
                  </a:cubicBezTo>
                  <a:cubicBezTo>
                    <a:pt x="62" y="56"/>
                    <a:pt x="61" y="55"/>
                    <a:pt x="59" y="54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7" y="8"/>
                    <a:pt x="120" y="12"/>
                    <a:pt x="120" y="16"/>
                  </a:cubicBezTo>
                  <a:lnTo>
                    <a:pt x="69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3" name="文本框 22"/>
          <p:cNvSpPr txBox="1"/>
          <p:nvPr userDrawn="1"/>
        </p:nvSpPr>
        <p:spPr>
          <a:xfrm>
            <a:off x="7274349" y="1507128"/>
            <a:ext cx="3621504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400" b="1" dirty="0" smtClean="0">
                <a:solidFill>
                  <a:schemeClr val="bg1"/>
                </a:solidFill>
                <a:effectLst>
                  <a:outerShdw blurRad="101600" dist="127000" dir="8100000" sx="101000" sy="101000" algn="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en-US" altLang="zh-CN" sz="13400" b="1" dirty="0" smtClean="0">
              <a:solidFill>
                <a:schemeClr val="bg1"/>
              </a:solidFill>
              <a:effectLst>
                <a:outerShdw blurRad="101600" dist="127000" dir="8100000" sx="101000" sy="101000" algn="tr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 userDrawn="1"/>
        </p:nvSpPr>
        <p:spPr>
          <a:xfrm>
            <a:off x="6444342" y="5109035"/>
            <a:ext cx="5032148" cy="369332"/>
          </a:xfrm>
          <a:prstGeom prst="rect">
            <a:avLst/>
          </a:prstGeom>
          <a:solidFill>
            <a:srgbClr val="DD3645"/>
          </a:solidFill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严正声明：请勿将此作品挪作商用，违者必究。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5931793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438836" y="0"/>
            <a:ext cx="162000" cy="12102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640540" y="605117"/>
            <a:ext cx="161366" cy="605118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1815351" y="516800"/>
            <a:ext cx="1288796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目录页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</a:rPr>
              <a:t>Contents Page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49061" y="1317568"/>
            <a:ext cx="9499345" cy="7398466"/>
          </a:xfrm>
          <a:prstGeom prst="rect">
            <a:avLst/>
          </a:prstGeom>
          <a:effectLst>
            <a:outerShdw blurRad="254000" dist="190500" dir="2700000" sx="102000" sy="102000" algn="tl" rotWithShape="0">
              <a:prstClr val="black">
                <a:alpha val="28000"/>
              </a:prstClr>
            </a:outerShdw>
          </a:effectLst>
        </p:spPr>
      </p:pic>
      <p:sp>
        <p:nvSpPr>
          <p:cNvPr id="7" name="文本框 6"/>
          <p:cNvSpPr txBox="1"/>
          <p:nvPr userDrawn="1"/>
        </p:nvSpPr>
        <p:spPr>
          <a:xfrm>
            <a:off x="4903075" y="1923393"/>
            <a:ext cx="24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</a:rPr>
              <a:t>第一章   </a:t>
            </a:r>
            <a:r>
              <a:rPr lang="zh-CN" altLang="en-US" sz="2800" dirty="0" smtClean="0">
                <a:solidFill>
                  <a:schemeClr val="bg1"/>
                </a:solidFill>
              </a:rPr>
              <a:t>并列关系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4903075" y="2603282"/>
            <a:ext cx="24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rgbClr val="859B7B"/>
                </a:solidFill>
              </a:rPr>
              <a:t>第二章   </a:t>
            </a:r>
            <a:r>
              <a:rPr lang="zh-CN" altLang="en-US" sz="2800" dirty="0" smtClean="0">
                <a:solidFill>
                  <a:srgbClr val="859B7B"/>
                </a:solidFill>
              </a:rPr>
              <a:t>递进关系</a:t>
            </a:r>
            <a:endParaRPr lang="zh-CN" altLang="en-US" sz="2800" dirty="0">
              <a:solidFill>
                <a:srgbClr val="859B7B"/>
              </a:solidFill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903075" y="3283171"/>
            <a:ext cx="24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</a:rPr>
              <a:t>第三章   </a:t>
            </a:r>
            <a:r>
              <a:rPr lang="zh-CN" altLang="en-US" sz="2800" dirty="0" smtClean="0">
                <a:solidFill>
                  <a:schemeClr val="bg1"/>
                </a:solidFill>
              </a:rPr>
              <a:t>循环关系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4903075" y="3963060"/>
            <a:ext cx="24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</a:rPr>
              <a:t>第四章   </a:t>
            </a:r>
            <a:r>
              <a:rPr lang="zh-CN" altLang="en-US" sz="2800" dirty="0" smtClean="0">
                <a:solidFill>
                  <a:schemeClr val="bg1"/>
                </a:solidFill>
              </a:rPr>
              <a:t>其他类型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6049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>
        <p14:flip dir="r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438836" y="0"/>
            <a:ext cx="162000" cy="12102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640540" y="605117"/>
            <a:ext cx="161366" cy="605118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1815351" y="516800"/>
            <a:ext cx="1288796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过渡页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</a:rPr>
              <a:t>Transition Page</a:t>
            </a: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1284049" y="1778530"/>
            <a:ext cx="2673351" cy="6878638"/>
            <a:chOff x="-420688" y="1854200"/>
            <a:chExt cx="2673351" cy="6878638"/>
          </a:xfrm>
          <a:effectLst>
            <a:outerShdw blurRad="254000" dist="190500" dir="2700000" sx="102000" sy="102000" algn="tl" rotWithShape="0">
              <a:prstClr val="black">
                <a:alpha val="28000"/>
              </a:prstClr>
            </a:outerShdw>
          </a:effectLst>
        </p:grpSpPr>
        <p:sp>
          <p:nvSpPr>
            <p:cNvPr id="18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-385763" y="1854200"/>
              <a:ext cx="2622551" cy="686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5"/>
            <p:cNvSpPr>
              <a:spLocks/>
            </p:cNvSpPr>
            <p:nvPr userDrawn="1"/>
          </p:nvSpPr>
          <p:spPr bwMode="auto">
            <a:xfrm>
              <a:off x="214312" y="2141538"/>
              <a:ext cx="633413" cy="542925"/>
            </a:xfrm>
            <a:custGeom>
              <a:avLst/>
              <a:gdLst>
                <a:gd name="T0" fmla="*/ 19 w 37"/>
                <a:gd name="T1" fmla="*/ 0 h 32"/>
                <a:gd name="T2" fmla="*/ 0 w 37"/>
                <a:gd name="T3" fmla="*/ 18 h 32"/>
                <a:gd name="T4" fmla="*/ 7 w 37"/>
                <a:gd name="T5" fmla="*/ 32 h 32"/>
                <a:gd name="T6" fmla="*/ 7 w 37"/>
                <a:gd name="T7" fmla="*/ 24 h 32"/>
                <a:gd name="T8" fmla="*/ 5 w 37"/>
                <a:gd name="T9" fmla="*/ 18 h 32"/>
                <a:gd name="T10" fmla="*/ 19 w 37"/>
                <a:gd name="T11" fmla="*/ 5 h 32"/>
                <a:gd name="T12" fmla="*/ 32 w 37"/>
                <a:gd name="T13" fmla="*/ 18 h 32"/>
                <a:gd name="T14" fmla="*/ 31 w 37"/>
                <a:gd name="T15" fmla="*/ 25 h 32"/>
                <a:gd name="T16" fmla="*/ 31 w 37"/>
                <a:gd name="T17" fmla="*/ 32 h 32"/>
                <a:gd name="T18" fmla="*/ 37 w 37"/>
                <a:gd name="T19" fmla="*/ 18 h 32"/>
                <a:gd name="T20" fmla="*/ 19 w 37"/>
                <a:gd name="T2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32">
                  <a:moveTo>
                    <a:pt x="19" y="0"/>
                  </a:moveTo>
                  <a:cubicBezTo>
                    <a:pt x="9" y="0"/>
                    <a:pt x="0" y="8"/>
                    <a:pt x="0" y="18"/>
                  </a:cubicBezTo>
                  <a:cubicBezTo>
                    <a:pt x="0" y="24"/>
                    <a:pt x="3" y="29"/>
                    <a:pt x="7" y="32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2"/>
                    <a:pt x="5" y="20"/>
                    <a:pt x="5" y="18"/>
                  </a:cubicBezTo>
                  <a:cubicBezTo>
                    <a:pt x="5" y="11"/>
                    <a:pt x="11" y="5"/>
                    <a:pt x="19" y="5"/>
                  </a:cubicBezTo>
                  <a:cubicBezTo>
                    <a:pt x="26" y="5"/>
                    <a:pt x="32" y="11"/>
                    <a:pt x="32" y="18"/>
                  </a:cubicBezTo>
                  <a:cubicBezTo>
                    <a:pt x="32" y="21"/>
                    <a:pt x="32" y="23"/>
                    <a:pt x="31" y="25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29"/>
                    <a:pt x="37" y="24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6"/>
            <p:cNvSpPr>
              <a:spLocks/>
            </p:cNvSpPr>
            <p:nvPr userDrawn="1"/>
          </p:nvSpPr>
          <p:spPr bwMode="auto">
            <a:xfrm>
              <a:off x="-60325" y="1870075"/>
              <a:ext cx="1182688" cy="1135063"/>
            </a:xfrm>
            <a:custGeom>
              <a:avLst/>
              <a:gdLst>
                <a:gd name="T0" fmla="*/ 35 w 69"/>
                <a:gd name="T1" fmla="*/ 0 h 67"/>
                <a:gd name="T2" fmla="*/ 0 w 69"/>
                <a:gd name="T3" fmla="*/ 34 h 67"/>
                <a:gd name="T4" fmla="*/ 23 w 69"/>
                <a:gd name="T5" fmla="*/ 66 h 67"/>
                <a:gd name="T6" fmla="*/ 23 w 69"/>
                <a:gd name="T7" fmla="*/ 61 h 67"/>
                <a:gd name="T8" fmla="*/ 5 w 69"/>
                <a:gd name="T9" fmla="*/ 34 h 67"/>
                <a:gd name="T10" fmla="*/ 35 w 69"/>
                <a:gd name="T11" fmla="*/ 5 h 67"/>
                <a:gd name="T12" fmla="*/ 64 w 69"/>
                <a:gd name="T13" fmla="*/ 34 h 67"/>
                <a:gd name="T14" fmla="*/ 47 w 69"/>
                <a:gd name="T15" fmla="*/ 61 h 67"/>
                <a:gd name="T16" fmla="*/ 47 w 69"/>
                <a:gd name="T17" fmla="*/ 67 h 67"/>
                <a:gd name="T18" fmla="*/ 69 w 69"/>
                <a:gd name="T19" fmla="*/ 34 h 67"/>
                <a:gd name="T20" fmla="*/ 35 w 69"/>
                <a:gd name="T2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7">
                  <a:moveTo>
                    <a:pt x="35" y="0"/>
                  </a:moveTo>
                  <a:cubicBezTo>
                    <a:pt x="16" y="0"/>
                    <a:pt x="0" y="15"/>
                    <a:pt x="0" y="34"/>
                  </a:cubicBezTo>
                  <a:cubicBezTo>
                    <a:pt x="0" y="49"/>
                    <a:pt x="10" y="61"/>
                    <a:pt x="23" y="66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12" y="56"/>
                    <a:pt x="5" y="46"/>
                    <a:pt x="5" y="34"/>
                  </a:cubicBezTo>
                  <a:cubicBezTo>
                    <a:pt x="5" y="18"/>
                    <a:pt x="19" y="5"/>
                    <a:pt x="35" y="5"/>
                  </a:cubicBezTo>
                  <a:cubicBezTo>
                    <a:pt x="51" y="5"/>
                    <a:pt x="64" y="18"/>
                    <a:pt x="64" y="34"/>
                  </a:cubicBezTo>
                  <a:cubicBezTo>
                    <a:pt x="64" y="46"/>
                    <a:pt x="57" y="57"/>
                    <a:pt x="47" y="61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60" y="62"/>
                    <a:pt x="69" y="49"/>
                    <a:pt x="69" y="34"/>
                  </a:cubicBezTo>
                  <a:cubicBezTo>
                    <a:pt x="69" y="15"/>
                    <a:pt x="54" y="0"/>
                    <a:pt x="3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7"/>
            <p:cNvSpPr>
              <a:spLocks/>
            </p:cNvSpPr>
            <p:nvPr userDrawn="1"/>
          </p:nvSpPr>
          <p:spPr bwMode="auto">
            <a:xfrm>
              <a:off x="-420688" y="2243138"/>
              <a:ext cx="2468563" cy="3778250"/>
            </a:xfrm>
            <a:custGeom>
              <a:avLst/>
              <a:gdLst>
                <a:gd name="T0" fmla="*/ 139 w 144"/>
                <a:gd name="T1" fmla="*/ 95 h 223"/>
                <a:gd name="T2" fmla="*/ 138 w 144"/>
                <a:gd name="T3" fmla="*/ 87 h 223"/>
                <a:gd name="T4" fmla="*/ 126 w 144"/>
                <a:gd name="T5" fmla="*/ 77 h 223"/>
                <a:gd name="T6" fmla="*/ 115 w 144"/>
                <a:gd name="T7" fmla="*/ 87 h 223"/>
                <a:gd name="T8" fmla="*/ 115 w 144"/>
                <a:gd name="T9" fmla="*/ 79 h 223"/>
                <a:gd name="T10" fmla="*/ 103 w 144"/>
                <a:gd name="T11" fmla="*/ 70 h 223"/>
                <a:gd name="T12" fmla="*/ 91 w 144"/>
                <a:gd name="T13" fmla="*/ 79 h 223"/>
                <a:gd name="T14" fmla="*/ 91 w 144"/>
                <a:gd name="T15" fmla="*/ 72 h 223"/>
                <a:gd name="T16" fmla="*/ 79 w 144"/>
                <a:gd name="T17" fmla="*/ 63 h 223"/>
                <a:gd name="T18" fmla="*/ 67 w 144"/>
                <a:gd name="T19" fmla="*/ 70 h 223"/>
                <a:gd name="T20" fmla="*/ 67 w 144"/>
                <a:gd name="T21" fmla="*/ 9 h 223"/>
                <a:gd name="T22" fmla="*/ 56 w 144"/>
                <a:gd name="T23" fmla="*/ 0 h 223"/>
                <a:gd name="T24" fmla="*/ 44 w 144"/>
                <a:gd name="T25" fmla="*/ 9 h 223"/>
                <a:gd name="T26" fmla="*/ 44 w 144"/>
                <a:gd name="T27" fmla="*/ 129 h 223"/>
                <a:gd name="T28" fmla="*/ 44 w 144"/>
                <a:gd name="T29" fmla="*/ 130 h 223"/>
                <a:gd name="T30" fmla="*/ 44 w 144"/>
                <a:gd name="T31" fmla="*/ 133 h 223"/>
                <a:gd name="T32" fmla="*/ 44 w 144"/>
                <a:gd name="T33" fmla="*/ 136 h 223"/>
                <a:gd name="T34" fmla="*/ 24 w 144"/>
                <a:gd name="T35" fmla="*/ 96 h 223"/>
                <a:gd name="T36" fmla="*/ 9 w 144"/>
                <a:gd name="T37" fmla="*/ 93 h 223"/>
                <a:gd name="T38" fmla="*/ 3 w 144"/>
                <a:gd name="T39" fmla="*/ 107 h 223"/>
                <a:gd name="T40" fmla="*/ 31 w 144"/>
                <a:gd name="T41" fmla="*/ 175 h 223"/>
                <a:gd name="T42" fmla="*/ 52 w 144"/>
                <a:gd name="T43" fmla="*/ 202 h 223"/>
                <a:gd name="T44" fmla="*/ 58 w 144"/>
                <a:gd name="T45" fmla="*/ 216 h 223"/>
                <a:gd name="T46" fmla="*/ 133 w 144"/>
                <a:gd name="T47" fmla="*/ 215 h 223"/>
                <a:gd name="T48" fmla="*/ 141 w 144"/>
                <a:gd name="T49" fmla="*/ 188 h 223"/>
                <a:gd name="T50" fmla="*/ 143 w 144"/>
                <a:gd name="T51" fmla="*/ 146 h 223"/>
                <a:gd name="T52" fmla="*/ 139 w 144"/>
                <a:gd name="T53" fmla="*/ 9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4" h="223">
                  <a:moveTo>
                    <a:pt x="139" y="95"/>
                  </a:moveTo>
                  <a:cubicBezTo>
                    <a:pt x="138" y="87"/>
                    <a:pt x="138" y="87"/>
                    <a:pt x="138" y="87"/>
                  </a:cubicBezTo>
                  <a:cubicBezTo>
                    <a:pt x="138" y="82"/>
                    <a:pt x="133" y="77"/>
                    <a:pt x="126" y="77"/>
                  </a:cubicBezTo>
                  <a:cubicBezTo>
                    <a:pt x="120" y="77"/>
                    <a:pt x="115" y="82"/>
                    <a:pt x="115" y="87"/>
                  </a:cubicBezTo>
                  <a:cubicBezTo>
                    <a:pt x="115" y="79"/>
                    <a:pt x="115" y="79"/>
                    <a:pt x="115" y="79"/>
                  </a:cubicBezTo>
                  <a:cubicBezTo>
                    <a:pt x="115" y="74"/>
                    <a:pt x="109" y="70"/>
                    <a:pt x="103" y="70"/>
                  </a:cubicBezTo>
                  <a:cubicBezTo>
                    <a:pt x="96" y="70"/>
                    <a:pt x="91" y="74"/>
                    <a:pt x="91" y="79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67"/>
                    <a:pt x="86" y="63"/>
                    <a:pt x="79" y="63"/>
                  </a:cubicBezTo>
                  <a:cubicBezTo>
                    <a:pt x="73" y="63"/>
                    <a:pt x="68" y="66"/>
                    <a:pt x="67" y="7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4"/>
                    <a:pt x="62" y="0"/>
                    <a:pt x="56" y="0"/>
                  </a:cubicBezTo>
                  <a:cubicBezTo>
                    <a:pt x="49" y="0"/>
                    <a:pt x="44" y="4"/>
                    <a:pt x="44" y="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4" y="130"/>
                    <a:pt x="44" y="130"/>
                    <a:pt x="44" y="130"/>
                  </a:cubicBezTo>
                  <a:cubicBezTo>
                    <a:pt x="44" y="131"/>
                    <a:pt x="44" y="132"/>
                    <a:pt x="44" y="133"/>
                  </a:cubicBezTo>
                  <a:cubicBezTo>
                    <a:pt x="44" y="136"/>
                    <a:pt x="44" y="136"/>
                    <a:pt x="44" y="136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2" y="92"/>
                    <a:pt x="15" y="90"/>
                    <a:pt x="9" y="93"/>
                  </a:cubicBezTo>
                  <a:cubicBezTo>
                    <a:pt x="3" y="96"/>
                    <a:pt x="0" y="102"/>
                    <a:pt x="3" y="107"/>
                  </a:cubicBezTo>
                  <a:cubicBezTo>
                    <a:pt x="31" y="175"/>
                    <a:pt x="31" y="175"/>
                    <a:pt x="31" y="175"/>
                  </a:cubicBezTo>
                  <a:cubicBezTo>
                    <a:pt x="34" y="180"/>
                    <a:pt x="44" y="187"/>
                    <a:pt x="52" y="202"/>
                  </a:cubicBezTo>
                  <a:cubicBezTo>
                    <a:pt x="56" y="211"/>
                    <a:pt x="58" y="216"/>
                    <a:pt x="58" y="216"/>
                  </a:cubicBezTo>
                  <a:cubicBezTo>
                    <a:pt x="58" y="216"/>
                    <a:pt x="73" y="223"/>
                    <a:pt x="133" y="215"/>
                  </a:cubicBezTo>
                  <a:cubicBezTo>
                    <a:pt x="133" y="215"/>
                    <a:pt x="138" y="204"/>
                    <a:pt x="141" y="188"/>
                  </a:cubicBezTo>
                  <a:cubicBezTo>
                    <a:pt x="141" y="188"/>
                    <a:pt x="144" y="159"/>
                    <a:pt x="143" y="146"/>
                  </a:cubicBezTo>
                  <a:cubicBezTo>
                    <a:pt x="142" y="126"/>
                    <a:pt x="140" y="112"/>
                    <a:pt x="139" y="95"/>
                  </a:cubicBezTo>
                </a:path>
              </a:pathLst>
            </a:custGeom>
            <a:solidFill>
              <a:srgbClr val="FFB5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8"/>
            <p:cNvSpPr>
              <a:spLocks noEditPoints="1"/>
            </p:cNvSpPr>
            <p:nvPr userDrawn="1"/>
          </p:nvSpPr>
          <p:spPr bwMode="auto">
            <a:xfrm>
              <a:off x="-420688" y="2243138"/>
              <a:ext cx="2468563" cy="3709988"/>
            </a:xfrm>
            <a:custGeom>
              <a:avLst/>
              <a:gdLst>
                <a:gd name="T0" fmla="*/ 83 w 144"/>
                <a:gd name="T1" fmla="*/ 219 h 219"/>
                <a:gd name="T2" fmla="*/ 58 w 144"/>
                <a:gd name="T3" fmla="*/ 216 h 219"/>
                <a:gd name="T4" fmla="*/ 51 w 144"/>
                <a:gd name="T5" fmla="*/ 202 h 219"/>
                <a:gd name="T6" fmla="*/ 31 w 144"/>
                <a:gd name="T7" fmla="*/ 175 h 219"/>
                <a:gd name="T8" fmla="*/ 9 w 144"/>
                <a:gd name="T9" fmla="*/ 93 h 219"/>
                <a:gd name="T10" fmla="*/ 24 w 144"/>
                <a:gd name="T11" fmla="*/ 96 h 219"/>
                <a:gd name="T12" fmla="*/ 43 w 144"/>
                <a:gd name="T13" fmla="*/ 133 h 219"/>
                <a:gd name="T14" fmla="*/ 44 w 144"/>
                <a:gd name="T15" fmla="*/ 129 h 219"/>
                <a:gd name="T16" fmla="*/ 56 w 144"/>
                <a:gd name="T17" fmla="*/ 0 h 219"/>
                <a:gd name="T18" fmla="*/ 68 w 144"/>
                <a:gd name="T19" fmla="*/ 69 h 219"/>
                <a:gd name="T20" fmla="*/ 91 w 144"/>
                <a:gd name="T21" fmla="*/ 72 h 219"/>
                <a:gd name="T22" fmla="*/ 103 w 144"/>
                <a:gd name="T23" fmla="*/ 70 h 219"/>
                <a:gd name="T24" fmla="*/ 115 w 144"/>
                <a:gd name="T25" fmla="*/ 84 h 219"/>
                <a:gd name="T26" fmla="*/ 139 w 144"/>
                <a:gd name="T27" fmla="*/ 87 h 219"/>
                <a:gd name="T28" fmla="*/ 141 w 144"/>
                <a:gd name="T29" fmla="*/ 121 h 219"/>
                <a:gd name="T30" fmla="*/ 141 w 144"/>
                <a:gd name="T31" fmla="*/ 188 h 219"/>
                <a:gd name="T32" fmla="*/ 133 w 144"/>
                <a:gd name="T33" fmla="*/ 215 h 219"/>
                <a:gd name="T34" fmla="*/ 83 w 144"/>
                <a:gd name="T35" fmla="*/ 219 h 219"/>
                <a:gd name="T36" fmla="*/ 83 w 144"/>
                <a:gd name="T37" fmla="*/ 219 h 219"/>
                <a:gd name="T38" fmla="*/ 133 w 144"/>
                <a:gd name="T39" fmla="*/ 214 h 219"/>
                <a:gd name="T40" fmla="*/ 143 w 144"/>
                <a:gd name="T41" fmla="*/ 146 h 219"/>
                <a:gd name="T42" fmla="*/ 139 w 144"/>
                <a:gd name="T43" fmla="*/ 95 h 219"/>
                <a:gd name="T44" fmla="*/ 126 w 144"/>
                <a:gd name="T45" fmla="*/ 78 h 219"/>
                <a:gd name="T46" fmla="*/ 114 w 144"/>
                <a:gd name="T47" fmla="*/ 87 h 219"/>
                <a:gd name="T48" fmla="*/ 103 w 144"/>
                <a:gd name="T49" fmla="*/ 70 h 219"/>
                <a:gd name="T50" fmla="*/ 91 w 144"/>
                <a:gd name="T51" fmla="*/ 79 h 219"/>
                <a:gd name="T52" fmla="*/ 79 w 144"/>
                <a:gd name="T53" fmla="*/ 63 h 219"/>
                <a:gd name="T54" fmla="*/ 67 w 144"/>
                <a:gd name="T55" fmla="*/ 72 h 219"/>
                <a:gd name="T56" fmla="*/ 56 w 144"/>
                <a:gd name="T57" fmla="*/ 0 h 219"/>
                <a:gd name="T58" fmla="*/ 44 w 144"/>
                <a:gd name="T59" fmla="*/ 129 h 219"/>
                <a:gd name="T60" fmla="*/ 44 w 144"/>
                <a:gd name="T61" fmla="*/ 133 h 219"/>
                <a:gd name="T62" fmla="*/ 24 w 144"/>
                <a:gd name="T63" fmla="*/ 96 h 219"/>
                <a:gd name="T64" fmla="*/ 9 w 144"/>
                <a:gd name="T65" fmla="*/ 94 h 219"/>
                <a:gd name="T66" fmla="*/ 31 w 144"/>
                <a:gd name="T67" fmla="*/ 175 h 219"/>
                <a:gd name="T68" fmla="*/ 52 w 144"/>
                <a:gd name="T69" fmla="*/ 20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219">
                  <a:moveTo>
                    <a:pt x="83" y="219"/>
                  </a:moveTo>
                  <a:cubicBezTo>
                    <a:pt x="83" y="219"/>
                    <a:pt x="83" y="219"/>
                    <a:pt x="83" y="219"/>
                  </a:cubicBezTo>
                  <a:cubicBezTo>
                    <a:pt x="64" y="219"/>
                    <a:pt x="58" y="216"/>
                    <a:pt x="58" y="216"/>
                  </a:cubicBezTo>
                  <a:cubicBezTo>
                    <a:pt x="58" y="216"/>
                    <a:pt x="58" y="216"/>
                    <a:pt x="58" y="216"/>
                  </a:cubicBezTo>
                  <a:cubicBezTo>
                    <a:pt x="58" y="216"/>
                    <a:pt x="58" y="216"/>
                    <a:pt x="58" y="216"/>
                  </a:cubicBezTo>
                  <a:cubicBezTo>
                    <a:pt x="58" y="216"/>
                    <a:pt x="56" y="211"/>
                    <a:pt x="51" y="202"/>
                  </a:cubicBezTo>
                  <a:cubicBezTo>
                    <a:pt x="46" y="192"/>
                    <a:pt x="41" y="186"/>
                    <a:pt x="36" y="182"/>
                  </a:cubicBezTo>
                  <a:cubicBezTo>
                    <a:pt x="34" y="179"/>
                    <a:pt x="32" y="177"/>
                    <a:pt x="31" y="175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0" y="102"/>
                    <a:pt x="3" y="96"/>
                    <a:pt x="9" y="93"/>
                  </a:cubicBezTo>
                  <a:cubicBezTo>
                    <a:pt x="11" y="92"/>
                    <a:pt x="14" y="92"/>
                    <a:pt x="16" y="92"/>
                  </a:cubicBezTo>
                  <a:cubicBezTo>
                    <a:pt x="20" y="92"/>
                    <a:pt x="23" y="93"/>
                    <a:pt x="24" y="96"/>
                  </a:cubicBezTo>
                  <a:cubicBezTo>
                    <a:pt x="43" y="135"/>
                    <a:pt x="43" y="135"/>
                    <a:pt x="43" y="135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3" y="132"/>
                    <a:pt x="43" y="131"/>
                    <a:pt x="44" y="130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4"/>
                    <a:pt x="49" y="0"/>
                    <a:pt x="56" y="0"/>
                  </a:cubicBezTo>
                  <a:cubicBezTo>
                    <a:pt x="62" y="0"/>
                    <a:pt x="68" y="4"/>
                    <a:pt x="68" y="9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69" y="65"/>
                    <a:pt x="74" y="63"/>
                    <a:pt x="79" y="63"/>
                  </a:cubicBezTo>
                  <a:cubicBezTo>
                    <a:pt x="86" y="63"/>
                    <a:pt x="91" y="67"/>
                    <a:pt x="91" y="72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3" y="72"/>
                    <a:pt x="97" y="70"/>
                    <a:pt x="103" y="70"/>
                  </a:cubicBezTo>
                  <a:cubicBezTo>
                    <a:pt x="109" y="70"/>
                    <a:pt x="115" y="74"/>
                    <a:pt x="115" y="79"/>
                  </a:cubicBezTo>
                  <a:cubicBezTo>
                    <a:pt x="115" y="84"/>
                    <a:pt x="115" y="84"/>
                    <a:pt x="115" y="84"/>
                  </a:cubicBezTo>
                  <a:cubicBezTo>
                    <a:pt x="116" y="80"/>
                    <a:pt x="121" y="77"/>
                    <a:pt x="126" y="77"/>
                  </a:cubicBezTo>
                  <a:cubicBezTo>
                    <a:pt x="133" y="77"/>
                    <a:pt x="139" y="81"/>
                    <a:pt x="139" y="87"/>
                  </a:cubicBezTo>
                  <a:cubicBezTo>
                    <a:pt x="139" y="95"/>
                    <a:pt x="139" y="95"/>
                    <a:pt x="139" y="95"/>
                  </a:cubicBezTo>
                  <a:cubicBezTo>
                    <a:pt x="140" y="104"/>
                    <a:pt x="140" y="112"/>
                    <a:pt x="141" y="121"/>
                  </a:cubicBezTo>
                  <a:cubicBezTo>
                    <a:pt x="142" y="129"/>
                    <a:pt x="143" y="137"/>
                    <a:pt x="143" y="146"/>
                  </a:cubicBezTo>
                  <a:cubicBezTo>
                    <a:pt x="144" y="159"/>
                    <a:pt x="141" y="187"/>
                    <a:pt x="141" y="188"/>
                  </a:cubicBezTo>
                  <a:cubicBezTo>
                    <a:pt x="138" y="204"/>
                    <a:pt x="133" y="215"/>
                    <a:pt x="133" y="215"/>
                  </a:cubicBezTo>
                  <a:cubicBezTo>
                    <a:pt x="133" y="215"/>
                    <a:pt x="133" y="215"/>
                    <a:pt x="133" y="215"/>
                  </a:cubicBezTo>
                  <a:cubicBezTo>
                    <a:pt x="133" y="215"/>
                    <a:pt x="133" y="215"/>
                    <a:pt x="133" y="215"/>
                  </a:cubicBezTo>
                  <a:cubicBezTo>
                    <a:pt x="114" y="218"/>
                    <a:pt x="97" y="219"/>
                    <a:pt x="83" y="219"/>
                  </a:cubicBezTo>
                  <a:moveTo>
                    <a:pt x="58" y="216"/>
                  </a:moveTo>
                  <a:cubicBezTo>
                    <a:pt x="59" y="216"/>
                    <a:pt x="65" y="219"/>
                    <a:pt x="83" y="219"/>
                  </a:cubicBezTo>
                  <a:cubicBezTo>
                    <a:pt x="83" y="219"/>
                    <a:pt x="83" y="219"/>
                    <a:pt x="83" y="219"/>
                  </a:cubicBezTo>
                  <a:cubicBezTo>
                    <a:pt x="97" y="219"/>
                    <a:pt x="113" y="217"/>
                    <a:pt x="133" y="214"/>
                  </a:cubicBezTo>
                  <a:cubicBezTo>
                    <a:pt x="133" y="213"/>
                    <a:pt x="138" y="203"/>
                    <a:pt x="141" y="188"/>
                  </a:cubicBezTo>
                  <a:cubicBezTo>
                    <a:pt x="141" y="187"/>
                    <a:pt x="143" y="159"/>
                    <a:pt x="143" y="146"/>
                  </a:cubicBezTo>
                  <a:cubicBezTo>
                    <a:pt x="142" y="137"/>
                    <a:pt x="141" y="129"/>
                    <a:pt x="141" y="121"/>
                  </a:cubicBezTo>
                  <a:cubicBezTo>
                    <a:pt x="140" y="112"/>
                    <a:pt x="139" y="104"/>
                    <a:pt x="139" y="95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82"/>
                    <a:pt x="133" y="78"/>
                    <a:pt x="126" y="78"/>
                  </a:cubicBezTo>
                  <a:cubicBezTo>
                    <a:pt x="120" y="78"/>
                    <a:pt x="115" y="82"/>
                    <a:pt x="115" y="87"/>
                  </a:cubicBezTo>
                  <a:cubicBezTo>
                    <a:pt x="114" y="87"/>
                    <a:pt x="114" y="87"/>
                    <a:pt x="114" y="87"/>
                  </a:cubicBezTo>
                  <a:cubicBezTo>
                    <a:pt x="114" y="79"/>
                    <a:pt x="114" y="79"/>
                    <a:pt x="114" y="79"/>
                  </a:cubicBezTo>
                  <a:cubicBezTo>
                    <a:pt x="114" y="74"/>
                    <a:pt x="109" y="70"/>
                    <a:pt x="103" y="70"/>
                  </a:cubicBezTo>
                  <a:cubicBezTo>
                    <a:pt x="96" y="70"/>
                    <a:pt x="91" y="74"/>
                    <a:pt x="91" y="79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67"/>
                    <a:pt x="85" y="63"/>
                    <a:pt x="79" y="63"/>
                  </a:cubicBezTo>
                  <a:cubicBezTo>
                    <a:pt x="73" y="63"/>
                    <a:pt x="69" y="66"/>
                    <a:pt x="68" y="70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4"/>
                    <a:pt x="62" y="0"/>
                    <a:pt x="56" y="0"/>
                  </a:cubicBezTo>
                  <a:cubicBezTo>
                    <a:pt x="49" y="0"/>
                    <a:pt x="44" y="4"/>
                    <a:pt x="44" y="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4" y="129"/>
                    <a:pt x="44" y="129"/>
                    <a:pt x="44" y="130"/>
                  </a:cubicBezTo>
                  <a:cubicBezTo>
                    <a:pt x="44" y="131"/>
                    <a:pt x="44" y="132"/>
                    <a:pt x="44" y="133"/>
                  </a:cubicBezTo>
                  <a:cubicBezTo>
                    <a:pt x="44" y="137"/>
                    <a:pt x="44" y="137"/>
                    <a:pt x="44" y="137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2" y="94"/>
                    <a:pt x="19" y="92"/>
                    <a:pt x="16" y="92"/>
                  </a:cubicBezTo>
                  <a:cubicBezTo>
                    <a:pt x="14" y="92"/>
                    <a:pt x="11" y="93"/>
                    <a:pt x="9" y="94"/>
                  </a:cubicBezTo>
                  <a:cubicBezTo>
                    <a:pt x="4" y="96"/>
                    <a:pt x="1" y="102"/>
                    <a:pt x="3" y="107"/>
                  </a:cubicBezTo>
                  <a:cubicBezTo>
                    <a:pt x="31" y="175"/>
                    <a:pt x="31" y="175"/>
                    <a:pt x="31" y="175"/>
                  </a:cubicBezTo>
                  <a:cubicBezTo>
                    <a:pt x="32" y="177"/>
                    <a:pt x="34" y="179"/>
                    <a:pt x="37" y="181"/>
                  </a:cubicBezTo>
                  <a:cubicBezTo>
                    <a:pt x="41" y="186"/>
                    <a:pt x="47" y="192"/>
                    <a:pt x="52" y="202"/>
                  </a:cubicBezTo>
                  <a:cubicBezTo>
                    <a:pt x="56" y="210"/>
                    <a:pt x="58" y="215"/>
                    <a:pt x="58" y="216"/>
                  </a:cubicBezTo>
                </a:path>
              </a:pathLst>
            </a:custGeom>
            <a:solidFill>
              <a:srgbClr val="FFB5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9"/>
            <p:cNvSpPr>
              <a:spLocks/>
            </p:cNvSpPr>
            <p:nvPr userDrawn="1"/>
          </p:nvSpPr>
          <p:spPr bwMode="auto">
            <a:xfrm>
              <a:off x="368300" y="2293938"/>
              <a:ext cx="325438" cy="322263"/>
            </a:xfrm>
            <a:custGeom>
              <a:avLst/>
              <a:gdLst>
                <a:gd name="T0" fmla="*/ 12 w 19"/>
                <a:gd name="T1" fmla="*/ 0 h 19"/>
                <a:gd name="T2" fmla="*/ 12 w 19"/>
                <a:gd name="T3" fmla="*/ 0 h 19"/>
                <a:gd name="T4" fmla="*/ 6 w 19"/>
                <a:gd name="T5" fmla="*/ 0 h 19"/>
                <a:gd name="T6" fmla="*/ 0 w 19"/>
                <a:gd name="T7" fmla="*/ 6 h 19"/>
                <a:gd name="T8" fmla="*/ 0 w 19"/>
                <a:gd name="T9" fmla="*/ 13 h 19"/>
                <a:gd name="T10" fmla="*/ 6 w 19"/>
                <a:gd name="T11" fmla="*/ 19 h 19"/>
                <a:gd name="T12" fmla="*/ 7 w 19"/>
                <a:gd name="T13" fmla="*/ 19 h 19"/>
                <a:gd name="T14" fmla="*/ 13 w 19"/>
                <a:gd name="T15" fmla="*/ 19 h 19"/>
                <a:gd name="T16" fmla="*/ 19 w 19"/>
                <a:gd name="T17" fmla="*/ 13 h 19"/>
                <a:gd name="T18" fmla="*/ 19 w 19"/>
                <a:gd name="T19" fmla="*/ 6 h 19"/>
                <a:gd name="T20" fmla="*/ 12 w 19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7"/>
                    <a:pt x="3" y="19"/>
                    <a:pt x="6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6" y="19"/>
                    <a:pt x="19" y="16"/>
                    <a:pt x="19" y="13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2"/>
                    <a:pt x="16" y="0"/>
                    <a:pt x="12" y="0"/>
                  </a:cubicBezTo>
                </a:path>
              </a:pathLst>
            </a:custGeom>
            <a:solidFill>
              <a:srgbClr val="FFD8B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0"/>
            <p:cNvSpPr>
              <a:spLocks/>
            </p:cNvSpPr>
            <p:nvPr userDrawn="1"/>
          </p:nvSpPr>
          <p:spPr bwMode="auto">
            <a:xfrm>
              <a:off x="-352425" y="3835400"/>
              <a:ext cx="377825" cy="373063"/>
            </a:xfrm>
            <a:custGeom>
              <a:avLst/>
              <a:gdLst>
                <a:gd name="T0" fmla="*/ 12 w 22"/>
                <a:gd name="T1" fmla="*/ 0 h 22"/>
                <a:gd name="T2" fmla="*/ 10 w 22"/>
                <a:gd name="T3" fmla="*/ 1 h 22"/>
                <a:gd name="T4" fmla="*/ 4 w 22"/>
                <a:gd name="T5" fmla="*/ 3 h 22"/>
                <a:gd name="T6" fmla="*/ 1 w 22"/>
                <a:gd name="T7" fmla="*/ 12 h 22"/>
                <a:gd name="T8" fmla="*/ 4 w 22"/>
                <a:gd name="T9" fmla="*/ 18 h 22"/>
                <a:gd name="T10" fmla="*/ 10 w 22"/>
                <a:gd name="T11" fmla="*/ 22 h 22"/>
                <a:gd name="T12" fmla="*/ 12 w 22"/>
                <a:gd name="T13" fmla="*/ 21 h 22"/>
                <a:gd name="T14" fmla="*/ 18 w 22"/>
                <a:gd name="T15" fmla="*/ 18 h 22"/>
                <a:gd name="T16" fmla="*/ 21 w 22"/>
                <a:gd name="T17" fmla="*/ 10 h 22"/>
                <a:gd name="T18" fmla="*/ 18 w 22"/>
                <a:gd name="T19" fmla="*/ 4 h 22"/>
                <a:gd name="T20" fmla="*/ 12 w 22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22">
                  <a:moveTo>
                    <a:pt x="12" y="0"/>
                  </a:moveTo>
                  <a:cubicBezTo>
                    <a:pt x="11" y="0"/>
                    <a:pt x="10" y="0"/>
                    <a:pt x="10" y="1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1" y="5"/>
                    <a:pt x="0" y="9"/>
                    <a:pt x="1" y="12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20"/>
                    <a:pt x="8" y="22"/>
                    <a:pt x="10" y="22"/>
                  </a:cubicBezTo>
                  <a:cubicBezTo>
                    <a:pt x="11" y="22"/>
                    <a:pt x="12" y="21"/>
                    <a:pt x="12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1" y="17"/>
                    <a:pt x="22" y="13"/>
                    <a:pt x="21" y="10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7" y="2"/>
                    <a:pt x="15" y="0"/>
                    <a:pt x="12" y="0"/>
                  </a:cubicBezTo>
                </a:path>
              </a:pathLst>
            </a:custGeom>
            <a:solidFill>
              <a:srgbClr val="FFD8B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11"/>
            <p:cNvSpPr>
              <a:spLocks noChangeArrowheads="1"/>
            </p:cNvSpPr>
            <p:nvPr userDrawn="1"/>
          </p:nvSpPr>
          <p:spPr bwMode="auto">
            <a:xfrm>
              <a:off x="300037" y="5784850"/>
              <a:ext cx="1798638" cy="4238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12"/>
            <p:cNvSpPr>
              <a:spLocks noChangeArrowheads="1"/>
            </p:cNvSpPr>
            <p:nvPr userDrawn="1"/>
          </p:nvSpPr>
          <p:spPr bwMode="auto">
            <a:xfrm>
              <a:off x="179387" y="5970588"/>
              <a:ext cx="2073276" cy="2762250"/>
            </a:xfrm>
            <a:prstGeom prst="rect">
              <a:avLst/>
            </a:prstGeom>
            <a:solidFill>
              <a:srgbClr val="515A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513966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>
        <p14:prism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" y="336177"/>
            <a:ext cx="820270" cy="376518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820271" y="336177"/>
            <a:ext cx="1393540" cy="3765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xmlns="" val="387308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" y="336177"/>
            <a:ext cx="820270" cy="376518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820271" y="336177"/>
            <a:ext cx="1393540" cy="3765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52816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8749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49" r:id="rId3"/>
    <p:sldLayoutId id="2147483652" r:id="rId4"/>
    <p:sldLayoutId id="2147483650" r:id="rId5"/>
    <p:sldLayoutId id="2147483653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文本框 79"/>
          <p:cNvSpPr txBox="1"/>
          <p:nvPr/>
        </p:nvSpPr>
        <p:spPr>
          <a:xfrm>
            <a:off x="880683" y="33353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PSI</a:t>
            </a:r>
            <a:r>
              <a:rPr lang="zh-CN" altLang="en-US" dirty="0" smtClean="0">
                <a:solidFill>
                  <a:schemeClr val="bg1"/>
                </a:solidFill>
              </a:rPr>
              <a:t>简介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8455025" y="717550"/>
            <a:ext cx="2722563" cy="2722563"/>
          </a:xfrm>
          <a:custGeom>
            <a:avLst/>
            <a:gdLst>
              <a:gd name="T0" fmla="*/ 988 w 1715"/>
              <a:gd name="T1" fmla="*/ 1715 h 1715"/>
              <a:gd name="T2" fmla="*/ 0 w 1715"/>
              <a:gd name="T3" fmla="*/ 1715 h 1715"/>
              <a:gd name="T4" fmla="*/ 0 w 1715"/>
              <a:gd name="T5" fmla="*/ 727 h 1715"/>
              <a:gd name="T6" fmla="*/ 727 w 1715"/>
              <a:gd name="T7" fmla="*/ 0 h 1715"/>
              <a:gd name="T8" fmla="*/ 1715 w 1715"/>
              <a:gd name="T9" fmla="*/ 986 h 1715"/>
              <a:gd name="T10" fmla="*/ 988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988" y="1715"/>
                </a:moveTo>
                <a:lnTo>
                  <a:pt x="0" y="1715"/>
                </a:lnTo>
                <a:lnTo>
                  <a:pt x="0" y="727"/>
                </a:lnTo>
                <a:lnTo>
                  <a:pt x="727" y="0"/>
                </a:lnTo>
                <a:lnTo>
                  <a:pt x="1715" y="986"/>
                </a:lnTo>
                <a:lnTo>
                  <a:pt x="988" y="1715"/>
                </a:lnTo>
                <a:close/>
              </a:path>
            </a:pathLst>
          </a:custGeom>
          <a:solidFill>
            <a:srgbClr val="F0831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8455025" y="717550"/>
            <a:ext cx="2722563" cy="2722563"/>
          </a:xfrm>
          <a:custGeom>
            <a:avLst/>
            <a:gdLst>
              <a:gd name="T0" fmla="*/ 988 w 1715"/>
              <a:gd name="T1" fmla="*/ 1715 h 1715"/>
              <a:gd name="T2" fmla="*/ 0 w 1715"/>
              <a:gd name="T3" fmla="*/ 1715 h 1715"/>
              <a:gd name="T4" fmla="*/ 0 w 1715"/>
              <a:gd name="T5" fmla="*/ 727 h 1715"/>
              <a:gd name="T6" fmla="*/ 727 w 1715"/>
              <a:gd name="T7" fmla="*/ 0 h 1715"/>
              <a:gd name="T8" fmla="*/ 1715 w 1715"/>
              <a:gd name="T9" fmla="*/ 986 h 1715"/>
              <a:gd name="T10" fmla="*/ 988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988" y="1715"/>
                </a:moveTo>
                <a:lnTo>
                  <a:pt x="0" y="1715"/>
                </a:lnTo>
                <a:lnTo>
                  <a:pt x="0" y="727"/>
                </a:lnTo>
                <a:lnTo>
                  <a:pt x="727" y="0"/>
                </a:lnTo>
                <a:lnTo>
                  <a:pt x="1715" y="986"/>
                </a:lnTo>
                <a:lnTo>
                  <a:pt x="988" y="171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5630863" y="3556000"/>
            <a:ext cx="2714625" cy="2713038"/>
          </a:xfrm>
          <a:custGeom>
            <a:avLst/>
            <a:gdLst>
              <a:gd name="T0" fmla="*/ 1710 w 1710"/>
              <a:gd name="T1" fmla="*/ 986 h 1709"/>
              <a:gd name="T2" fmla="*/ 1710 w 1710"/>
              <a:gd name="T3" fmla="*/ 0 h 1709"/>
              <a:gd name="T4" fmla="*/ 722 w 1710"/>
              <a:gd name="T5" fmla="*/ 0 h 1709"/>
              <a:gd name="T6" fmla="*/ 0 w 1710"/>
              <a:gd name="T7" fmla="*/ 722 h 1709"/>
              <a:gd name="T8" fmla="*/ 988 w 1710"/>
              <a:gd name="T9" fmla="*/ 1709 h 1709"/>
              <a:gd name="T10" fmla="*/ 1710 w 1710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0" h="1709">
                <a:moveTo>
                  <a:pt x="1710" y="986"/>
                </a:moveTo>
                <a:lnTo>
                  <a:pt x="1710" y="0"/>
                </a:lnTo>
                <a:lnTo>
                  <a:pt x="722" y="0"/>
                </a:lnTo>
                <a:lnTo>
                  <a:pt x="0" y="722"/>
                </a:lnTo>
                <a:lnTo>
                  <a:pt x="988" y="1709"/>
                </a:lnTo>
                <a:lnTo>
                  <a:pt x="1710" y="986"/>
                </a:lnTo>
                <a:close/>
              </a:path>
            </a:pathLst>
          </a:custGeom>
          <a:solidFill>
            <a:srgbClr val="47B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>
            <a:off x="5630863" y="3556000"/>
            <a:ext cx="2714625" cy="2713038"/>
          </a:xfrm>
          <a:custGeom>
            <a:avLst/>
            <a:gdLst>
              <a:gd name="T0" fmla="*/ 1710 w 1710"/>
              <a:gd name="T1" fmla="*/ 986 h 1709"/>
              <a:gd name="T2" fmla="*/ 1710 w 1710"/>
              <a:gd name="T3" fmla="*/ 0 h 1709"/>
              <a:gd name="T4" fmla="*/ 722 w 1710"/>
              <a:gd name="T5" fmla="*/ 0 h 1709"/>
              <a:gd name="T6" fmla="*/ 0 w 1710"/>
              <a:gd name="T7" fmla="*/ 722 h 1709"/>
              <a:gd name="T8" fmla="*/ 988 w 1710"/>
              <a:gd name="T9" fmla="*/ 1709 h 1709"/>
              <a:gd name="T10" fmla="*/ 1710 w 1710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0" h="1709">
                <a:moveTo>
                  <a:pt x="1710" y="986"/>
                </a:moveTo>
                <a:lnTo>
                  <a:pt x="1710" y="0"/>
                </a:lnTo>
                <a:lnTo>
                  <a:pt x="722" y="0"/>
                </a:lnTo>
                <a:lnTo>
                  <a:pt x="0" y="722"/>
                </a:lnTo>
                <a:lnTo>
                  <a:pt x="988" y="1709"/>
                </a:lnTo>
                <a:lnTo>
                  <a:pt x="171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9"/>
          <p:cNvSpPr>
            <a:spLocks/>
          </p:cNvSpPr>
          <p:nvPr/>
        </p:nvSpPr>
        <p:spPr bwMode="auto">
          <a:xfrm>
            <a:off x="8453438" y="3556000"/>
            <a:ext cx="2713038" cy="2713038"/>
          </a:xfrm>
          <a:custGeom>
            <a:avLst/>
            <a:gdLst>
              <a:gd name="T0" fmla="*/ 0 w 1709"/>
              <a:gd name="T1" fmla="*/ 986 h 1709"/>
              <a:gd name="T2" fmla="*/ 0 w 1709"/>
              <a:gd name="T3" fmla="*/ 0 h 1709"/>
              <a:gd name="T4" fmla="*/ 987 w 1709"/>
              <a:gd name="T5" fmla="*/ 0 h 1709"/>
              <a:gd name="T6" fmla="*/ 1709 w 1709"/>
              <a:gd name="T7" fmla="*/ 722 h 1709"/>
              <a:gd name="T8" fmla="*/ 721 w 1709"/>
              <a:gd name="T9" fmla="*/ 1709 h 1709"/>
              <a:gd name="T10" fmla="*/ 0 w 1709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9" h="1709">
                <a:moveTo>
                  <a:pt x="0" y="986"/>
                </a:moveTo>
                <a:lnTo>
                  <a:pt x="0" y="0"/>
                </a:lnTo>
                <a:lnTo>
                  <a:pt x="987" y="0"/>
                </a:lnTo>
                <a:lnTo>
                  <a:pt x="1709" y="722"/>
                </a:lnTo>
                <a:lnTo>
                  <a:pt x="721" y="1709"/>
                </a:lnTo>
                <a:lnTo>
                  <a:pt x="0" y="986"/>
                </a:lnTo>
                <a:close/>
              </a:path>
            </a:pathLst>
          </a:custGeom>
          <a:solidFill>
            <a:srgbClr val="0055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>
            <a:off x="8453438" y="3556000"/>
            <a:ext cx="2713038" cy="2713038"/>
          </a:xfrm>
          <a:custGeom>
            <a:avLst/>
            <a:gdLst>
              <a:gd name="T0" fmla="*/ 0 w 1709"/>
              <a:gd name="T1" fmla="*/ 986 h 1709"/>
              <a:gd name="T2" fmla="*/ 0 w 1709"/>
              <a:gd name="T3" fmla="*/ 0 h 1709"/>
              <a:gd name="T4" fmla="*/ 987 w 1709"/>
              <a:gd name="T5" fmla="*/ 0 h 1709"/>
              <a:gd name="T6" fmla="*/ 1709 w 1709"/>
              <a:gd name="T7" fmla="*/ 722 h 1709"/>
              <a:gd name="T8" fmla="*/ 721 w 1709"/>
              <a:gd name="T9" fmla="*/ 1709 h 1709"/>
              <a:gd name="T10" fmla="*/ 0 w 1709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9" h="1709">
                <a:moveTo>
                  <a:pt x="0" y="986"/>
                </a:moveTo>
                <a:lnTo>
                  <a:pt x="0" y="0"/>
                </a:lnTo>
                <a:lnTo>
                  <a:pt x="987" y="0"/>
                </a:lnTo>
                <a:lnTo>
                  <a:pt x="1709" y="722"/>
                </a:lnTo>
                <a:lnTo>
                  <a:pt x="721" y="1709"/>
                </a:lnTo>
                <a:lnTo>
                  <a:pt x="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1"/>
          <p:cNvSpPr>
            <a:spLocks/>
          </p:cNvSpPr>
          <p:nvPr/>
        </p:nvSpPr>
        <p:spPr bwMode="auto">
          <a:xfrm>
            <a:off x="5622925" y="717550"/>
            <a:ext cx="2722563" cy="2722563"/>
          </a:xfrm>
          <a:custGeom>
            <a:avLst/>
            <a:gdLst>
              <a:gd name="T0" fmla="*/ 727 w 1715"/>
              <a:gd name="T1" fmla="*/ 1715 h 1715"/>
              <a:gd name="T2" fmla="*/ 1715 w 1715"/>
              <a:gd name="T3" fmla="*/ 1715 h 1715"/>
              <a:gd name="T4" fmla="*/ 1715 w 1715"/>
              <a:gd name="T5" fmla="*/ 727 h 1715"/>
              <a:gd name="T6" fmla="*/ 988 w 1715"/>
              <a:gd name="T7" fmla="*/ 0 h 1715"/>
              <a:gd name="T8" fmla="*/ 0 w 1715"/>
              <a:gd name="T9" fmla="*/ 986 h 1715"/>
              <a:gd name="T10" fmla="*/ 727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727" y="1715"/>
                </a:moveTo>
                <a:lnTo>
                  <a:pt x="1715" y="1715"/>
                </a:lnTo>
                <a:lnTo>
                  <a:pt x="1715" y="727"/>
                </a:lnTo>
                <a:lnTo>
                  <a:pt x="988" y="0"/>
                </a:lnTo>
                <a:lnTo>
                  <a:pt x="0" y="986"/>
                </a:lnTo>
                <a:lnTo>
                  <a:pt x="727" y="1715"/>
                </a:lnTo>
                <a:close/>
              </a:path>
            </a:pathLst>
          </a:custGeom>
          <a:solidFill>
            <a:srgbClr val="9DC81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2"/>
          <p:cNvSpPr>
            <a:spLocks/>
          </p:cNvSpPr>
          <p:nvPr/>
        </p:nvSpPr>
        <p:spPr bwMode="auto">
          <a:xfrm>
            <a:off x="5622925" y="717550"/>
            <a:ext cx="2722563" cy="2722563"/>
          </a:xfrm>
          <a:custGeom>
            <a:avLst/>
            <a:gdLst>
              <a:gd name="T0" fmla="*/ 727 w 1715"/>
              <a:gd name="T1" fmla="*/ 1715 h 1715"/>
              <a:gd name="T2" fmla="*/ 1715 w 1715"/>
              <a:gd name="T3" fmla="*/ 1715 h 1715"/>
              <a:gd name="T4" fmla="*/ 1715 w 1715"/>
              <a:gd name="T5" fmla="*/ 727 h 1715"/>
              <a:gd name="T6" fmla="*/ 988 w 1715"/>
              <a:gd name="T7" fmla="*/ 0 h 1715"/>
              <a:gd name="T8" fmla="*/ 0 w 1715"/>
              <a:gd name="T9" fmla="*/ 986 h 1715"/>
              <a:gd name="T10" fmla="*/ 727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727" y="1715"/>
                </a:moveTo>
                <a:lnTo>
                  <a:pt x="1715" y="1715"/>
                </a:lnTo>
                <a:lnTo>
                  <a:pt x="1715" y="727"/>
                </a:lnTo>
                <a:lnTo>
                  <a:pt x="988" y="0"/>
                </a:lnTo>
                <a:lnTo>
                  <a:pt x="0" y="986"/>
                </a:lnTo>
                <a:lnTo>
                  <a:pt x="727" y="171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7235825" y="2328863"/>
            <a:ext cx="2328863" cy="2328863"/>
          </a:xfrm>
          <a:prstGeom prst="ellipse">
            <a:avLst/>
          </a:prstGeom>
          <a:solidFill>
            <a:srgbClr val="F8F4E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zh-CN" sz="2000" dirty="0" smtClean="0"/>
          </a:p>
          <a:p>
            <a:pPr algn="ctr"/>
            <a:endParaRPr lang="en-US" altLang="zh-CN" sz="2000" dirty="0" smtClean="0"/>
          </a:p>
          <a:p>
            <a:pPr algn="ctr"/>
            <a:r>
              <a:rPr lang="zh-CN" altLang="en-US" sz="2000" dirty="0" smtClean="0"/>
              <a:t>开源进销存</a:t>
            </a:r>
            <a:endParaRPr lang="en-US" altLang="zh-CN" sz="2000" dirty="0" smtClean="0"/>
          </a:p>
          <a:p>
            <a:pPr algn="ctr"/>
            <a:r>
              <a:rPr lang="en-US" altLang="zh-CN" sz="2000" dirty="0" smtClean="0"/>
              <a:t>PSI</a:t>
            </a:r>
            <a:endParaRPr lang="zh-CN" altLang="en-US" sz="2000" dirty="0"/>
          </a:p>
        </p:txBody>
      </p:sp>
      <p:sp>
        <p:nvSpPr>
          <p:cNvPr id="18" name="Freeform 18"/>
          <p:cNvSpPr>
            <a:spLocks/>
          </p:cNvSpPr>
          <p:nvPr/>
        </p:nvSpPr>
        <p:spPr bwMode="auto">
          <a:xfrm>
            <a:off x="5054600" y="3513138"/>
            <a:ext cx="1274763" cy="273050"/>
          </a:xfrm>
          <a:custGeom>
            <a:avLst/>
            <a:gdLst>
              <a:gd name="T0" fmla="*/ 798 w 803"/>
              <a:gd name="T1" fmla="*/ 172 h 172"/>
              <a:gd name="T2" fmla="*/ 595 w 803"/>
              <a:gd name="T3" fmla="*/ 7 h 172"/>
              <a:gd name="T4" fmla="*/ 0 w 803"/>
              <a:gd name="T5" fmla="*/ 7 h 172"/>
              <a:gd name="T6" fmla="*/ 0 w 803"/>
              <a:gd name="T7" fmla="*/ 0 h 172"/>
              <a:gd name="T8" fmla="*/ 598 w 803"/>
              <a:gd name="T9" fmla="*/ 0 h 172"/>
              <a:gd name="T10" fmla="*/ 803 w 803"/>
              <a:gd name="T11" fmla="*/ 167 h 172"/>
              <a:gd name="T12" fmla="*/ 798 w 803"/>
              <a:gd name="T13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172">
                <a:moveTo>
                  <a:pt x="798" y="172"/>
                </a:moveTo>
                <a:lnTo>
                  <a:pt x="595" y="7"/>
                </a:lnTo>
                <a:lnTo>
                  <a:pt x="0" y="7"/>
                </a:lnTo>
                <a:lnTo>
                  <a:pt x="0" y="0"/>
                </a:lnTo>
                <a:lnTo>
                  <a:pt x="598" y="0"/>
                </a:lnTo>
                <a:lnTo>
                  <a:pt x="803" y="167"/>
                </a:lnTo>
                <a:lnTo>
                  <a:pt x="798" y="172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20"/>
          <p:cNvSpPr>
            <a:spLocks/>
          </p:cNvSpPr>
          <p:nvPr/>
        </p:nvSpPr>
        <p:spPr bwMode="auto">
          <a:xfrm>
            <a:off x="7750175" y="5872163"/>
            <a:ext cx="1247775" cy="276225"/>
          </a:xfrm>
          <a:custGeom>
            <a:avLst/>
            <a:gdLst>
              <a:gd name="T0" fmla="*/ 781 w 786"/>
              <a:gd name="T1" fmla="*/ 0 h 174"/>
              <a:gd name="T2" fmla="*/ 580 w 786"/>
              <a:gd name="T3" fmla="*/ 165 h 174"/>
              <a:gd name="T4" fmla="*/ 0 w 786"/>
              <a:gd name="T5" fmla="*/ 165 h 174"/>
              <a:gd name="T6" fmla="*/ 0 w 786"/>
              <a:gd name="T7" fmla="*/ 174 h 174"/>
              <a:gd name="T8" fmla="*/ 583 w 786"/>
              <a:gd name="T9" fmla="*/ 174 h 174"/>
              <a:gd name="T10" fmla="*/ 786 w 786"/>
              <a:gd name="T11" fmla="*/ 5 h 174"/>
              <a:gd name="T12" fmla="*/ 781 w 786"/>
              <a:gd name="T13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6" h="174">
                <a:moveTo>
                  <a:pt x="781" y="0"/>
                </a:moveTo>
                <a:lnTo>
                  <a:pt x="580" y="165"/>
                </a:lnTo>
                <a:lnTo>
                  <a:pt x="0" y="165"/>
                </a:lnTo>
                <a:lnTo>
                  <a:pt x="0" y="174"/>
                </a:lnTo>
                <a:lnTo>
                  <a:pt x="583" y="174"/>
                </a:lnTo>
                <a:lnTo>
                  <a:pt x="786" y="5"/>
                </a:lnTo>
                <a:lnTo>
                  <a:pt x="781" y="0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10258818" y="3267856"/>
            <a:ext cx="1738312" cy="228704"/>
          </a:xfrm>
          <a:custGeom>
            <a:avLst/>
            <a:gdLst>
              <a:gd name="T0" fmla="*/ 5 w 808"/>
              <a:gd name="T1" fmla="*/ 0 h 174"/>
              <a:gd name="T2" fmla="*/ 208 w 808"/>
              <a:gd name="T3" fmla="*/ 166 h 174"/>
              <a:gd name="T4" fmla="*/ 808 w 808"/>
              <a:gd name="T5" fmla="*/ 166 h 174"/>
              <a:gd name="T6" fmla="*/ 808 w 808"/>
              <a:gd name="T7" fmla="*/ 174 h 174"/>
              <a:gd name="T8" fmla="*/ 205 w 808"/>
              <a:gd name="T9" fmla="*/ 174 h 174"/>
              <a:gd name="T10" fmla="*/ 0 w 808"/>
              <a:gd name="T11" fmla="*/ 7 h 174"/>
              <a:gd name="T12" fmla="*/ 5 w 808"/>
              <a:gd name="T13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8" h="174">
                <a:moveTo>
                  <a:pt x="5" y="0"/>
                </a:moveTo>
                <a:lnTo>
                  <a:pt x="208" y="166"/>
                </a:lnTo>
                <a:lnTo>
                  <a:pt x="808" y="166"/>
                </a:lnTo>
                <a:lnTo>
                  <a:pt x="808" y="174"/>
                </a:lnTo>
                <a:lnTo>
                  <a:pt x="205" y="174"/>
                </a:lnTo>
                <a:lnTo>
                  <a:pt x="0" y="7"/>
                </a:lnTo>
                <a:lnTo>
                  <a:pt x="5" y="0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24"/>
          <p:cNvSpPr>
            <a:spLocks/>
          </p:cNvSpPr>
          <p:nvPr/>
        </p:nvSpPr>
        <p:spPr bwMode="auto">
          <a:xfrm>
            <a:off x="7694613" y="741363"/>
            <a:ext cx="1554318" cy="262978"/>
          </a:xfrm>
          <a:custGeom>
            <a:avLst/>
            <a:gdLst>
              <a:gd name="T0" fmla="*/ 5 w 801"/>
              <a:gd name="T1" fmla="*/ 173 h 173"/>
              <a:gd name="T2" fmla="*/ 208 w 801"/>
              <a:gd name="T3" fmla="*/ 6 h 173"/>
              <a:gd name="T4" fmla="*/ 801 w 801"/>
              <a:gd name="T5" fmla="*/ 6 h 173"/>
              <a:gd name="T6" fmla="*/ 801 w 801"/>
              <a:gd name="T7" fmla="*/ 0 h 173"/>
              <a:gd name="T8" fmla="*/ 205 w 801"/>
              <a:gd name="T9" fmla="*/ 0 h 173"/>
              <a:gd name="T10" fmla="*/ 0 w 801"/>
              <a:gd name="T11" fmla="*/ 167 h 173"/>
              <a:gd name="T12" fmla="*/ 5 w 801"/>
              <a:gd name="T13" fmla="*/ 17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1" h="173">
                <a:moveTo>
                  <a:pt x="5" y="173"/>
                </a:moveTo>
                <a:lnTo>
                  <a:pt x="208" y="6"/>
                </a:lnTo>
                <a:lnTo>
                  <a:pt x="801" y="6"/>
                </a:lnTo>
                <a:lnTo>
                  <a:pt x="801" y="0"/>
                </a:lnTo>
                <a:lnTo>
                  <a:pt x="205" y="0"/>
                </a:lnTo>
                <a:lnTo>
                  <a:pt x="0" y="167"/>
                </a:lnTo>
                <a:lnTo>
                  <a:pt x="5" y="173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86" name="组合 85"/>
          <p:cNvGrpSpPr/>
          <p:nvPr/>
        </p:nvGrpSpPr>
        <p:grpSpPr>
          <a:xfrm>
            <a:off x="9388400" y="1391577"/>
            <a:ext cx="541490" cy="452172"/>
            <a:chOff x="9478963" y="1489075"/>
            <a:chExt cx="307975" cy="257176"/>
          </a:xfrm>
        </p:grpSpPr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9478963" y="1706563"/>
              <a:ext cx="307975" cy="39688"/>
            </a:xfrm>
            <a:custGeom>
              <a:avLst/>
              <a:gdLst>
                <a:gd name="T0" fmla="*/ 118 w 118"/>
                <a:gd name="T1" fmla="*/ 7 h 15"/>
                <a:gd name="T2" fmla="*/ 110 w 118"/>
                <a:gd name="T3" fmla="*/ 15 h 15"/>
                <a:gd name="T4" fmla="*/ 7 w 118"/>
                <a:gd name="T5" fmla="*/ 15 h 15"/>
                <a:gd name="T6" fmla="*/ 0 w 118"/>
                <a:gd name="T7" fmla="*/ 7 h 15"/>
                <a:gd name="T8" fmla="*/ 7 w 118"/>
                <a:gd name="T9" fmla="*/ 0 h 15"/>
                <a:gd name="T10" fmla="*/ 110 w 118"/>
                <a:gd name="T11" fmla="*/ 0 h 15"/>
                <a:gd name="T12" fmla="*/ 118 w 118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15">
                  <a:moveTo>
                    <a:pt x="118" y="7"/>
                  </a:moveTo>
                  <a:cubicBezTo>
                    <a:pt x="118" y="12"/>
                    <a:pt x="115" y="15"/>
                    <a:pt x="110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3" y="15"/>
                    <a:pt x="0" y="12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5" y="0"/>
                    <a:pt x="118" y="3"/>
                    <a:pt x="11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9504363" y="1562100"/>
              <a:ext cx="41275" cy="123825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16 w 16"/>
                <a:gd name="T9" fmla="*/ 8 h 47"/>
                <a:gd name="T10" fmla="*/ 16 w 16"/>
                <a:gd name="T11" fmla="*/ 39 h 47"/>
                <a:gd name="T12" fmla="*/ 8 w 16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9577388" y="1525588"/>
              <a:ext cx="42863" cy="160338"/>
            </a:xfrm>
            <a:custGeom>
              <a:avLst/>
              <a:gdLst>
                <a:gd name="T0" fmla="*/ 8 w 16"/>
                <a:gd name="T1" fmla="*/ 61 h 61"/>
                <a:gd name="T2" fmla="*/ 0 w 16"/>
                <a:gd name="T3" fmla="*/ 53 h 61"/>
                <a:gd name="T4" fmla="*/ 0 w 16"/>
                <a:gd name="T5" fmla="*/ 8 h 61"/>
                <a:gd name="T6" fmla="*/ 8 w 16"/>
                <a:gd name="T7" fmla="*/ 0 h 61"/>
                <a:gd name="T8" fmla="*/ 16 w 16"/>
                <a:gd name="T9" fmla="*/ 8 h 61"/>
                <a:gd name="T10" fmla="*/ 16 w 16"/>
                <a:gd name="T11" fmla="*/ 53 h 61"/>
                <a:gd name="T12" fmla="*/ 8 w 16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1">
                  <a:moveTo>
                    <a:pt x="8" y="61"/>
                  </a:moveTo>
                  <a:cubicBezTo>
                    <a:pt x="3" y="61"/>
                    <a:pt x="0" y="58"/>
                    <a:pt x="0" y="5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58"/>
                    <a:pt x="12" y="61"/>
                    <a:pt x="8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9652000" y="1489075"/>
              <a:ext cx="38100" cy="196850"/>
            </a:xfrm>
            <a:custGeom>
              <a:avLst/>
              <a:gdLst>
                <a:gd name="T0" fmla="*/ 8 w 15"/>
                <a:gd name="T1" fmla="*/ 75 h 75"/>
                <a:gd name="T2" fmla="*/ 0 w 15"/>
                <a:gd name="T3" fmla="*/ 67 h 75"/>
                <a:gd name="T4" fmla="*/ 0 w 15"/>
                <a:gd name="T5" fmla="*/ 8 h 75"/>
                <a:gd name="T6" fmla="*/ 8 w 15"/>
                <a:gd name="T7" fmla="*/ 0 h 75"/>
                <a:gd name="T8" fmla="*/ 15 w 15"/>
                <a:gd name="T9" fmla="*/ 8 h 75"/>
                <a:gd name="T10" fmla="*/ 15 w 15"/>
                <a:gd name="T11" fmla="*/ 67 h 75"/>
                <a:gd name="T12" fmla="*/ 8 w 15"/>
                <a:gd name="T13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5">
                  <a:moveTo>
                    <a:pt x="8" y="75"/>
                  </a:moveTo>
                  <a:cubicBezTo>
                    <a:pt x="3" y="75"/>
                    <a:pt x="0" y="72"/>
                    <a:pt x="0" y="6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5" y="3"/>
                    <a:pt x="15" y="8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5" y="72"/>
                    <a:pt x="12" y="75"/>
                    <a:pt x="8" y="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9725025" y="1498600"/>
              <a:ext cx="39688" cy="187325"/>
            </a:xfrm>
            <a:custGeom>
              <a:avLst/>
              <a:gdLst>
                <a:gd name="T0" fmla="*/ 7 w 15"/>
                <a:gd name="T1" fmla="*/ 71 h 71"/>
                <a:gd name="T2" fmla="*/ 0 w 15"/>
                <a:gd name="T3" fmla="*/ 63 h 71"/>
                <a:gd name="T4" fmla="*/ 0 w 15"/>
                <a:gd name="T5" fmla="*/ 8 h 71"/>
                <a:gd name="T6" fmla="*/ 7 w 15"/>
                <a:gd name="T7" fmla="*/ 0 h 71"/>
                <a:gd name="T8" fmla="*/ 15 w 15"/>
                <a:gd name="T9" fmla="*/ 8 h 71"/>
                <a:gd name="T10" fmla="*/ 15 w 15"/>
                <a:gd name="T11" fmla="*/ 63 h 71"/>
                <a:gd name="T12" fmla="*/ 7 w 15"/>
                <a:gd name="T13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1">
                  <a:moveTo>
                    <a:pt x="7" y="71"/>
                  </a:moveTo>
                  <a:cubicBezTo>
                    <a:pt x="3" y="71"/>
                    <a:pt x="0" y="68"/>
                    <a:pt x="0" y="6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2" y="0"/>
                    <a:pt x="15" y="3"/>
                    <a:pt x="15" y="8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5" y="68"/>
                    <a:pt x="12" y="71"/>
                    <a:pt x="7" y="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6829109" y="1319920"/>
            <a:ext cx="583246" cy="528812"/>
            <a:chOff x="6942138" y="1422400"/>
            <a:chExt cx="357188" cy="323851"/>
          </a:xfrm>
        </p:grpSpPr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942138" y="1706563"/>
              <a:ext cx="357188" cy="39688"/>
            </a:xfrm>
            <a:custGeom>
              <a:avLst/>
              <a:gdLst>
                <a:gd name="T0" fmla="*/ 136 w 136"/>
                <a:gd name="T1" fmla="*/ 7 h 15"/>
                <a:gd name="T2" fmla="*/ 128 w 136"/>
                <a:gd name="T3" fmla="*/ 15 h 15"/>
                <a:gd name="T4" fmla="*/ 8 w 136"/>
                <a:gd name="T5" fmla="*/ 15 h 15"/>
                <a:gd name="T6" fmla="*/ 0 w 136"/>
                <a:gd name="T7" fmla="*/ 7 h 15"/>
                <a:gd name="T8" fmla="*/ 8 w 136"/>
                <a:gd name="T9" fmla="*/ 0 h 15"/>
                <a:gd name="T10" fmla="*/ 128 w 136"/>
                <a:gd name="T11" fmla="*/ 0 h 15"/>
                <a:gd name="T12" fmla="*/ 136 w 136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15">
                  <a:moveTo>
                    <a:pt x="136" y="7"/>
                  </a:moveTo>
                  <a:cubicBezTo>
                    <a:pt x="136" y="12"/>
                    <a:pt x="133" y="15"/>
                    <a:pt x="12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3" y="15"/>
                    <a:pt x="0" y="12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3" y="0"/>
                    <a:pt x="136" y="3"/>
                    <a:pt x="13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986588" y="1562100"/>
              <a:ext cx="42863" cy="123825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16 w 16"/>
                <a:gd name="T9" fmla="*/ 8 h 47"/>
                <a:gd name="T10" fmla="*/ 16 w 16"/>
                <a:gd name="T11" fmla="*/ 39 h 47"/>
                <a:gd name="T12" fmla="*/ 8 w 16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33"/>
            <p:cNvSpPr>
              <a:spLocks/>
            </p:cNvSpPr>
            <p:nvPr/>
          </p:nvSpPr>
          <p:spPr bwMode="auto">
            <a:xfrm>
              <a:off x="7062788" y="1562100"/>
              <a:ext cx="39688" cy="123825"/>
            </a:xfrm>
            <a:custGeom>
              <a:avLst/>
              <a:gdLst>
                <a:gd name="T0" fmla="*/ 8 w 15"/>
                <a:gd name="T1" fmla="*/ 47 h 47"/>
                <a:gd name="T2" fmla="*/ 0 w 15"/>
                <a:gd name="T3" fmla="*/ 39 h 47"/>
                <a:gd name="T4" fmla="*/ 0 w 15"/>
                <a:gd name="T5" fmla="*/ 8 h 47"/>
                <a:gd name="T6" fmla="*/ 8 w 15"/>
                <a:gd name="T7" fmla="*/ 0 h 47"/>
                <a:gd name="T8" fmla="*/ 15 w 15"/>
                <a:gd name="T9" fmla="*/ 8 h 47"/>
                <a:gd name="T10" fmla="*/ 15 w 15"/>
                <a:gd name="T11" fmla="*/ 39 h 47"/>
                <a:gd name="T12" fmla="*/ 8 w 15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7">
                  <a:moveTo>
                    <a:pt x="8" y="47"/>
                  </a:moveTo>
                  <a:cubicBezTo>
                    <a:pt x="3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5" y="4"/>
                    <a:pt x="15" y="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34"/>
            <p:cNvSpPr>
              <a:spLocks/>
            </p:cNvSpPr>
            <p:nvPr/>
          </p:nvSpPr>
          <p:spPr bwMode="auto">
            <a:xfrm>
              <a:off x="7138988" y="1562100"/>
              <a:ext cx="39688" cy="123825"/>
            </a:xfrm>
            <a:custGeom>
              <a:avLst/>
              <a:gdLst>
                <a:gd name="T0" fmla="*/ 7 w 15"/>
                <a:gd name="T1" fmla="*/ 47 h 47"/>
                <a:gd name="T2" fmla="*/ 0 w 15"/>
                <a:gd name="T3" fmla="*/ 39 h 47"/>
                <a:gd name="T4" fmla="*/ 0 w 15"/>
                <a:gd name="T5" fmla="*/ 8 h 47"/>
                <a:gd name="T6" fmla="*/ 7 w 15"/>
                <a:gd name="T7" fmla="*/ 0 h 47"/>
                <a:gd name="T8" fmla="*/ 15 w 15"/>
                <a:gd name="T9" fmla="*/ 8 h 47"/>
                <a:gd name="T10" fmla="*/ 15 w 15"/>
                <a:gd name="T11" fmla="*/ 39 h 47"/>
                <a:gd name="T12" fmla="*/ 7 w 15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7">
                  <a:moveTo>
                    <a:pt x="7" y="47"/>
                  </a:moveTo>
                  <a:cubicBezTo>
                    <a:pt x="3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12" y="0"/>
                    <a:pt x="15" y="4"/>
                    <a:pt x="15" y="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4"/>
                    <a:pt x="12" y="47"/>
                    <a:pt x="7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35"/>
            <p:cNvSpPr>
              <a:spLocks/>
            </p:cNvSpPr>
            <p:nvPr/>
          </p:nvSpPr>
          <p:spPr bwMode="auto">
            <a:xfrm>
              <a:off x="7212013" y="1562100"/>
              <a:ext cx="42863" cy="123825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16 w 16"/>
                <a:gd name="T9" fmla="*/ 8 h 47"/>
                <a:gd name="T10" fmla="*/ 16 w 16"/>
                <a:gd name="T11" fmla="*/ 39 h 47"/>
                <a:gd name="T12" fmla="*/ 8 w 16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6"/>
            <p:cNvSpPr>
              <a:spLocks/>
            </p:cNvSpPr>
            <p:nvPr/>
          </p:nvSpPr>
          <p:spPr bwMode="auto">
            <a:xfrm>
              <a:off x="7010400" y="1422400"/>
              <a:ext cx="220663" cy="66675"/>
            </a:xfrm>
            <a:custGeom>
              <a:avLst/>
              <a:gdLst>
                <a:gd name="T0" fmla="*/ 84 w 84"/>
                <a:gd name="T1" fmla="*/ 25 h 25"/>
                <a:gd name="T2" fmla="*/ 52 w 84"/>
                <a:gd name="T3" fmla="*/ 4 h 25"/>
                <a:gd name="T4" fmla="*/ 32 w 84"/>
                <a:gd name="T5" fmla="*/ 4 h 25"/>
                <a:gd name="T6" fmla="*/ 18 w 84"/>
                <a:gd name="T7" fmla="*/ 13 h 25"/>
                <a:gd name="T8" fmla="*/ 0 w 84"/>
                <a:gd name="T9" fmla="*/ 25 h 25"/>
                <a:gd name="T10" fmla="*/ 84 w 84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25">
                  <a:moveTo>
                    <a:pt x="84" y="25"/>
                  </a:moveTo>
                  <a:cubicBezTo>
                    <a:pt x="52" y="4"/>
                    <a:pt x="52" y="4"/>
                    <a:pt x="52" y="4"/>
                  </a:cubicBezTo>
                  <a:cubicBezTo>
                    <a:pt x="46" y="0"/>
                    <a:pt x="38" y="0"/>
                    <a:pt x="32" y="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84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7"/>
            <p:cNvSpPr>
              <a:spLocks/>
            </p:cNvSpPr>
            <p:nvPr/>
          </p:nvSpPr>
          <p:spPr bwMode="auto">
            <a:xfrm>
              <a:off x="6962775" y="1509713"/>
              <a:ext cx="315913" cy="41275"/>
            </a:xfrm>
            <a:custGeom>
              <a:avLst/>
              <a:gdLst>
                <a:gd name="T0" fmla="*/ 120 w 120"/>
                <a:gd name="T1" fmla="*/ 8 h 16"/>
                <a:gd name="T2" fmla="*/ 112 w 120"/>
                <a:gd name="T3" fmla="*/ 16 h 16"/>
                <a:gd name="T4" fmla="*/ 8 w 120"/>
                <a:gd name="T5" fmla="*/ 16 h 16"/>
                <a:gd name="T6" fmla="*/ 0 w 120"/>
                <a:gd name="T7" fmla="*/ 8 h 16"/>
                <a:gd name="T8" fmla="*/ 8 w 120"/>
                <a:gd name="T9" fmla="*/ 0 h 16"/>
                <a:gd name="T10" fmla="*/ 112 w 120"/>
                <a:gd name="T11" fmla="*/ 0 h 16"/>
                <a:gd name="T12" fmla="*/ 120 w 120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6">
                  <a:moveTo>
                    <a:pt x="120" y="8"/>
                  </a:moveTo>
                  <a:cubicBezTo>
                    <a:pt x="120" y="12"/>
                    <a:pt x="116" y="16"/>
                    <a:pt x="112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6" y="0"/>
                    <a:pt x="120" y="3"/>
                    <a:pt x="120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6746553" y="4125914"/>
            <a:ext cx="748358" cy="531812"/>
            <a:chOff x="6934200" y="4259263"/>
            <a:chExt cx="373063" cy="265113"/>
          </a:xfrm>
        </p:grpSpPr>
        <p:sp>
          <p:nvSpPr>
            <p:cNvPr id="62" name="Oval 38"/>
            <p:cNvSpPr>
              <a:spLocks noChangeArrowheads="1"/>
            </p:cNvSpPr>
            <p:nvPr/>
          </p:nvSpPr>
          <p:spPr bwMode="auto">
            <a:xfrm>
              <a:off x="7094538" y="4395788"/>
              <a:ext cx="52388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39"/>
            <p:cNvSpPr>
              <a:spLocks/>
            </p:cNvSpPr>
            <p:nvPr/>
          </p:nvSpPr>
          <p:spPr bwMode="auto">
            <a:xfrm>
              <a:off x="7073900" y="4449763"/>
              <a:ext cx="93663" cy="74613"/>
            </a:xfrm>
            <a:custGeom>
              <a:avLst/>
              <a:gdLst>
                <a:gd name="T0" fmla="*/ 27 w 36"/>
                <a:gd name="T1" fmla="*/ 0 h 28"/>
                <a:gd name="T2" fmla="*/ 18 w 36"/>
                <a:gd name="T3" fmla="*/ 11 h 28"/>
                <a:gd name="T4" fmla="*/ 9 w 36"/>
                <a:gd name="T5" fmla="*/ 0 h 28"/>
                <a:gd name="T6" fmla="*/ 0 w 36"/>
                <a:gd name="T7" fmla="*/ 18 h 28"/>
                <a:gd name="T8" fmla="*/ 1 w 36"/>
                <a:gd name="T9" fmla="*/ 26 h 28"/>
                <a:gd name="T10" fmla="*/ 18 w 36"/>
                <a:gd name="T11" fmla="*/ 28 h 28"/>
                <a:gd name="T12" fmla="*/ 35 w 36"/>
                <a:gd name="T13" fmla="*/ 26 h 28"/>
                <a:gd name="T14" fmla="*/ 36 w 36"/>
                <a:gd name="T15" fmla="*/ 18 h 28"/>
                <a:gd name="T16" fmla="*/ 27 w 36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8">
                  <a:moveTo>
                    <a:pt x="27" y="0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" y="4"/>
                    <a:pt x="0" y="11"/>
                    <a:pt x="0" y="18"/>
                  </a:cubicBezTo>
                  <a:cubicBezTo>
                    <a:pt x="0" y="21"/>
                    <a:pt x="0" y="23"/>
                    <a:pt x="1" y="26"/>
                  </a:cubicBezTo>
                  <a:cubicBezTo>
                    <a:pt x="6" y="27"/>
                    <a:pt x="12" y="28"/>
                    <a:pt x="18" y="28"/>
                  </a:cubicBezTo>
                  <a:cubicBezTo>
                    <a:pt x="24" y="28"/>
                    <a:pt x="30" y="27"/>
                    <a:pt x="35" y="26"/>
                  </a:cubicBezTo>
                  <a:cubicBezTo>
                    <a:pt x="36" y="23"/>
                    <a:pt x="36" y="21"/>
                    <a:pt x="36" y="18"/>
                  </a:cubicBezTo>
                  <a:cubicBezTo>
                    <a:pt x="36" y="11"/>
                    <a:pt x="33" y="4"/>
                    <a:pt x="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Oval 40"/>
            <p:cNvSpPr>
              <a:spLocks noChangeArrowheads="1"/>
            </p:cNvSpPr>
            <p:nvPr/>
          </p:nvSpPr>
          <p:spPr bwMode="auto">
            <a:xfrm>
              <a:off x="6958013" y="4395788"/>
              <a:ext cx="50800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1"/>
            <p:cNvSpPr>
              <a:spLocks/>
            </p:cNvSpPr>
            <p:nvPr/>
          </p:nvSpPr>
          <p:spPr bwMode="auto">
            <a:xfrm>
              <a:off x="6934200" y="4449763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9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1 w 37"/>
                <a:gd name="T9" fmla="*/ 26 h 28"/>
                <a:gd name="T10" fmla="*/ 19 w 37"/>
                <a:gd name="T11" fmla="*/ 28 h 28"/>
                <a:gd name="T12" fmla="*/ 36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9" y="11"/>
                    <a:pt x="19" y="11"/>
                    <a:pt x="19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1"/>
                    <a:pt x="1" y="23"/>
                    <a:pt x="1" y="26"/>
                  </a:cubicBezTo>
                  <a:cubicBezTo>
                    <a:pt x="7" y="27"/>
                    <a:pt x="12" y="28"/>
                    <a:pt x="19" y="28"/>
                  </a:cubicBezTo>
                  <a:cubicBezTo>
                    <a:pt x="25" y="28"/>
                    <a:pt x="31" y="27"/>
                    <a:pt x="36" y="26"/>
                  </a:cubicBezTo>
                  <a:cubicBezTo>
                    <a:pt x="37" y="23"/>
                    <a:pt x="37" y="21"/>
                    <a:pt x="37" y="18"/>
                  </a:cubicBezTo>
                  <a:cubicBezTo>
                    <a:pt x="37" y="11"/>
                    <a:pt x="33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Oval 42"/>
            <p:cNvSpPr>
              <a:spLocks noChangeArrowheads="1"/>
            </p:cNvSpPr>
            <p:nvPr/>
          </p:nvSpPr>
          <p:spPr bwMode="auto">
            <a:xfrm>
              <a:off x="7234238" y="4395788"/>
              <a:ext cx="49213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3"/>
            <p:cNvSpPr>
              <a:spLocks/>
            </p:cNvSpPr>
            <p:nvPr/>
          </p:nvSpPr>
          <p:spPr bwMode="auto">
            <a:xfrm>
              <a:off x="7210425" y="4449763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8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1 w 37"/>
                <a:gd name="T9" fmla="*/ 26 h 28"/>
                <a:gd name="T10" fmla="*/ 18 w 37"/>
                <a:gd name="T11" fmla="*/ 28 h 28"/>
                <a:gd name="T12" fmla="*/ 36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1"/>
                    <a:pt x="0" y="23"/>
                    <a:pt x="1" y="26"/>
                  </a:cubicBezTo>
                  <a:cubicBezTo>
                    <a:pt x="6" y="27"/>
                    <a:pt x="12" y="28"/>
                    <a:pt x="18" y="28"/>
                  </a:cubicBezTo>
                  <a:cubicBezTo>
                    <a:pt x="25" y="28"/>
                    <a:pt x="30" y="27"/>
                    <a:pt x="36" y="26"/>
                  </a:cubicBezTo>
                  <a:cubicBezTo>
                    <a:pt x="36" y="23"/>
                    <a:pt x="37" y="21"/>
                    <a:pt x="37" y="18"/>
                  </a:cubicBezTo>
                  <a:cubicBezTo>
                    <a:pt x="37" y="11"/>
                    <a:pt x="33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Oval 44"/>
            <p:cNvSpPr>
              <a:spLocks noChangeArrowheads="1"/>
            </p:cNvSpPr>
            <p:nvPr/>
          </p:nvSpPr>
          <p:spPr bwMode="auto">
            <a:xfrm>
              <a:off x="7026275" y="4259263"/>
              <a:ext cx="52388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45"/>
            <p:cNvSpPr>
              <a:spLocks/>
            </p:cNvSpPr>
            <p:nvPr/>
          </p:nvSpPr>
          <p:spPr bwMode="auto">
            <a:xfrm>
              <a:off x="7002463" y="4313238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9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2 w 37"/>
                <a:gd name="T9" fmla="*/ 26 h 28"/>
                <a:gd name="T10" fmla="*/ 19 w 37"/>
                <a:gd name="T11" fmla="*/ 28 h 28"/>
                <a:gd name="T12" fmla="*/ 36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9" y="11"/>
                    <a:pt x="19" y="11"/>
                    <a:pt x="19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1"/>
                    <a:pt x="1" y="23"/>
                    <a:pt x="2" y="26"/>
                  </a:cubicBezTo>
                  <a:cubicBezTo>
                    <a:pt x="7" y="27"/>
                    <a:pt x="13" y="28"/>
                    <a:pt x="19" y="28"/>
                  </a:cubicBezTo>
                  <a:cubicBezTo>
                    <a:pt x="25" y="28"/>
                    <a:pt x="31" y="27"/>
                    <a:pt x="36" y="26"/>
                  </a:cubicBezTo>
                  <a:cubicBezTo>
                    <a:pt x="37" y="23"/>
                    <a:pt x="37" y="21"/>
                    <a:pt x="37" y="18"/>
                  </a:cubicBezTo>
                  <a:cubicBezTo>
                    <a:pt x="37" y="11"/>
                    <a:pt x="34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Oval 46"/>
            <p:cNvSpPr>
              <a:spLocks noChangeArrowheads="1"/>
            </p:cNvSpPr>
            <p:nvPr/>
          </p:nvSpPr>
          <p:spPr bwMode="auto">
            <a:xfrm>
              <a:off x="7162800" y="4259263"/>
              <a:ext cx="52388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47"/>
            <p:cNvSpPr>
              <a:spLocks/>
            </p:cNvSpPr>
            <p:nvPr/>
          </p:nvSpPr>
          <p:spPr bwMode="auto">
            <a:xfrm>
              <a:off x="7142163" y="4313238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8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1 w 37"/>
                <a:gd name="T9" fmla="*/ 26 h 28"/>
                <a:gd name="T10" fmla="*/ 18 w 37"/>
                <a:gd name="T11" fmla="*/ 28 h 28"/>
                <a:gd name="T12" fmla="*/ 35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" y="4"/>
                    <a:pt x="0" y="11"/>
                    <a:pt x="0" y="18"/>
                  </a:cubicBezTo>
                  <a:cubicBezTo>
                    <a:pt x="0" y="21"/>
                    <a:pt x="0" y="23"/>
                    <a:pt x="1" y="26"/>
                  </a:cubicBezTo>
                  <a:cubicBezTo>
                    <a:pt x="6" y="27"/>
                    <a:pt x="12" y="28"/>
                    <a:pt x="18" y="28"/>
                  </a:cubicBezTo>
                  <a:cubicBezTo>
                    <a:pt x="24" y="28"/>
                    <a:pt x="30" y="27"/>
                    <a:pt x="35" y="26"/>
                  </a:cubicBezTo>
                  <a:cubicBezTo>
                    <a:pt x="36" y="23"/>
                    <a:pt x="37" y="21"/>
                    <a:pt x="37" y="18"/>
                  </a:cubicBezTo>
                  <a:cubicBezTo>
                    <a:pt x="37" y="11"/>
                    <a:pt x="33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9324908" y="4027487"/>
            <a:ext cx="668474" cy="674690"/>
            <a:chOff x="9488488" y="4192588"/>
            <a:chExt cx="341313" cy="344487"/>
          </a:xfrm>
        </p:grpSpPr>
        <p:sp>
          <p:nvSpPr>
            <p:cNvPr id="75" name="Freeform 48"/>
            <p:cNvSpPr>
              <a:spLocks noEditPoints="1"/>
            </p:cNvSpPr>
            <p:nvPr/>
          </p:nvSpPr>
          <p:spPr bwMode="auto">
            <a:xfrm>
              <a:off x="9567863" y="4206875"/>
              <a:ext cx="182563" cy="330200"/>
            </a:xfrm>
            <a:custGeom>
              <a:avLst/>
              <a:gdLst>
                <a:gd name="T0" fmla="*/ 35 w 70"/>
                <a:gd name="T1" fmla="*/ 126 h 126"/>
                <a:gd name="T2" fmla="*/ 0 w 70"/>
                <a:gd name="T3" fmla="*/ 63 h 126"/>
                <a:gd name="T4" fmla="*/ 35 w 70"/>
                <a:gd name="T5" fmla="*/ 0 h 126"/>
                <a:gd name="T6" fmla="*/ 70 w 70"/>
                <a:gd name="T7" fmla="*/ 63 h 126"/>
                <a:gd name="T8" fmla="*/ 35 w 70"/>
                <a:gd name="T9" fmla="*/ 126 h 126"/>
                <a:gd name="T10" fmla="*/ 35 w 70"/>
                <a:gd name="T11" fmla="*/ 6 h 126"/>
                <a:gd name="T12" fmla="*/ 6 w 70"/>
                <a:gd name="T13" fmla="*/ 63 h 126"/>
                <a:gd name="T14" fmla="*/ 35 w 70"/>
                <a:gd name="T15" fmla="*/ 120 h 126"/>
                <a:gd name="T16" fmla="*/ 64 w 70"/>
                <a:gd name="T17" fmla="*/ 63 h 126"/>
                <a:gd name="T18" fmla="*/ 35 w 70"/>
                <a:gd name="T19" fmla="*/ 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26">
                  <a:moveTo>
                    <a:pt x="35" y="126"/>
                  </a:moveTo>
                  <a:cubicBezTo>
                    <a:pt x="15" y="126"/>
                    <a:pt x="0" y="98"/>
                    <a:pt x="0" y="63"/>
                  </a:cubicBezTo>
                  <a:cubicBezTo>
                    <a:pt x="0" y="27"/>
                    <a:pt x="15" y="0"/>
                    <a:pt x="35" y="0"/>
                  </a:cubicBezTo>
                  <a:cubicBezTo>
                    <a:pt x="55" y="0"/>
                    <a:pt x="70" y="27"/>
                    <a:pt x="70" y="63"/>
                  </a:cubicBezTo>
                  <a:cubicBezTo>
                    <a:pt x="70" y="98"/>
                    <a:pt x="55" y="126"/>
                    <a:pt x="35" y="126"/>
                  </a:cubicBezTo>
                  <a:close/>
                  <a:moveTo>
                    <a:pt x="35" y="6"/>
                  </a:moveTo>
                  <a:cubicBezTo>
                    <a:pt x="19" y="6"/>
                    <a:pt x="6" y="32"/>
                    <a:pt x="6" y="63"/>
                  </a:cubicBezTo>
                  <a:cubicBezTo>
                    <a:pt x="6" y="93"/>
                    <a:pt x="19" y="120"/>
                    <a:pt x="35" y="120"/>
                  </a:cubicBezTo>
                  <a:cubicBezTo>
                    <a:pt x="51" y="120"/>
                    <a:pt x="64" y="93"/>
                    <a:pt x="64" y="63"/>
                  </a:cubicBezTo>
                  <a:cubicBezTo>
                    <a:pt x="64" y="32"/>
                    <a:pt x="51" y="6"/>
                    <a:pt x="3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49"/>
            <p:cNvSpPr>
              <a:spLocks noEditPoints="1"/>
            </p:cNvSpPr>
            <p:nvPr/>
          </p:nvSpPr>
          <p:spPr bwMode="auto">
            <a:xfrm>
              <a:off x="9488488" y="4260850"/>
              <a:ext cx="341313" cy="219075"/>
            </a:xfrm>
            <a:custGeom>
              <a:avLst/>
              <a:gdLst>
                <a:gd name="T0" fmla="*/ 40 w 130"/>
                <a:gd name="T1" fmla="*/ 83 h 83"/>
                <a:gd name="T2" fmla="*/ 8 w 130"/>
                <a:gd name="T3" fmla="*/ 68 h 83"/>
                <a:gd name="T4" fmla="*/ 50 w 130"/>
                <a:gd name="T5" fmla="*/ 9 h 83"/>
                <a:gd name="T6" fmla="*/ 90 w 130"/>
                <a:gd name="T7" fmla="*/ 0 h 83"/>
                <a:gd name="T8" fmla="*/ 122 w 130"/>
                <a:gd name="T9" fmla="*/ 15 h 83"/>
                <a:gd name="T10" fmla="*/ 80 w 130"/>
                <a:gd name="T11" fmla="*/ 74 h 83"/>
                <a:gd name="T12" fmla="*/ 40 w 130"/>
                <a:gd name="T13" fmla="*/ 83 h 83"/>
                <a:gd name="T14" fmla="*/ 90 w 130"/>
                <a:gd name="T15" fmla="*/ 6 h 83"/>
                <a:gd name="T16" fmla="*/ 53 w 130"/>
                <a:gd name="T17" fmla="*/ 15 h 83"/>
                <a:gd name="T18" fmla="*/ 13 w 130"/>
                <a:gd name="T19" fmla="*/ 66 h 83"/>
                <a:gd name="T20" fmla="*/ 40 w 130"/>
                <a:gd name="T21" fmla="*/ 77 h 83"/>
                <a:gd name="T22" fmla="*/ 77 w 130"/>
                <a:gd name="T23" fmla="*/ 68 h 83"/>
                <a:gd name="T24" fmla="*/ 117 w 130"/>
                <a:gd name="T25" fmla="*/ 17 h 83"/>
                <a:gd name="T26" fmla="*/ 90 w 130"/>
                <a:gd name="T27" fmla="*/ 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83">
                  <a:moveTo>
                    <a:pt x="40" y="83"/>
                  </a:moveTo>
                  <a:cubicBezTo>
                    <a:pt x="24" y="83"/>
                    <a:pt x="12" y="78"/>
                    <a:pt x="8" y="68"/>
                  </a:cubicBezTo>
                  <a:cubicBezTo>
                    <a:pt x="0" y="50"/>
                    <a:pt x="18" y="24"/>
                    <a:pt x="50" y="9"/>
                  </a:cubicBezTo>
                  <a:cubicBezTo>
                    <a:pt x="63" y="3"/>
                    <a:pt x="78" y="0"/>
                    <a:pt x="90" y="0"/>
                  </a:cubicBezTo>
                  <a:cubicBezTo>
                    <a:pt x="106" y="0"/>
                    <a:pt x="118" y="5"/>
                    <a:pt x="122" y="15"/>
                  </a:cubicBezTo>
                  <a:cubicBezTo>
                    <a:pt x="130" y="33"/>
                    <a:pt x="112" y="59"/>
                    <a:pt x="80" y="74"/>
                  </a:cubicBezTo>
                  <a:cubicBezTo>
                    <a:pt x="67" y="80"/>
                    <a:pt x="52" y="83"/>
                    <a:pt x="40" y="83"/>
                  </a:cubicBezTo>
                  <a:close/>
                  <a:moveTo>
                    <a:pt x="90" y="6"/>
                  </a:moveTo>
                  <a:cubicBezTo>
                    <a:pt x="79" y="6"/>
                    <a:pt x="65" y="9"/>
                    <a:pt x="53" y="15"/>
                  </a:cubicBezTo>
                  <a:cubicBezTo>
                    <a:pt x="25" y="28"/>
                    <a:pt x="7" y="51"/>
                    <a:pt x="13" y="66"/>
                  </a:cubicBezTo>
                  <a:cubicBezTo>
                    <a:pt x="17" y="73"/>
                    <a:pt x="26" y="77"/>
                    <a:pt x="40" y="77"/>
                  </a:cubicBezTo>
                  <a:cubicBezTo>
                    <a:pt x="51" y="77"/>
                    <a:pt x="65" y="74"/>
                    <a:pt x="77" y="68"/>
                  </a:cubicBezTo>
                  <a:cubicBezTo>
                    <a:pt x="105" y="55"/>
                    <a:pt x="123" y="32"/>
                    <a:pt x="117" y="17"/>
                  </a:cubicBezTo>
                  <a:cubicBezTo>
                    <a:pt x="113" y="10"/>
                    <a:pt x="104" y="6"/>
                    <a:pt x="9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50"/>
            <p:cNvSpPr>
              <a:spLocks noEditPoints="1"/>
            </p:cNvSpPr>
            <p:nvPr/>
          </p:nvSpPr>
          <p:spPr bwMode="auto">
            <a:xfrm>
              <a:off x="9493250" y="4267200"/>
              <a:ext cx="331788" cy="206375"/>
            </a:xfrm>
            <a:custGeom>
              <a:avLst/>
              <a:gdLst>
                <a:gd name="T0" fmla="*/ 85 w 126"/>
                <a:gd name="T1" fmla="*/ 79 h 79"/>
                <a:gd name="T2" fmla="*/ 51 w 126"/>
                <a:gd name="T3" fmla="*/ 73 h 79"/>
                <a:gd name="T4" fmla="*/ 13 w 126"/>
                <a:gd name="T5" fmla="*/ 48 h 79"/>
                <a:gd name="T6" fmla="*/ 4 w 126"/>
                <a:gd name="T7" fmla="*/ 18 h 79"/>
                <a:gd name="T8" fmla="*/ 41 w 126"/>
                <a:gd name="T9" fmla="*/ 0 h 79"/>
                <a:gd name="T10" fmla="*/ 75 w 126"/>
                <a:gd name="T11" fmla="*/ 6 h 79"/>
                <a:gd name="T12" fmla="*/ 113 w 126"/>
                <a:gd name="T13" fmla="*/ 31 h 79"/>
                <a:gd name="T14" fmla="*/ 122 w 126"/>
                <a:gd name="T15" fmla="*/ 61 h 79"/>
                <a:gd name="T16" fmla="*/ 85 w 126"/>
                <a:gd name="T17" fmla="*/ 79 h 79"/>
                <a:gd name="T18" fmla="*/ 41 w 126"/>
                <a:gd name="T19" fmla="*/ 6 h 79"/>
                <a:gd name="T20" fmla="*/ 9 w 126"/>
                <a:gd name="T21" fmla="*/ 20 h 79"/>
                <a:gd name="T22" fmla="*/ 18 w 126"/>
                <a:gd name="T23" fmla="*/ 45 h 79"/>
                <a:gd name="T24" fmla="*/ 53 w 126"/>
                <a:gd name="T25" fmla="*/ 67 h 79"/>
                <a:gd name="T26" fmla="*/ 85 w 126"/>
                <a:gd name="T27" fmla="*/ 73 h 79"/>
                <a:gd name="T28" fmla="*/ 117 w 126"/>
                <a:gd name="T29" fmla="*/ 59 h 79"/>
                <a:gd name="T30" fmla="*/ 108 w 126"/>
                <a:gd name="T31" fmla="*/ 34 h 79"/>
                <a:gd name="T32" fmla="*/ 73 w 126"/>
                <a:gd name="T33" fmla="*/ 12 h 79"/>
                <a:gd name="T34" fmla="*/ 41 w 126"/>
                <a:gd name="T35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79">
                  <a:moveTo>
                    <a:pt x="85" y="79"/>
                  </a:moveTo>
                  <a:cubicBezTo>
                    <a:pt x="74" y="79"/>
                    <a:pt x="63" y="77"/>
                    <a:pt x="51" y="73"/>
                  </a:cubicBezTo>
                  <a:cubicBezTo>
                    <a:pt x="35" y="67"/>
                    <a:pt x="22" y="58"/>
                    <a:pt x="13" y="48"/>
                  </a:cubicBezTo>
                  <a:cubicBezTo>
                    <a:pt x="4" y="38"/>
                    <a:pt x="0" y="27"/>
                    <a:pt x="4" y="18"/>
                  </a:cubicBezTo>
                  <a:cubicBezTo>
                    <a:pt x="8" y="7"/>
                    <a:pt x="22" y="0"/>
                    <a:pt x="41" y="0"/>
                  </a:cubicBezTo>
                  <a:cubicBezTo>
                    <a:pt x="52" y="0"/>
                    <a:pt x="63" y="2"/>
                    <a:pt x="75" y="6"/>
                  </a:cubicBezTo>
                  <a:cubicBezTo>
                    <a:pt x="91" y="12"/>
                    <a:pt x="104" y="21"/>
                    <a:pt x="113" y="31"/>
                  </a:cubicBezTo>
                  <a:cubicBezTo>
                    <a:pt x="122" y="41"/>
                    <a:pt x="126" y="52"/>
                    <a:pt x="122" y="61"/>
                  </a:cubicBezTo>
                  <a:cubicBezTo>
                    <a:pt x="118" y="72"/>
                    <a:pt x="104" y="79"/>
                    <a:pt x="85" y="79"/>
                  </a:cubicBezTo>
                  <a:close/>
                  <a:moveTo>
                    <a:pt x="41" y="6"/>
                  </a:moveTo>
                  <a:cubicBezTo>
                    <a:pt x="24" y="6"/>
                    <a:pt x="13" y="11"/>
                    <a:pt x="9" y="20"/>
                  </a:cubicBezTo>
                  <a:cubicBezTo>
                    <a:pt x="7" y="27"/>
                    <a:pt x="10" y="36"/>
                    <a:pt x="18" y="45"/>
                  </a:cubicBezTo>
                  <a:cubicBezTo>
                    <a:pt x="26" y="54"/>
                    <a:pt x="38" y="62"/>
                    <a:pt x="53" y="67"/>
                  </a:cubicBezTo>
                  <a:cubicBezTo>
                    <a:pt x="64" y="71"/>
                    <a:pt x="75" y="73"/>
                    <a:pt x="85" y="73"/>
                  </a:cubicBezTo>
                  <a:cubicBezTo>
                    <a:pt x="102" y="73"/>
                    <a:pt x="113" y="68"/>
                    <a:pt x="117" y="59"/>
                  </a:cubicBezTo>
                  <a:cubicBezTo>
                    <a:pt x="119" y="52"/>
                    <a:pt x="116" y="43"/>
                    <a:pt x="108" y="34"/>
                  </a:cubicBezTo>
                  <a:cubicBezTo>
                    <a:pt x="100" y="25"/>
                    <a:pt x="88" y="17"/>
                    <a:pt x="73" y="12"/>
                  </a:cubicBezTo>
                  <a:cubicBezTo>
                    <a:pt x="62" y="8"/>
                    <a:pt x="51" y="6"/>
                    <a:pt x="41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Oval 51"/>
            <p:cNvSpPr>
              <a:spLocks noChangeArrowheads="1"/>
            </p:cNvSpPr>
            <p:nvPr/>
          </p:nvSpPr>
          <p:spPr bwMode="auto">
            <a:xfrm>
              <a:off x="9617075" y="4329113"/>
              <a:ext cx="84138" cy="841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Oval 52"/>
            <p:cNvSpPr>
              <a:spLocks noChangeArrowheads="1"/>
            </p:cNvSpPr>
            <p:nvPr/>
          </p:nvSpPr>
          <p:spPr bwMode="auto">
            <a:xfrm>
              <a:off x="9785350" y="4413250"/>
              <a:ext cx="41275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Oval 53"/>
            <p:cNvSpPr>
              <a:spLocks noChangeArrowheads="1"/>
            </p:cNvSpPr>
            <p:nvPr/>
          </p:nvSpPr>
          <p:spPr bwMode="auto">
            <a:xfrm>
              <a:off x="9491663" y="4413250"/>
              <a:ext cx="41275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Oval 54"/>
            <p:cNvSpPr>
              <a:spLocks noChangeArrowheads="1"/>
            </p:cNvSpPr>
            <p:nvPr/>
          </p:nvSpPr>
          <p:spPr bwMode="auto">
            <a:xfrm>
              <a:off x="9637713" y="4192588"/>
              <a:ext cx="42863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1" name="文本框 90"/>
          <p:cNvSpPr txBox="1"/>
          <p:nvPr/>
        </p:nvSpPr>
        <p:spPr>
          <a:xfrm>
            <a:off x="7821275" y="412234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  <a:cs typeface="Arial Unicode MS" panose="020B0604020202020204" pitchFamily="34" charset="-122"/>
              </a:rPr>
              <a:t>1</a:t>
            </a:r>
            <a:r>
              <a:rPr lang="zh-CN" altLang="en-US" b="1" dirty="0" smtClean="0">
                <a:latin typeface="+mj-ea"/>
                <a:ea typeface="+mj-ea"/>
                <a:cs typeface="Arial Unicode MS" panose="020B0604020202020204" pitchFamily="34" charset="-122"/>
              </a:rPr>
              <a:t>、产品类型</a:t>
            </a:r>
            <a:endParaRPr lang="zh-CN" altLang="en-US" b="1" dirty="0"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7693948" y="6155289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  <a:cs typeface="Arial Unicode MS" panose="020B0604020202020204" pitchFamily="34" charset="-122"/>
              </a:rPr>
              <a:t>3</a:t>
            </a:r>
            <a:r>
              <a:rPr lang="zh-CN" altLang="en-US" b="1" dirty="0" smtClean="0">
                <a:latin typeface="+mj-ea"/>
                <a:ea typeface="+mj-ea"/>
                <a:cs typeface="Arial Unicode MS" panose="020B0604020202020204" pitchFamily="34" charset="-122"/>
              </a:rPr>
              <a:t>、业务领域</a:t>
            </a:r>
            <a:endParaRPr lang="zh-CN" altLang="en-US" b="1" dirty="0"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4787687" y="3154125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  <a:cs typeface="Arial Unicode MS" panose="020B0604020202020204" pitchFamily="34" charset="-122"/>
              </a:rPr>
              <a:t>4</a:t>
            </a:r>
            <a:r>
              <a:rPr lang="zh-CN" altLang="en-US" b="1" dirty="0" smtClean="0">
                <a:latin typeface="+mj-ea"/>
                <a:ea typeface="+mj-ea"/>
                <a:cs typeface="Arial Unicode MS" panose="020B0604020202020204" pitchFamily="34" charset="-122"/>
              </a:rPr>
              <a:t>、运营方式</a:t>
            </a:r>
            <a:endParaRPr lang="zh-CN" altLang="en-US" b="1" dirty="0"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0558066" y="3139135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  <a:cs typeface="Arial Unicode MS" panose="020B0604020202020204" pitchFamily="34" charset="-122"/>
              </a:rPr>
              <a:t>2</a:t>
            </a:r>
            <a:r>
              <a:rPr lang="zh-CN" altLang="en-US" b="1" dirty="0" smtClean="0">
                <a:latin typeface="+mj-ea"/>
                <a:ea typeface="+mj-ea"/>
                <a:cs typeface="Arial Unicode MS" panose="020B0604020202020204" pitchFamily="34" charset="-122"/>
              </a:rPr>
              <a:t>、商业模式</a:t>
            </a:r>
            <a:endParaRPr lang="zh-CN" altLang="en-US" b="1" dirty="0"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722930" y="1973560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SaaS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9168439" y="197356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开源免费</a:t>
            </a:r>
            <a:endParaRPr lang="en-US" altLang="zh-CN" sz="2000" dirty="0" smtClean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6303210" y="485029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管理软件社群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8718739" y="4790333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切入点：进销存</a:t>
            </a:r>
            <a:endParaRPr lang="en-US" altLang="zh-CN" sz="2000" dirty="0" smtClean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目    标：</a:t>
            </a:r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ERP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94872" y="3789754"/>
            <a:ext cx="5531371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SaaS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：软件即服务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(Software as a Service)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提供免费和付费的技术支持服务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PSI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是希腊字母</a:t>
            </a:r>
            <a:r>
              <a:rPr lang="en-US" altLang="zh-CN" dirty="0" smtClean="0"/>
              <a:t>Ψ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的读音，也是进销存三个单词的英文首字母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产品网址：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http://git.oschina.net/crm8000/PSI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8" name="图片 67" descr="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24" y="830293"/>
            <a:ext cx="2378856" cy="2378856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2668251" y="1379100"/>
            <a:ext cx="13115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i="1" dirty="0" smtClean="0"/>
              <a:t>PSI</a:t>
            </a:r>
            <a:endParaRPr lang="zh-CN" altLang="en-US" sz="7200" i="1" dirty="0"/>
          </a:p>
        </p:txBody>
      </p:sp>
    </p:spTree>
    <p:extLst>
      <p:ext uri="{BB962C8B-B14F-4D97-AF65-F5344CB8AC3E}">
        <p14:creationId xmlns:p14="http://schemas.microsoft.com/office/powerpoint/2010/main" xmlns="" val="5287976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2897</TotalTime>
  <Words>86</Words>
  <Application>Microsoft Office PowerPoint</Application>
  <PresentationFormat>自定义</PresentationFormat>
  <Paragraphs>22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仝德志</dc:creator>
  <cp:lastModifiedBy>Microsoft</cp:lastModifiedBy>
  <cp:revision>907</cp:revision>
  <dcterms:created xsi:type="dcterms:W3CDTF">2015-02-17T00:13:14Z</dcterms:created>
  <dcterms:modified xsi:type="dcterms:W3CDTF">2015-03-05T01:07:50Z</dcterms:modified>
</cp:coreProperties>
</file>