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6F5F5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=""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开源进销存</a:t>
            </a:r>
            <a:r>
              <a:rPr lang="en-US" altLang="zh-CN" sz="9600" dirty="0" smtClean="0"/>
              <a:t>PSI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开源进销存</a:t>
            </a:r>
            <a:r>
              <a:rPr lang="en-US" altLang="zh-CN" dirty="0" smtClean="0">
                <a:solidFill>
                  <a:srgbClr val="F6F5F5"/>
                </a:solidFill>
              </a:rPr>
              <a:t>PSI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=""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606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Software as a Service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License v2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商业友好的开源许可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业务领域：进销存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340276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6282" y="569626"/>
            <a:ext cx="38395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A0E9"/>
                </a:solidFill>
              </a:rPr>
              <a:t>“</a:t>
            </a: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     </a:t>
            </a:r>
            <a:r>
              <a:rPr lang="zh-CN" altLang="en-US" sz="4000" dirty="0" smtClean="0">
                <a:solidFill>
                  <a:srgbClr val="00A0E9"/>
                </a:solidFill>
              </a:rPr>
              <a:t>若</a:t>
            </a:r>
            <a:r>
              <a:rPr lang="zh-CN" altLang="en-US" sz="4000" dirty="0" smtClean="0">
                <a:solidFill>
                  <a:srgbClr val="00A0E9"/>
                </a:solidFill>
              </a:rPr>
              <a:t>批评</a:t>
            </a:r>
            <a:r>
              <a:rPr lang="zh-CN" altLang="en-US" sz="4000" dirty="0" smtClean="0">
                <a:solidFill>
                  <a:srgbClr val="00A0E9"/>
                </a:solidFill>
              </a:rPr>
              <a:t>不自由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zh-CN" altLang="en-US" sz="4000" dirty="0" smtClean="0">
                <a:solidFill>
                  <a:srgbClr val="00A0E9"/>
                </a:solidFill>
              </a:rPr>
              <a:t>     则赞美无意义</a:t>
            </a:r>
            <a:endParaRPr lang="en-US" altLang="zh-CN" sz="4000" dirty="0" smtClean="0">
              <a:solidFill>
                <a:srgbClr val="00A0E9"/>
              </a:solidFill>
            </a:endParaRPr>
          </a:p>
          <a:p>
            <a:r>
              <a:rPr lang="en-US" altLang="zh-CN" sz="4000" dirty="0" smtClean="0">
                <a:solidFill>
                  <a:srgbClr val="00A0E9"/>
                </a:solidFill>
              </a:rPr>
              <a:t>”</a:t>
            </a:r>
            <a:endParaRPr lang="zh-CN" altLang="en-US" sz="4000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408</Words>
  <Application>Microsoft Office PowerPoint</Application>
  <PresentationFormat>自定义</PresentationFormat>
  <Paragraphs>115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Microsoft</cp:lastModifiedBy>
  <cp:revision>975</cp:revision>
  <dcterms:created xsi:type="dcterms:W3CDTF">2015-02-17T00:13:14Z</dcterms:created>
  <dcterms:modified xsi:type="dcterms:W3CDTF">2015-03-09T02:13:41Z</dcterms:modified>
</cp:coreProperties>
</file>