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6F5F5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=""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PSI – </a:t>
            </a:r>
            <a:r>
              <a:rPr lang="zh-CN" altLang="en-US" sz="9600" dirty="0" smtClean="0"/>
              <a:t>开源</a:t>
            </a:r>
            <a:r>
              <a:rPr lang="en-US" altLang="zh-CN" sz="9600" dirty="0" smtClean="0"/>
              <a:t>ERP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6F5F5"/>
                </a:solidFill>
              </a:rPr>
              <a:t>PSI – </a:t>
            </a:r>
            <a:r>
              <a:rPr lang="zh-CN" altLang="en-US" dirty="0" smtClean="0">
                <a:solidFill>
                  <a:srgbClr val="F6F5F5"/>
                </a:solidFill>
              </a:rPr>
              <a:t>开源</a:t>
            </a:r>
            <a:r>
              <a:rPr lang="en-US" altLang="zh-CN" dirty="0" smtClean="0">
                <a:solidFill>
                  <a:srgbClr val="F6F5F5"/>
                </a:solidFill>
              </a:rPr>
              <a:t>ERP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</a:t>
            </a:r>
            <a:r>
              <a:rPr lang="zh-CN" altLang="en-US" sz="2000" dirty="0" smtClean="0"/>
              <a:t>源</a:t>
            </a:r>
            <a:r>
              <a:rPr lang="en-US" altLang="zh-CN" sz="2000" dirty="0" smtClean="0"/>
              <a:t>ERP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="" xmlns:p14="http://schemas.microsoft.com/office/powerpoint/2010/main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：软件即服务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 v3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</a:t>
            </a:r>
            <a:r>
              <a:rPr lang="zh-CN" altLang="en-US" sz="2000" dirty="0" smtClean="0"/>
              <a:t>源</a:t>
            </a:r>
            <a:r>
              <a:rPr lang="en-US" altLang="zh-CN" sz="2000" dirty="0" smtClean="0"/>
              <a:t>ERP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：企业管理软件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3839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A0E9"/>
                </a:solidFill>
              </a:rPr>
              <a:t>“</a:t>
            </a: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     </a:t>
            </a:r>
            <a:r>
              <a:rPr lang="zh-CN" altLang="en-US" sz="4000" dirty="0" smtClean="0">
                <a:solidFill>
                  <a:srgbClr val="00A0E9"/>
                </a:solidFill>
              </a:rPr>
              <a:t>若批评不自由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zh-CN" altLang="en-US" sz="4000" dirty="0" smtClean="0">
                <a:solidFill>
                  <a:srgbClr val="00A0E9"/>
                </a:solidFill>
              </a:rPr>
              <a:t>     则赞美无意义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”</a:t>
            </a:r>
            <a:endParaRPr lang="zh-CN" altLang="en-US" sz="40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393</Words>
  <Application>Microsoft Office PowerPoint</Application>
  <PresentationFormat>自定义</PresentationFormat>
  <Paragraphs>114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6</cp:revision>
  <dcterms:created xsi:type="dcterms:W3CDTF">2015-02-17T00:13:14Z</dcterms:created>
  <dcterms:modified xsi:type="dcterms:W3CDTF">2017-10-31T00:22:49Z</dcterms:modified>
</cp:coreProperties>
</file>