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28"/>
  </p:notesMasterIdLst>
  <p:handoutMasterIdLst>
    <p:handoutMasterId r:id="rId29"/>
  </p:handoutMasterIdLst>
  <p:sldIdLst>
    <p:sldId id="486" r:id="rId2"/>
    <p:sldId id="503" r:id="rId3"/>
    <p:sldId id="487" r:id="rId4"/>
    <p:sldId id="488" r:id="rId5"/>
    <p:sldId id="508" r:id="rId6"/>
    <p:sldId id="509" r:id="rId7"/>
    <p:sldId id="489" r:id="rId8"/>
    <p:sldId id="490" r:id="rId9"/>
    <p:sldId id="491" r:id="rId10"/>
    <p:sldId id="510" r:id="rId11"/>
    <p:sldId id="500" r:id="rId12"/>
    <p:sldId id="492" r:id="rId13"/>
    <p:sldId id="493" r:id="rId14"/>
    <p:sldId id="494" r:id="rId15"/>
    <p:sldId id="499" r:id="rId16"/>
    <p:sldId id="495" r:id="rId17"/>
    <p:sldId id="496" r:id="rId18"/>
    <p:sldId id="497" r:id="rId19"/>
    <p:sldId id="498" r:id="rId20"/>
    <p:sldId id="501" r:id="rId21"/>
    <p:sldId id="502" r:id="rId22"/>
    <p:sldId id="504" r:id="rId23"/>
    <p:sldId id="511" r:id="rId24"/>
    <p:sldId id="505" r:id="rId25"/>
    <p:sldId id="506" r:id="rId26"/>
    <p:sldId id="507" r:id="rId27"/>
  </p:sldIdLst>
  <p:sldSz cx="24384000" cy="13716000"/>
  <p:notesSz cx="6858000" cy="9144000"/>
  <p:defaultTextStyle>
    <a:lvl1pPr algn="ctr">
      <a:defRPr sz="5700">
        <a:latin typeface="Gill Sans"/>
        <a:ea typeface="Gill Sans"/>
        <a:cs typeface="Gill Sans"/>
        <a:sym typeface="Gill Sans"/>
      </a:defRPr>
    </a:lvl1pPr>
    <a:lvl2pPr indent="457171" algn="ctr">
      <a:defRPr sz="5700">
        <a:latin typeface="Gill Sans"/>
        <a:ea typeface="Gill Sans"/>
        <a:cs typeface="Gill Sans"/>
        <a:sym typeface="Gill Sans"/>
      </a:defRPr>
    </a:lvl2pPr>
    <a:lvl3pPr indent="914342" algn="ctr">
      <a:defRPr sz="5700">
        <a:latin typeface="Gill Sans"/>
        <a:ea typeface="Gill Sans"/>
        <a:cs typeface="Gill Sans"/>
        <a:sym typeface="Gill Sans"/>
      </a:defRPr>
    </a:lvl3pPr>
    <a:lvl4pPr indent="1371508" algn="ctr">
      <a:defRPr sz="5700">
        <a:latin typeface="Gill Sans"/>
        <a:ea typeface="Gill Sans"/>
        <a:cs typeface="Gill Sans"/>
        <a:sym typeface="Gill Sans"/>
      </a:defRPr>
    </a:lvl4pPr>
    <a:lvl5pPr indent="1828679" algn="ctr">
      <a:defRPr sz="5700">
        <a:latin typeface="Gill Sans"/>
        <a:ea typeface="Gill Sans"/>
        <a:cs typeface="Gill Sans"/>
        <a:sym typeface="Gill Sans"/>
      </a:defRPr>
    </a:lvl5pPr>
    <a:lvl6pPr indent="2285850" algn="ctr">
      <a:defRPr sz="5700">
        <a:latin typeface="Gill Sans"/>
        <a:ea typeface="Gill Sans"/>
        <a:cs typeface="Gill Sans"/>
        <a:sym typeface="Gill Sans"/>
      </a:defRPr>
    </a:lvl6pPr>
    <a:lvl7pPr indent="2743021" algn="ctr">
      <a:defRPr sz="5700">
        <a:latin typeface="Gill Sans"/>
        <a:ea typeface="Gill Sans"/>
        <a:cs typeface="Gill Sans"/>
        <a:sym typeface="Gill Sans"/>
      </a:defRPr>
    </a:lvl7pPr>
    <a:lvl8pPr indent="3200191" algn="ctr">
      <a:defRPr sz="5700">
        <a:latin typeface="Gill Sans"/>
        <a:ea typeface="Gill Sans"/>
        <a:cs typeface="Gill Sans"/>
        <a:sym typeface="Gill Sans"/>
      </a:defRPr>
    </a:lvl8pPr>
    <a:lvl9pPr indent="3657358" algn="ctr">
      <a:defRPr sz="57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9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D5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8F2"/>
          </a:solidFill>
        </a:fill>
      </a:tcStyle>
    </a:wholeTbl>
    <a:band2H>
      <a:tcTxStyle/>
      <a:tcStyle>
        <a:tcBdr/>
        <a:fill>
          <a:solidFill>
            <a:srgbClr val="E9EDF9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385DE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385DE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385DE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385DE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385DE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760"/>
    <p:restoredTop sz="95038" autoAdjust="0"/>
  </p:normalViewPr>
  <p:slideViewPr>
    <p:cSldViewPr snapToGrid="0" snapToObjects="1" showGuides="1">
      <p:cViewPr varScale="1">
        <p:scale>
          <a:sx n="53" d="100"/>
          <a:sy n="53" d="100"/>
        </p:scale>
        <p:origin x="728" y="208"/>
      </p:cViewPr>
      <p:guideLst>
        <p:guide orient="horz" pos="4320"/>
        <p:guide pos="9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9728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60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45749" cy="920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50" i="1" dirty="0" err="1"/>
              <a:t>dt+UX</a:t>
            </a:r>
            <a:r>
              <a:rPr lang="en-US" sz="1050" i="1" dirty="0"/>
              <a:t>: Design Thinking for User Experience Design, Prototyping &amp; Evaluation</a:t>
            </a:r>
          </a:p>
          <a:p>
            <a:r>
              <a:rPr lang="en-US" sz="1050" dirty="0"/>
              <a:t>Autumn 2017</a:t>
            </a:r>
          </a:p>
          <a:p>
            <a:r>
              <a:rPr lang="en-US" sz="1050" dirty="0"/>
              <a:t>Prof. James A. Landay</a:t>
            </a:r>
          </a:p>
          <a:p>
            <a:r>
              <a:rPr lang="en-US" sz="1050" dirty="0"/>
              <a:t>Stanford University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045748" y="0"/>
            <a:ext cx="136371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1050" i="1" dirty="0"/>
              <a:t>2017/10/09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FF82D-B2E3-A148-8E3B-227A073C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17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47" name="Shape 8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64609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171">
      <a:lnSpc>
        <a:spcPct val="117999"/>
      </a:lnSpc>
      <a:defRPr sz="2100">
        <a:latin typeface="+mn-lt"/>
        <a:ea typeface="+mn-ea"/>
        <a:cs typeface="+mn-cs"/>
        <a:sym typeface="Helvetica Neue"/>
      </a:defRPr>
    </a:lvl1pPr>
    <a:lvl2pPr indent="228585" defTabSz="457171">
      <a:lnSpc>
        <a:spcPct val="117999"/>
      </a:lnSpc>
      <a:defRPr sz="2100">
        <a:latin typeface="+mn-lt"/>
        <a:ea typeface="+mn-ea"/>
        <a:cs typeface="+mn-cs"/>
        <a:sym typeface="Helvetica Neue"/>
      </a:defRPr>
    </a:lvl2pPr>
    <a:lvl3pPr indent="457171" defTabSz="457171">
      <a:lnSpc>
        <a:spcPct val="117999"/>
      </a:lnSpc>
      <a:defRPr sz="2100">
        <a:latin typeface="+mn-lt"/>
        <a:ea typeface="+mn-ea"/>
        <a:cs typeface="+mn-cs"/>
        <a:sym typeface="Helvetica Neue"/>
      </a:defRPr>
    </a:lvl3pPr>
    <a:lvl4pPr indent="685756" defTabSz="457171">
      <a:lnSpc>
        <a:spcPct val="117999"/>
      </a:lnSpc>
      <a:defRPr sz="2100">
        <a:latin typeface="+mn-lt"/>
        <a:ea typeface="+mn-ea"/>
        <a:cs typeface="+mn-cs"/>
        <a:sym typeface="Helvetica Neue"/>
      </a:defRPr>
    </a:lvl4pPr>
    <a:lvl5pPr indent="914342" defTabSz="457171">
      <a:lnSpc>
        <a:spcPct val="117999"/>
      </a:lnSpc>
      <a:defRPr sz="2100">
        <a:latin typeface="+mn-lt"/>
        <a:ea typeface="+mn-ea"/>
        <a:cs typeface="+mn-cs"/>
        <a:sym typeface="Helvetica Neue"/>
      </a:defRPr>
    </a:lvl5pPr>
    <a:lvl6pPr indent="1142925" defTabSz="457171">
      <a:lnSpc>
        <a:spcPct val="117999"/>
      </a:lnSpc>
      <a:defRPr sz="2100">
        <a:latin typeface="+mn-lt"/>
        <a:ea typeface="+mn-ea"/>
        <a:cs typeface="+mn-cs"/>
        <a:sym typeface="Helvetica Neue"/>
      </a:defRPr>
    </a:lvl6pPr>
    <a:lvl7pPr indent="1371508" defTabSz="457171">
      <a:lnSpc>
        <a:spcPct val="117999"/>
      </a:lnSpc>
      <a:defRPr sz="2100">
        <a:latin typeface="+mn-lt"/>
        <a:ea typeface="+mn-ea"/>
        <a:cs typeface="+mn-cs"/>
        <a:sym typeface="Helvetica Neue"/>
      </a:defRPr>
    </a:lvl7pPr>
    <a:lvl8pPr indent="1600093" defTabSz="457171">
      <a:lnSpc>
        <a:spcPct val="117999"/>
      </a:lnSpc>
      <a:defRPr sz="2100">
        <a:latin typeface="+mn-lt"/>
        <a:ea typeface="+mn-ea"/>
        <a:cs typeface="+mn-cs"/>
        <a:sym typeface="Helvetica Neue"/>
      </a:defRPr>
    </a:lvl8pPr>
    <a:lvl9pPr indent="1828679" defTabSz="457171">
      <a:lnSpc>
        <a:spcPct val="117999"/>
      </a:lnSpc>
      <a:defRPr sz="2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 rot="10800000">
            <a:off x="0" y="0"/>
            <a:ext cx="24384000" cy="928016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8000"/>
                </a:srgbClr>
              </a:gs>
              <a:gs pos="82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17695" tIns="108848" rIns="217695" bIns="10884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1769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0661" y="4205324"/>
            <a:ext cx="21539200" cy="2286000"/>
          </a:xfr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 userDrawn="1"/>
        </p:nvSpPr>
        <p:spPr bwMode="auto">
          <a:xfrm>
            <a:off x="164123" y="87088"/>
            <a:ext cx="24219877" cy="81820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7695" tIns="108848" rIns="217695" bIns="10884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700" b="0" i="0">
                <a:solidFill>
                  <a:srgbClr val="6D6D6D"/>
                </a:solidFill>
                <a:latin typeface="Helvetica Light"/>
                <a:ea typeface="ＭＳ Ｐゴシック" charset="0"/>
                <a:cs typeface="Helvetica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9pPr>
          </a:lstStyle>
          <a:p>
            <a:r>
              <a:rPr lang="en-US" sz="3200" baseline="0" dirty="0"/>
              <a:t>DESIGNING &amp; PROTOTYPING SMART APPLICATIONS – Summer 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45477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1"/>
            <a:ext cx="207264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9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45BDE42-30B3-FC4D-99E8-7EDE0DFE85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131064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>
              <a:defRPr sz="24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C67A8B1-83AF-944A-99E7-D8F3A5B639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91718" y="13106400"/>
            <a:ext cx="166389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ctr">
              <a:defRPr sz="2400" b="0" i="0" smtClean="0">
                <a:solidFill>
                  <a:schemeClr val="bg2"/>
                </a:solidFill>
                <a:latin typeface="Helvetica Light" panose="020B0403020202020204" pitchFamily="34" charset="0"/>
                <a:ea typeface="+mn-ea"/>
                <a:cs typeface="Helvetica Light" panose="020B0403020202020204" pitchFamily="34" charset="0"/>
              </a:defRPr>
            </a:lvl1pPr>
          </a:lstStyle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444CB3B-E4CF-A344-BC8F-D8B0E9BFCD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42400" y="13106402"/>
            <a:ext cx="264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r">
              <a:defRPr sz="24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043DC90-D671-9B44-A3F9-A4404FDB6E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131064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>
              <a:defRPr sz="24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6E7EF83-968B-D143-90B7-7560F56BC4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91718" y="13106400"/>
            <a:ext cx="166389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ctr">
              <a:defRPr sz="2400" b="0" i="0" smtClean="0">
                <a:solidFill>
                  <a:schemeClr val="bg2"/>
                </a:solidFill>
                <a:latin typeface="Helvetica Light" panose="020B0403020202020204" pitchFamily="34" charset="0"/>
                <a:ea typeface="+mn-ea"/>
                <a:cs typeface="Helvetica Light" panose="020B0403020202020204" pitchFamily="34" charset="0"/>
              </a:defRPr>
            </a:lvl1pPr>
          </a:lstStyle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75C2D3A-CECC-994D-B05E-963DD9C818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42400" y="13106402"/>
            <a:ext cx="264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r">
              <a:defRPr sz="24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7016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13054407"/>
            <a:ext cx="24384000" cy="643838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17695" tIns="108848" rIns="217695" bIns="10884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1769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0A5D1-498A-8E45-83B1-70C769FB6F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131064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>
              <a:defRPr sz="24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50259F-3BD9-D24C-96D6-EBA9032144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91718" y="13106400"/>
            <a:ext cx="166389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ctr">
              <a:defRPr sz="2400" b="0" i="0" smtClean="0">
                <a:solidFill>
                  <a:schemeClr val="bg2"/>
                </a:solidFill>
                <a:latin typeface="Helvetica Light" panose="020B0403020202020204" pitchFamily="34" charset="0"/>
                <a:ea typeface="+mn-ea"/>
                <a:cs typeface="Helvetica Light" panose="020B0403020202020204" pitchFamily="34" charset="0"/>
              </a:defRPr>
            </a:lvl1pPr>
          </a:lstStyle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F1BE816-450B-0042-BB4B-FD372CEEB2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42400" y="13106402"/>
            <a:ext cx="264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r">
              <a:defRPr sz="24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239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200400"/>
            <a:ext cx="10160000" cy="9448800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0"/>
            <a:ext cx="10160000" cy="9448800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5BC85D-0DD5-1448-8269-CBF003357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131064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>
              <a:defRPr sz="24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CAC3889-02EF-BB4B-BDF6-BD24D1A6E1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91718" y="13106400"/>
            <a:ext cx="166389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ctr">
              <a:defRPr sz="2400" b="0" i="0" smtClean="0">
                <a:solidFill>
                  <a:schemeClr val="bg2"/>
                </a:solidFill>
                <a:latin typeface="Helvetica Light" panose="020B0403020202020204" pitchFamily="34" charset="0"/>
                <a:ea typeface="+mn-ea"/>
                <a:cs typeface="Helvetica Light" panose="020B0403020202020204" pitchFamily="34" charset="0"/>
              </a:defRPr>
            </a:lvl1pPr>
          </a:lstStyle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3BF5532-E655-4243-B93A-EF43BA56B4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42400" y="13106402"/>
            <a:ext cx="264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r">
              <a:defRPr sz="24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7925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6"/>
            <a:ext cx="10773835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476" indent="0">
              <a:buNone/>
              <a:defRPr sz="4800" b="1"/>
            </a:lvl2pPr>
            <a:lvl3pPr marL="2176952" indent="0">
              <a:buNone/>
              <a:defRPr sz="4300" b="1"/>
            </a:lvl3pPr>
            <a:lvl4pPr marL="3265428" indent="0">
              <a:buNone/>
              <a:defRPr sz="3800" b="1"/>
            </a:lvl4pPr>
            <a:lvl5pPr marL="4353904" indent="0">
              <a:buNone/>
              <a:defRPr sz="3800" b="1"/>
            </a:lvl5pPr>
            <a:lvl6pPr marL="5442380" indent="0">
              <a:buNone/>
              <a:defRPr sz="3800" b="1"/>
            </a:lvl6pPr>
            <a:lvl7pPr marL="6530856" indent="0">
              <a:buNone/>
              <a:defRPr sz="3800" b="1"/>
            </a:lvl7pPr>
            <a:lvl8pPr marL="7619325" indent="0">
              <a:buNone/>
              <a:defRPr sz="3800" b="1"/>
            </a:lvl8pPr>
            <a:lvl9pPr marL="8707806" indent="0">
              <a:buNone/>
              <a:defRPr sz="3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3835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743" y="3070226"/>
            <a:ext cx="10778067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476" indent="0">
              <a:buNone/>
              <a:defRPr sz="4800" b="1"/>
            </a:lvl2pPr>
            <a:lvl3pPr marL="2176952" indent="0">
              <a:buNone/>
              <a:defRPr sz="4300" b="1"/>
            </a:lvl3pPr>
            <a:lvl4pPr marL="3265428" indent="0">
              <a:buNone/>
              <a:defRPr sz="3800" b="1"/>
            </a:lvl4pPr>
            <a:lvl5pPr marL="4353904" indent="0">
              <a:buNone/>
              <a:defRPr sz="3800" b="1"/>
            </a:lvl5pPr>
            <a:lvl6pPr marL="5442380" indent="0">
              <a:buNone/>
              <a:defRPr sz="3800" b="1"/>
            </a:lvl6pPr>
            <a:lvl7pPr marL="6530856" indent="0">
              <a:buNone/>
              <a:defRPr sz="3800" b="1"/>
            </a:lvl7pPr>
            <a:lvl8pPr marL="7619325" indent="0">
              <a:buNone/>
              <a:defRPr sz="3800" b="1"/>
            </a:lvl8pPr>
            <a:lvl9pPr marL="8707806" indent="0">
              <a:buNone/>
              <a:defRPr sz="3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43" y="4349750"/>
            <a:ext cx="10778067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838FF03-8C84-1548-9735-9F089FDDB5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131064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>
              <a:defRPr sz="24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9FF79AA-9100-0B4F-9233-2DB0006651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091718" y="13106400"/>
            <a:ext cx="166389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ctr">
              <a:defRPr sz="2400" b="0" i="0" smtClean="0">
                <a:solidFill>
                  <a:schemeClr val="bg2"/>
                </a:solidFill>
                <a:latin typeface="Helvetica Light" panose="020B0403020202020204" pitchFamily="34" charset="0"/>
                <a:ea typeface="+mn-ea"/>
                <a:cs typeface="Helvetica Light" panose="020B0403020202020204" pitchFamily="34" charset="0"/>
              </a:defRPr>
            </a:lvl1pPr>
          </a:lstStyle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D03376E-196E-A546-9143-C0B33B711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1742400" y="13106402"/>
            <a:ext cx="264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r">
              <a:defRPr sz="24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9962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B3BB8C-60D2-DA4F-BDCB-7CAC82410E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131064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>
              <a:defRPr sz="24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122D589-B591-C345-97A0-DF88ED9EBF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91718" y="13106400"/>
            <a:ext cx="166389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ctr">
              <a:defRPr sz="2400" b="0" i="0" smtClean="0">
                <a:solidFill>
                  <a:schemeClr val="bg2"/>
                </a:solidFill>
                <a:latin typeface="Helvetica Light" panose="020B0403020202020204" pitchFamily="34" charset="0"/>
                <a:ea typeface="+mn-ea"/>
                <a:cs typeface="Helvetica Light" panose="020B0403020202020204" pitchFamily="34" charset="0"/>
              </a:defRPr>
            </a:lvl1pPr>
          </a:lstStyle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D9EFEC2-5719-9447-A028-0112A3E213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42400" y="13106402"/>
            <a:ext cx="264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r">
              <a:defRPr sz="24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6137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D9F60E-827E-E447-BC56-9DBB494229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131064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>
              <a:defRPr sz="24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2A68FD-E748-464E-97B0-F3B0D6AE37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91718" y="13106400"/>
            <a:ext cx="166389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ctr">
              <a:defRPr sz="2400" b="0" i="0" smtClean="0">
                <a:solidFill>
                  <a:schemeClr val="bg2"/>
                </a:solidFill>
                <a:latin typeface="Helvetica Light" panose="020B0403020202020204" pitchFamily="34" charset="0"/>
                <a:ea typeface="+mn-ea"/>
                <a:cs typeface="Helvetica Light" panose="020B0403020202020204" pitchFamily="34" charset="0"/>
              </a:defRPr>
            </a:lvl1pPr>
          </a:lstStyle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0B79825-27AF-BA45-91FF-27663E98D1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42400" y="13106402"/>
            <a:ext cx="264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r">
              <a:defRPr sz="24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9334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546100"/>
            <a:ext cx="8022168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467" y="546107"/>
            <a:ext cx="13631333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1" y="2870207"/>
            <a:ext cx="8022168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476" indent="0">
              <a:buNone/>
              <a:defRPr sz="2900"/>
            </a:lvl2pPr>
            <a:lvl3pPr marL="2176952" indent="0">
              <a:buNone/>
              <a:defRPr sz="2400"/>
            </a:lvl3pPr>
            <a:lvl4pPr marL="3265428" indent="0">
              <a:buNone/>
              <a:defRPr sz="2100"/>
            </a:lvl4pPr>
            <a:lvl5pPr marL="4353904" indent="0">
              <a:buNone/>
              <a:defRPr sz="2100"/>
            </a:lvl5pPr>
            <a:lvl6pPr marL="5442380" indent="0">
              <a:buNone/>
              <a:defRPr sz="2100"/>
            </a:lvl6pPr>
            <a:lvl7pPr marL="6530856" indent="0">
              <a:buNone/>
              <a:defRPr sz="2100"/>
            </a:lvl7pPr>
            <a:lvl8pPr marL="7619325" indent="0">
              <a:buNone/>
              <a:defRPr sz="2100"/>
            </a:lvl8pPr>
            <a:lvl9pPr marL="8707806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93DE76C-8937-0E4D-B3D3-32893F4485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131064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>
              <a:defRPr sz="24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44BF7F-CF4D-8041-BFC5-BA4B4F15A2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91718" y="13106400"/>
            <a:ext cx="166389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ctr">
              <a:defRPr sz="2400" b="0" i="0" smtClean="0">
                <a:solidFill>
                  <a:schemeClr val="bg2"/>
                </a:solidFill>
                <a:latin typeface="Helvetica Light" panose="020B0403020202020204" pitchFamily="34" charset="0"/>
                <a:ea typeface="+mn-ea"/>
                <a:cs typeface="Helvetica Light" panose="020B0403020202020204" pitchFamily="34" charset="0"/>
              </a:defRPr>
            </a:lvl1pPr>
          </a:lstStyle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0B0F7F2-2055-B44B-BDE6-D69A7B384E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42400" y="13106402"/>
            <a:ext cx="264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r">
              <a:defRPr sz="24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1117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476" indent="0">
              <a:buNone/>
              <a:defRPr sz="6700"/>
            </a:lvl2pPr>
            <a:lvl3pPr marL="2176952" indent="0">
              <a:buNone/>
              <a:defRPr sz="5700"/>
            </a:lvl3pPr>
            <a:lvl4pPr marL="3265428" indent="0">
              <a:buNone/>
              <a:defRPr sz="4800"/>
            </a:lvl4pPr>
            <a:lvl5pPr marL="4353904" indent="0">
              <a:buNone/>
              <a:defRPr sz="4800"/>
            </a:lvl5pPr>
            <a:lvl6pPr marL="5442380" indent="0">
              <a:buNone/>
              <a:defRPr sz="4800"/>
            </a:lvl6pPr>
            <a:lvl7pPr marL="6530856" indent="0">
              <a:buNone/>
              <a:defRPr sz="4800"/>
            </a:lvl7pPr>
            <a:lvl8pPr marL="7619325" indent="0">
              <a:buNone/>
              <a:defRPr sz="4800"/>
            </a:lvl8pPr>
            <a:lvl9pPr marL="8707806" indent="0">
              <a:buNone/>
              <a:defRPr sz="48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476" indent="0">
              <a:buNone/>
              <a:defRPr sz="2900"/>
            </a:lvl2pPr>
            <a:lvl3pPr marL="2176952" indent="0">
              <a:buNone/>
              <a:defRPr sz="2400"/>
            </a:lvl3pPr>
            <a:lvl4pPr marL="3265428" indent="0">
              <a:buNone/>
              <a:defRPr sz="2100"/>
            </a:lvl4pPr>
            <a:lvl5pPr marL="4353904" indent="0">
              <a:buNone/>
              <a:defRPr sz="2100"/>
            </a:lvl5pPr>
            <a:lvl6pPr marL="5442380" indent="0">
              <a:buNone/>
              <a:defRPr sz="2100"/>
            </a:lvl6pPr>
            <a:lvl7pPr marL="6530856" indent="0">
              <a:buNone/>
              <a:defRPr sz="2100"/>
            </a:lvl7pPr>
            <a:lvl8pPr marL="7619325" indent="0">
              <a:buNone/>
              <a:defRPr sz="2100"/>
            </a:lvl8pPr>
            <a:lvl9pPr marL="8707806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76D1DD-B737-CA4C-B6DC-6C52A707D7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131064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>
              <a:defRPr sz="24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5EF31E-9FFD-144C-A364-25BEE2F46A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91718" y="13106400"/>
            <a:ext cx="166389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ctr">
              <a:defRPr sz="2400" b="0" i="0" smtClean="0">
                <a:solidFill>
                  <a:schemeClr val="bg2"/>
                </a:solidFill>
                <a:latin typeface="Helvetica Light" panose="020B0403020202020204" pitchFamily="34" charset="0"/>
                <a:ea typeface="+mn-ea"/>
                <a:cs typeface="Helvetica Light" panose="020B0403020202020204" pitchFamily="34" charset="0"/>
              </a:defRPr>
            </a:lvl1pPr>
          </a:lstStyle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2ACB643-7BD4-B945-9254-01A7946554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42400" y="13106402"/>
            <a:ext cx="264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r">
              <a:defRPr sz="24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8454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78476" y="0"/>
            <a:ext cx="23105533" cy="228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7695" tIns="108848" rIns="217695" bIns="1088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8476" y="2971799"/>
            <a:ext cx="20726400" cy="944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131064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>
              <a:defRPr sz="24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91718" y="13106400"/>
            <a:ext cx="166389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ctr">
              <a:defRPr sz="2400" b="0" i="0" smtClean="0">
                <a:solidFill>
                  <a:schemeClr val="bg2"/>
                </a:solidFill>
                <a:latin typeface="Helvetica Light" panose="020B0403020202020204" pitchFamily="34" charset="0"/>
                <a:ea typeface="+mn-ea"/>
                <a:cs typeface="Helvetica Light" panose="020B0403020202020204" pitchFamily="34" charset="0"/>
              </a:defRPr>
            </a:lvl1pPr>
          </a:lstStyle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42400" y="13106402"/>
            <a:ext cx="264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7695" tIns="108848" rIns="217695" bIns="108848" numCol="1" anchor="t" anchorCtr="0" compatLnSpc="1">
            <a:prstTxWarp prst="textNoShape">
              <a:avLst/>
            </a:prstTxWarp>
          </a:bodyPr>
          <a:lstStyle>
            <a:lvl1pPr algn="r">
              <a:defRPr sz="24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75" r:id="rId10"/>
  </p:sldLayoutIdLst>
  <p:transition>
    <p:dissolve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8800" b="0" i="0">
          <a:solidFill>
            <a:srgbClr val="E87A40"/>
          </a:solidFill>
          <a:latin typeface="Helvetica Light"/>
          <a:ea typeface="ＭＳ Ｐゴシック" charset="0"/>
          <a:cs typeface="Helvetica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800">
          <a:solidFill>
            <a:srgbClr val="3E4E6C"/>
          </a:solidFill>
          <a:latin typeface="Arial Black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800">
          <a:solidFill>
            <a:srgbClr val="3E4E6C"/>
          </a:solidFill>
          <a:latin typeface="Arial Black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800">
          <a:solidFill>
            <a:srgbClr val="3E4E6C"/>
          </a:solidFill>
          <a:latin typeface="Arial Black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800">
          <a:solidFill>
            <a:srgbClr val="3E4E6C"/>
          </a:solidFill>
          <a:latin typeface="Arial Black" pitchFamily="34" charset="0"/>
          <a:ea typeface="ＭＳ Ｐゴシック" charset="0"/>
        </a:defRPr>
      </a:lvl5pPr>
      <a:lvl6pPr marL="1088476" algn="l" rtl="0" eaLnBrk="1" fontAlgn="base" hangingPunct="1">
        <a:spcBef>
          <a:spcPct val="0"/>
        </a:spcBef>
        <a:spcAft>
          <a:spcPct val="0"/>
        </a:spcAft>
        <a:defRPr sz="8800">
          <a:solidFill>
            <a:srgbClr val="3E4E6C"/>
          </a:solidFill>
          <a:latin typeface="Arial Black" pitchFamily="34" charset="0"/>
        </a:defRPr>
      </a:lvl6pPr>
      <a:lvl7pPr marL="2176952" algn="l" rtl="0" eaLnBrk="1" fontAlgn="base" hangingPunct="1">
        <a:spcBef>
          <a:spcPct val="0"/>
        </a:spcBef>
        <a:spcAft>
          <a:spcPct val="0"/>
        </a:spcAft>
        <a:defRPr sz="8800">
          <a:solidFill>
            <a:srgbClr val="3E4E6C"/>
          </a:solidFill>
          <a:latin typeface="Arial Black" pitchFamily="34" charset="0"/>
        </a:defRPr>
      </a:lvl7pPr>
      <a:lvl8pPr marL="3265428" algn="l" rtl="0" eaLnBrk="1" fontAlgn="base" hangingPunct="1">
        <a:spcBef>
          <a:spcPct val="0"/>
        </a:spcBef>
        <a:spcAft>
          <a:spcPct val="0"/>
        </a:spcAft>
        <a:defRPr sz="8800">
          <a:solidFill>
            <a:srgbClr val="3E4E6C"/>
          </a:solidFill>
          <a:latin typeface="Arial Black" pitchFamily="34" charset="0"/>
        </a:defRPr>
      </a:lvl8pPr>
      <a:lvl9pPr marL="4353904" algn="l" rtl="0" eaLnBrk="1" fontAlgn="base" hangingPunct="1">
        <a:spcBef>
          <a:spcPct val="0"/>
        </a:spcBef>
        <a:spcAft>
          <a:spcPct val="0"/>
        </a:spcAft>
        <a:defRPr sz="8800">
          <a:solidFill>
            <a:srgbClr val="3E4E6C"/>
          </a:solidFill>
          <a:latin typeface="Arial Black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72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1pPr>
      <a:lvl2pPr marL="1088474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66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2pPr>
      <a:lvl3pPr marL="2176952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54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3pPr>
      <a:lvl4pPr marL="3265428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44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4pPr>
      <a:lvl5pPr marL="4353904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44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5pPr>
      <a:lvl6pPr marL="5986618" indent="-544238" algn="l" rtl="0" eaLnBrk="1" fontAlgn="base" hangingPunct="1">
        <a:spcBef>
          <a:spcPct val="20000"/>
        </a:spcBef>
        <a:spcAft>
          <a:spcPct val="0"/>
        </a:spcAft>
        <a:buChar char="»"/>
        <a:defRPr sz="4800" b="1">
          <a:solidFill>
            <a:schemeClr val="tx1"/>
          </a:solidFill>
          <a:latin typeface="+mn-lt"/>
        </a:defRPr>
      </a:lvl6pPr>
      <a:lvl7pPr marL="7075094" indent="-544238" algn="l" rtl="0" eaLnBrk="1" fontAlgn="base" hangingPunct="1">
        <a:spcBef>
          <a:spcPct val="20000"/>
        </a:spcBef>
        <a:spcAft>
          <a:spcPct val="0"/>
        </a:spcAft>
        <a:buChar char="»"/>
        <a:defRPr sz="4800" b="1">
          <a:solidFill>
            <a:schemeClr val="tx1"/>
          </a:solidFill>
          <a:latin typeface="+mn-lt"/>
        </a:defRPr>
      </a:lvl7pPr>
      <a:lvl8pPr marL="8163570" indent="-544238" algn="l" rtl="0" eaLnBrk="1" fontAlgn="base" hangingPunct="1">
        <a:spcBef>
          <a:spcPct val="20000"/>
        </a:spcBef>
        <a:spcAft>
          <a:spcPct val="0"/>
        </a:spcAft>
        <a:buChar char="»"/>
        <a:defRPr sz="4800" b="1">
          <a:solidFill>
            <a:schemeClr val="tx1"/>
          </a:solidFill>
          <a:latin typeface="+mn-lt"/>
        </a:defRPr>
      </a:lvl8pPr>
      <a:lvl9pPr marL="9252042" indent="-544238" algn="l" rtl="0" eaLnBrk="1" fontAlgn="base" hangingPunct="1">
        <a:spcBef>
          <a:spcPct val="20000"/>
        </a:spcBef>
        <a:spcAft>
          <a:spcPct val="0"/>
        </a:spcAft>
        <a:buChar char="»"/>
        <a:defRPr sz="4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476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6952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428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3904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380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0856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325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7806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22288-1749-0849-8396-235127C1D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Helvetica Light" panose="020B0403020202020204" pitchFamily="34" charset="0"/>
              </a:rPr>
              <a:t>Your Project Name Here</a:t>
            </a:r>
            <a:endParaRPr kumimoji="1" lang="zh-CN" altLang="en-US" dirty="0">
              <a:latin typeface="Helvetica Light" panose="020B0403020202020204" pitchFamily="34" charset="0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52B747C-8C52-814D-B9E3-BA3C05B2064B}"/>
              </a:ext>
            </a:extLst>
          </p:cNvPr>
          <p:cNvSpPr txBox="1"/>
          <p:nvPr/>
        </p:nvSpPr>
        <p:spPr>
          <a:xfrm>
            <a:off x="2144341" y="12063325"/>
            <a:ext cx="6025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6D6D6D"/>
                </a:solidFill>
                <a:latin typeface="Helvetica Light" panose="020B0403020202020204" pitchFamily="34" charset="0"/>
              </a:rPr>
              <a:t>2018/07/20</a:t>
            </a:r>
          </a:p>
        </p:txBody>
      </p:sp>
    </p:spTree>
    <p:extLst>
      <p:ext uri="{BB962C8B-B14F-4D97-AF65-F5344CB8AC3E}">
        <p14:creationId xmlns:p14="http://schemas.microsoft.com/office/powerpoint/2010/main" val="23691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0949-E101-BB4C-8130-27907358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Might We?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18B01-D09C-6044-B3F5-5316AE25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picture of HMW statement &amp; </a:t>
            </a:r>
            <a:r>
              <a:rPr lang="en-US" altLang="zh-CN" dirty="0" err="1"/>
              <a:t>postit</a:t>
            </a:r>
            <a:r>
              <a:rPr lang="en-US" altLang="zh-CN" dirty="0"/>
              <a:t> notes for brainstorming ideas to solve it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142D1-7E0B-AB46-B934-C53B5067FB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FA81-BD21-7043-BBC1-48C6580A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A093C-5BFD-8D4C-A6E1-D0ABFFF31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1F3F99-1E68-4047-B307-0AAED4DA592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6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0949-E101-BB4C-8130-27907358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Experience Prototyping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18B01-D09C-6044-B3F5-5316AE25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Pictures of All 3</a:t>
            </a:r>
          </a:p>
          <a:p>
            <a:endParaRPr lang="en-US" altLang="zh-CN" dirty="0"/>
          </a:p>
          <a:p>
            <a:r>
              <a:rPr lang="en-US" altLang="zh-CN" dirty="0"/>
              <a:t>Highlight the One You Chose to Move Forward</a:t>
            </a:r>
          </a:p>
          <a:p>
            <a:endParaRPr lang="en-US" altLang="zh-CN" dirty="0"/>
          </a:p>
          <a:p>
            <a:r>
              <a:rPr lang="en-US" altLang="zh-CN" dirty="0"/>
              <a:t>Tell us </a:t>
            </a:r>
            <a:r>
              <a:rPr lang="en-US" altLang="zh-CN" i="1" dirty="0"/>
              <a:t>briefly</a:t>
            </a:r>
            <a:r>
              <a:rPr lang="en-US" altLang="zh-CN" dirty="0"/>
              <a:t> why you made that choice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142D1-7E0B-AB46-B934-C53B5067FB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FA81-BD21-7043-BBC1-48C6580A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A093C-5BFD-8D4C-A6E1-D0ABFFF31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1F3F99-1E68-4047-B307-0AAED4DA592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6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CBD7F-9C8B-5E41-9818-526978EE3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Low-Fi Prototype &amp; Testing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E7EA9-6FF9-5E46-A05C-A4B7EBF28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2920-1425-344F-B9C4-0879BF6F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26C0D-F602-354F-B10F-FF2D5C405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04AFF-F30A-3C4C-98B9-8D4A0642C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fld id="{2C547FFA-FB94-B749-9438-0D1AF91720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2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Low-Fi Prototype &amp; Testing: Sketches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Sketches here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0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Low-Fi Prototype &amp; Testing: Tasks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4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Low-Fi Prototype &amp; Testing: Key 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List top 3-5 things you learned from your tests</a:t>
            </a:r>
          </a:p>
          <a:p>
            <a:r>
              <a:rPr kumimoji="1" lang="en-US" altLang="zh-CN" dirty="0"/>
              <a:t>If you have pictures (can get from </a:t>
            </a:r>
            <a:r>
              <a:rPr kumimoji="1" lang="en-US" altLang="zh-CN" dirty="0" err="1"/>
              <a:t>wechat</a:t>
            </a:r>
            <a:r>
              <a:rPr kumimoji="1" lang="en-US" altLang="zh-CN" dirty="0"/>
              <a:t> group) of the tests, please include some (this results can be multiple pages)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5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CBD7F-9C8B-5E41-9818-526978EE3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Medium-Fi Prototype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E7EA9-6FF9-5E46-A05C-A4B7EBF28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2920-1425-344F-B9C4-0879BF6F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26C0D-F602-354F-B10F-FF2D5C405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04AFF-F30A-3C4C-98B9-8D4A0642C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fld id="{2C547FFA-FB94-B749-9438-0D1AF91720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1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Medium-Fi Prototype #1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Screenshots here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8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CBD7F-9C8B-5E41-9818-526978EE3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Group Heuristic Evaluation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E7EA9-6FF9-5E46-A05C-A4B7EBF28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2920-1425-344F-B9C4-0879BF6F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26C0D-F602-354F-B10F-FF2D5C405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04AFF-F30A-3C4C-98B9-8D4A0642C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fld id="{2C547FFA-FB94-B749-9438-0D1AF91720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Group Heuristic 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Key Results that Were Reported to Your Team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4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8199FC-235D-F94C-94AA-690576A3E9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7901E-E674-8D4E-8F7B-EDD6D54F3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Lucida Grande"/>
                <a:cs typeface="Lucida Grande"/>
              </a:rPr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4C6BC-6EB0-CF4E-9E16-5796195D9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71D7C31-5DB5-47AD-AB94-4B6B5EAB43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17AF966-BE90-E34B-866F-845E120DE2BD}"/>
              </a:ext>
            </a:extLst>
          </p:cNvPr>
          <p:cNvSpPr/>
          <p:nvPr/>
        </p:nvSpPr>
        <p:spPr bwMode="auto">
          <a:xfrm>
            <a:off x="2819400" y="3594100"/>
            <a:ext cx="4343400" cy="4343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915CB98-4AE7-6E47-8B8C-AE6C12DCC382}"/>
              </a:ext>
            </a:extLst>
          </p:cNvPr>
          <p:cNvSpPr/>
          <p:nvPr/>
        </p:nvSpPr>
        <p:spPr bwMode="auto">
          <a:xfrm>
            <a:off x="9766300" y="3644900"/>
            <a:ext cx="4343400" cy="4343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70F59F8-4B3A-794D-B52B-6913E92B324D}"/>
              </a:ext>
            </a:extLst>
          </p:cNvPr>
          <p:cNvSpPr/>
          <p:nvPr/>
        </p:nvSpPr>
        <p:spPr bwMode="auto">
          <a:xfrm>
            <a:off x="16713200" y="3619500"/>
            <a:ext cx="4343400" cy="4343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C9F9AA-9ED3-8449-88C2-464FBE7B74C6}"/>
              </a:ext>
            </a:extLst>
          </p:cNvPr>
          <p:cNvSpPr txBox="1"/>
          <p:nvPr/>
        </p:nvSpPr>
        <p:spPr>
          <a:xfrm>
            <a:off x="2637731" y="9300855"/>
            <a:ext cx="4706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chemeClr val="tx1"/>
                </a:solidFill>
                <a:latin typeface="Helvetica Light" panose="020B0403020202020204" pitchFamily="34" charset="0"/>
                <a:ea typeface="ＭＳ Ｐゴシック" charset="0"/>
              </a:rPr>
              <a:t>Team member 1</a:t>
            </a:r>
            <a:endParaRPr kumimoji="1" lang="zh-CN" altLang="en-US" sz="4800" dirty="0">
              <a:solidFill>
                <a:schemeClr val="tx1"/>
              </a:solidFill>
              <a:latin typeface="Helvetica Light" panose="020B0403020202020204" pitchFamily="34" charset="0"/>
              <a:ea typeface="ＭＳ Ｐゴシック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461EEC-40ED-504F-B7B6-59AB442DA153}"/>
              </a:ext>
            </a:extLst>
          </p:cNvPr>
          <p:cNvSpPr txBox="1"/>
          <p:nvPr/>
        </p:nvSpPr>
        <p:spPr>
          <a:xfrm>
            <a:off x="9584631" y="9300855"/>
            <a:ext cx="4706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chemeClr val="tx1"/>
                </a:solidFill>
                <a:latin typeface="Helvetica Light" panose="020B0403020202020204" pitchFamily="34" charset="0"/>
                <a:ea typeface="ＭＳ Ｐゴシック" charset="0"/>
              </a:rPr>
              <a:t>Team member 2</a:t>
            </a:r>
            <a:endParaRPr kumimoji="1" lang="zh-CN" altLang="en-US" sz="4800" dirty="0">
              <a:solidFill>
                <a:schemeClr val="tx1"/>
              </a:solidFill>
              <a:latin typeface="Helvetica Light" panose="020B0403020202020204" pitchFamily="34" charset="0"/>
              <a:ea typeface="ＭＳ Ｐゴシック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435F8-FFE1-7D4A-A7D3-0308D3932978}"/>
              </a:ext>
            </a:extLst>
          </p:cNvPr>
          <p:cNvSpPr txBox="1"/>
          <p:nvPr/>
        </p:nvSpPr>
        <p:spPr>
          <a:xfrm>
            <a:off x="16531531" y="9300855"/>
            <a:ext cx="4706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chemeClr val="tx1"/>
                </a:solidFill>
                <a:latin typeface="Helvetica Light" panose="020B0403020202020204" pitchFamily="34" charset="0"/>
                <a:ea typeface="ＭＳ Ｐゴシック" charset="0"/>
              </a:rPr>
              <a:t>Team member 3</a:t>
            </a:r>
            <a:endParaRPr kumimoji="1" lang="zh-CN" altLang="en-US" sz="4800" dirty="0">
              <a:solidFill>
                <a:schemeClr val="tx1"/>
              </a:solidFill>
              <a:latin typeface="Helvetica Light" panose="020B0403020202020204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7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Medium-Fi Prototype #2: Key Changes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Screenshots highlighting key changes you made as a result of HE results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8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Medium-Fi Prototype #2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More changes here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Usability Test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Key results and images from your usability study of medium-fi prototype #2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3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Medium-Fi Prototype #3: Key Changes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Screenshots highlighting key changes you made as a result of user testing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3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Medium-Fi Prototype #3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More changes here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16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CBD7F-9C8B-5E41-9818-526978EE3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E7EA9-6FF9-5E46-A05C-A4B7EBF28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2920-1425-344F-B9C4-0879BF6F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26C0D-F602-354F-B10F-FF2D5C405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04AFF-F30A-3C4C-98B9-8D4A0642C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fld id="{2C547FFA-FB94-B749-9438-0D1AF917202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7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557F9-BF12-6642-897E-E20F3DBF1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Needfinding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0943F4-1CAD-A54F-ADA8-A8FDA02BA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0B354-49A4-A044-B61B-98F9E58F3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35FCF-4561-6A47-B9E8-C1DCEE841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1F0B3-BFE7-CF48-8F3E-B5F9E12CE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fld id="{2C547FFA-FB94-B749-9438-0D1AF9172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3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Needfinding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 interesting quotes and pictures from your </a:t>
            </a:r>
            <a:r>
              <a:rPr lang="en-US" altLang="zh-CN" dirty="0" err="1"/>
              <a:t>needfinding</a:t>
            </a:r>
            <a:r>
              <a:rPr lang="en-US" altLang="zh-CN" dirty="0"/>
              <a:t> interviews here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1F3F99-1E68-4047-B307-0AAED4DA592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8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Needfinding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 pictures of your post-it notes showing </a:t>
            </a:r>
            <a:r>
              <a:rPr lang="en-US" altLang="zh-CN" dirty="0" err="1"/>
              <a:t>needfinding</a:t>
            </a:r>
            <a:r>
              <a:rPr lang="en-US" altLang="zh-CN" dirty="0"/>
              <a:t> results here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1F3F99-1E68-4047-B307-0AAED4DA592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0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33D-F842-8D49-B2E1-6AD0ED2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Needfinding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C1C3A-7225-9A40-8131-228AFF71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 pictures of your post-it notes showing </a:t>
            </a:r>
            <a:r>
              <a:rPr lang="en-US" altLang="zh-CN" dirty="0" err="1"/>
              <a:t>needfinding</a:t>
            </a:r>
            <a:r>
              <a:rPr lang="en-US" altLang="zh-CN" dirty="0"/>
              <a:t> </a:t>
            </a:r>
            <a:r>
              <a:rPr lang="en-US" altLang="zh-CN" b="1" dirty="0"/>
              <a:t>empathy map </a:t>
            </a:r>
            <a:r>
              <a:rPr lang="en-US" altLang="zh-CN" dirty="0"/>
              <a:t>here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E415-1234-E14A-BD0A-EC8BA6514C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C58A-E77C-344D-BE46-68BFDDA5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A0808-C206-884F-9BDF-BBF1291B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1F3F99-1E68-4047-B307-0AAED4DA592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9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CBD7F-9C8B-5E41-9818-526978EE3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POV &amp; Experience Prototyping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E7EA9-6FF9-5E46-A05C-A4B7EBF28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2920-1425-344F-B9C4-0879BF6F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26C0D-F602-354F-B10F-FF2D5C405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04AFF-F30A-3C4C-98B9-8D4A0642C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fld id="{2C547FFA-FB94-B749-9438-0D1AF9172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6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0949-E101-BB4C-8130-27907358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 Of 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18B01-D09C-6044-B3F5-5316AE25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76" y="3200400"/>
            <a:ext cx="21276724" cy="9448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6600" dirty="0"/>
              <a:t>WE MET…</a:t>
            </a:r>
          </a:p>
          <a:p>
            <a:pPr marL="0" indent="0">
              <a:buNone/>
            </a:pPr>
            <a:endParaRPr kumimoji="1" lang="en-US" altLang="zh-CN" sz="6600" dirty="0"/>
          </a:p>
          <a:p>
            <a:pPr marL="0" indent="0">
              <a:buNone/>
            </a:pPr>
            <a:r>
              <a:rPr kumimoji="1" lang="en-US" altLang="zh-CN" sz="6600" dirty="0"/>
              <a:t>WE WERE AMAZED TO REALIZE… </a:t>
            </a:r>
          </a:p>
          <a:p>
            <a:pPr marL="0" indent="0">
              <a:buNone/>
            </a:pPr>
            <a:endParaRPr kumimoji="1" lang="en-US" altLang="zh-CN" sz="6600" dirty="0"/>
          </a:p>
          <a:p>
            <a:pPr marL="0" indent="0">
              <a:buNone/>
            </a:pPr>
            <a:r>
              <a:rPr kumimoji="1" lang="en-US" altLang="zh-CN" sz="6600" dirty="0"/>
              <a:t>IT WOULD BE GAME-CHANGING TO…</a:t>
            </a:r>
            <a:endParaRPr kumimoji="1" lang="zh-CN" altLang="en-US" sz="6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142D1-7E0B-AB46-B934-C53B5067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3106400"/>
            <a:ext cx="5080000" cy="914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FA81-BD21-7043-BBC1-48C6580A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91718" y="13106400"/>
            <a:ext cx="16638965" cy="914400"/>
          </a:xfrm>
        </p:spPr>
        <p:txBody>
          <a:bodyPr/>
          <a:lstStyle/>
          <a:p>
            <a:pPr>
              <a:defRPr/>
            </a:pPr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A093C-5BFD-8D4C-A6E1-D0ABFFF31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42400" y="13106402"/>
            <a:ext cx="2641600" cy="914400"/>
          </a:xfrm>
        </p:spPr>
        <p:txBody>
          <a:bodyPr/>
          <a:lstStyle/>
          <a:p>
            <a:pPr>
              <a:defRPr/>
            </a:pPr>
            <a:fld id="{0E1F3F99-1E68-4047-B307-0AAED4DA59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4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0949-E101-BB4C-8130-27907358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Might We?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18B01-D09C-6044-B3F5-5316AE25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YOUR HMW Statement goes here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142D1-7E0B-AB46-B934-C53B5067FB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/>
              <a:t>Summer 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FA81-BD21-7043-BBC1-48C6580A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Designing &amp; Prototyping Smart Applications – James Landay CS Summer Camp – viaX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A093C-5BFD-8D4C-A6E1-D0ABFFF31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1F3F99-1E68-4047-B307-0AAED4DA592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8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1_Summer HCI">
  <a:themeElements>
    <a:clrScheme name="Custom 1">
      <a:dk1>
        <a:srgbClr val="808080"/>
      </a:dk1>
      <a:lt1>
        <a:srgbClr val="FFFFFF"/>
      </a:lt1>
      <a:dk2>
        <a:srgbClr val="A94E31"/>
      </a:dk2>
      <a:lt2>
        <a:srgbClr val="3E4E6C"/>
      </a:lt2>
      <a:accent1>
        <a:srgbClr val="00CC99"/>
      </a:accent1>
      <a:accent2>
        <a:srgbClr val="3333CC"/>
      </a:accent2>
      <a:accent3>
        <a:srgbClr val="D1B2AD"/>
      </a:accent3>
      <a:accent4>
        <a:srgbClr val="DADADA"/>
      </a:accent4>
      <a:accent5>
        <a:srgbClr val="AAE2CA"/>
      </a:accent5>
      <a:accent6>
        <a:srgbClr val="2D2DB9"/>
      </a:accent6>
      <a:hlink>
        <a:srgbClr val="A3A3A3"/>
      </a:hlink>
      <a:folHlink>
        <a:srgbClr val="636280"/>
      </a:folHlink>
    </a:clrScheme>
    <a:fontScheme name="1_Summer HCI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Summer HC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mmer HC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8">
        <a:dk1>
          <a:srgbClr val="808080"/>
        </a:dk1>
        <a:lt1>
          <a:srgbClr val="FFFFFF"/>
        </a:lt1>
        <a:dk2>
          <a:srgbClr val="A94E31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D1B2AD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mmer HCI 9">
        <a:dk1>
          <a:srgbClr val="808080"/>
        </a:dk1>
        <a:lt1>
          <a:srgbClr val="FFFFFF"/>
        </a:lt1>
        <a:dk2>
          <a:srgbClr val="A94E31"/>
        </a:dk2>
        <a:lt2>
          <a:srgbClr val="3E6C6C"/>
        </a:lt2>
        <a:accent1>
          <a:srgbClr val="00CC99"/>
        </a:accent1>
        <a:accent2>
          <a:srgbClr val="3333CC"/>
        </a:accent2>
        <a:accent3>
          <a:srgbClr val="D1B2AD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mmer HCI 10">
        <a:dk1>
          <a:srgbClr val="808080"/>
        </a:dk1>
        <a:lt1>
          <a:srgbClr val="FFFFFF"/>
        </a:lt1>
        <a:dk2>
          <a:srgbClr val="A94E31"/>
        </a:dk2>
        <a:lt2>
          <a:srgbClr val="3E4E6C"/>
        </a:lt2>
        <a:accent1>
          <a:srgbClr val="00CC99"/>
        </a:accent1>
        <a:accent2>
          <a:srgbClr val="3333CC"/>
        </a:accent2>
        <a:accent3>
          <a:srgbClr val="D1B2AD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385DE"/>
      </a:accent1>
      <a:accent2>
        <a:srgbClr val="333399"/>
      </a:accent2>
      <a:accent3>
        <a:srgbClr val="8F8F8F"/>
      </a:accent3>
      <a:accent4>
        <a:srgbClr val="707070"/>
      </a:accent4>
      <a:accent5>
        <a:srgbClr val="B3C2EC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385DE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385DE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03-design-discovery-pt2.pptx</Template>
  <TotalTime>10325</TotalTime>
  <Words>679</Words>
  <Application>Microsoft Macintosh PowerPoint</Application>
  <PresentationFormat>自定义</PresentationFormat>
  <Paragraphs>134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ＭＳ Ｐゴシック</vt:lpstr>
      <vt:lpstr>Arial Black</vt:lpstr>
      <vt:lpstr>Gill Sans</vt:lpstr>
      <vt:lpstr>Helvetica Light</vt:lpstr>
      <vt:lpstr>Helvetica Neue</vt:lpstr>
      <vt:lpstr>Lucida Grande</vt:lpstr>
      <vt:lpstr>Times New Roman</vt:lpstr>
      <vt:lpstr>1_Summer HCI</vt:lpstr>
      <vt:lpstr>Your Project Name Here</vt:lpstr>
      <vt:lpstr>PowerPoint 演示文稿</vt:lpstr>
      <vt:lpstr>Needfinding</vt:lpstr>
      <vt:lpstr>Needfinding</vt:lpstr>
      <vt:lpstr>Needfinding</vt:lpstr>
      <vt:lpstr>Needfinding</vt:lpstr>
      <vt:lpstr>POV &amp; Experience Prototyping</vt:lpstr>
      <vt:lpstr>Point Of View</vt:lpstr>
      <vt:lpstr>How Might We?</vt:lpstr>
      <vt:lpstr>How Might We? Solutions</vt:lpstr>
      <vt:lpstr>Experience Prototyping</vt:lpstr>
      <vt:lpstr>Low-Fi Prototype &amp; Testing</vt:lpstr>
      <vt:lpstr>Low-Fi Prototype &amp; Testing: Sketches</vt:lpstr>
      <vt:lpstr>Low-Fi Prototype &amp; Testing: Tasks</vt:lpstr>
      <vt:lpstr>Low-Fi Prototype &amp; Testing: Key Results</vt:lpstr>
      <vt:lpstr>Medium-Fi Prototype</vt:lpstr>
      <vt:lpstr>Medium-Fi Prototype #1</vt:lpstr>
      <vt:lpstr>Group Heuristic Evaluation</vt:lpstr>
      <vt:lpstr>Group Heuristic Evaluation</vt:lpstr>
      <vt:lpstr>Medium-Fi Prototype #2: Key Changes</vt:lpstr>
      <vt:lpstr>Medium-Fi Prototype #2</vt:lpstr>
      <vt:lpstr>Usability Test</vt:lpstr>
      <vt:lpstr>Medium-Fi Prototype #3: Key Changes</vt:lpstr>
      <vt:lpstr>Medium-Fi Prototype #3</vt:lpstr>
      <vt:lpstr>Conclusion</vt:lpstr>
      <vt:lpstr>Conclusion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Landay</dc:creator>
  <cp:lastModifiedBy>Zhixiu Liu</cp:lastModifiedBy>
  <cp:revision>201</cp:revision>
  <cp:lastPrinted>2016-04-12T04:21:49Z</cp:lastPrinted>
  <dcterms:modified xsi:type="dcterms:W3CDTF">2018-07-19T07:33:34Z</dcterms:modified>
</cp:coreProperties>
</file>