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92" r:id="rId2"/>
    <p:sldId id="293" r:id="rId3"/>
    <p:sldId id="287" r:id="rId4"/>
    <p:sldId id="260" r:id="rId5"/>
    <p:sldId id="300" r:id="rId6"/>
    <p:sldId id="262" r:id="rId7"/>
    <p:sldId id="288" r:id="rId8"/>
    <p:sldId id="301" r:id="rId9"/>
    <p:sldId id="266" r:id="rId10"/>
    <p:sldId id="297" r:id="rId11"/>
    <p:sldId id="338" r:id="rId12"/>
    <p:sldId id="337" r:id="rId13"/>
    <p:sldId id="336" r:id="rId14"/>
    <p:sldId id="339" r:id="rId15"/>
    <p:sldId id="340" r:id="rId16"/>
    <p:sldId id="341" r:id="rId17"/>
    <p:sldId id="289" r:id="rId18"/>
    <p:sldId id="344" r:id="rId19"/>
    <p:sldId id="342" r:id="rId20"/>
    <p:sldId id="343" r:id="rId21"/>
    <p:sldId id="346" r:id="rId22"/>
    <p:sldId id="347" r:id="rId23"/>
    <p:sldId id="345" r:id="rId24"/>
    <p:sldId id="290" r:id="rId25"/>
    <p:sldId id="307" r:id="rId26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123E61"/>
    <a:srgbClr val="14436A"/>
    <a:srgbClr val="A6A6A6"/>
    <a:srgbClr val="0B253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96"/>
      </p:cViewPr>
      <p:guideLst>
        <p:guide orient="horz" pos="1666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4" d="100"/>
        <a:sy n="174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spPr>
              <a:solidFill>
                <a:schemeClr val="accent3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辅助数据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spPr>
              <a:solidFill>
                <a:schemeClr val="accent2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辅助数据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chemeClr val="accent1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辅助数据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</c:ser>
        <c:dLbls/>
        <c:firstSliceAng val="91"/>
        <c:holeSize val="39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lang="zh-CN">
          <a:latin typeface="Arial" panose="020B0604020202020204"/>
          <a:ea typeface="微软雅黑" panose="020B0503020204020204" pitchFamily="34" charset="-122"/>
          <a:sym typeface="Arial" panose="020B0604020202020204"/>
        </a:defRPr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spPr>
              <a:solidFill>
                <a:schemeClr val="accent3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辅助数据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spPr>
              <a:solidFill>
                <a:schemeClr val="accent2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辅助数据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chemeClr val="accent1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辅助数据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</c:ser>
        <c:dLbls/>
        <c:firstSliceAng val="91"/>
        <c:holeSize val="39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lang="zh-CN">
          <a:latin typeface="Arial" panose="020B0604020202020204"/>
          <a:ea typeface="微软雅黑" panose="020B0503020204020204" pitchFamily="34" charset="-122"/>
          <a:sym typeface="Arial" panose="020B0604020202020204"/>
        </a:defRPr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spPr>
              <a:solidFill>
                <a:schemeClr val="accent3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辅助数据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spPr>
              <a:solidFill>
                <a:schemeClr val="accent2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辅助数据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chemeClr val="accent1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辅助数据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</c:ser>
        <c:dLbls/>
        <c:firstSliceAng val="91"/>
        <c:holeSize val="39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lang="zh-CN">
          <a:latin typeface="Arial" panose="020B0604020202020204"/>
          <a:ea typeface="微软雅黑" panose="020B0503020204020204" pitchFamily="34" charset="-122"/>
          <a:sym typeface="Arial" panose="020B0604020202020204"/>
        </a:defRPr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spPr>
              <a:solidFill>
                <a:schemeClr val="accent3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辅助数据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spPr>
              <a:solidFill>
                <a:schemeClr val="accent2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辅助数据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chemeClr val="accent1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辅助数据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</c:ser>
        <c:dLbls/>
        <c:firstSliceAng val="91"/>
        <c:holeSize val="39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lang="zh-CN">
          <a:latin typeface="Arial" panose="020B0604020202020204"/>
          <a:ea typeface="微软雅黑" panose="020B0503020204020204" pitchFamily="34" charset="-122"/>
          <a:sym typeface="Arial" panose="020B0604020202020204"/>
        </a:defRPr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A863E-D442-44F9-9BD6-E000583DFCBC}" type="datetimeFigureOut">
              <a:rPr lang="zh-CN" altLang="en-US" smtClean="0"/>
              <a:pPr/>
              <a:t>2019-4-2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AA98F-6474-4A59-A3C8-82662F366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AA98F-6474-4A59-A3C8-82662F36626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AA98F-6474-4A59-A3C8-82662F36626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AA98F-6474-4A59-A3C8-82662F36626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2019-4-2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2019-4-2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2019-4-2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86119" y="4788104"/>
            <a:ext cx="410853" cy="273929"/>
          </a:xfrm>
          <a:prstGeom prst="rect">
            <a:avLst/>
          </a:prstGeom>
        </p:spPr>
        <p:txBody>
          <a:bodyPr/>
          <a:lstStyle/>
          <a:p>
            <a:fld id="{ECB62A96-75BD-4D1B-A9DE-49026C62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2019-4-2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2019-4-2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2019-4-2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2019-4-2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2019-4-2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2019-4-2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文本框 9"/>
          <p:cNvSpPr txBox="1"/>
          <p:nvPr userDrawn="1"/>
        </p:nvSpPr>
        <p:spPr>
          <a:xfrm>
            <a:off x="952374" y="230638"/>
            <a:ext cx="1963442" cy="266065"/>
          </a:xfrm>
          <a:prstGeom prst="rect">
            <a:avLst/>
          </a:prstGeom>
          <a:noFill/>
        </p:spPr>
        <p:txBody>
          <a:bodyPr wrap="square" lIns="51428" tIns="25714" rIns="51428" bIns="25714" rtlCol="0">
            <a:spAutoFit/>
          </a:bodyPr>
          <a:lstStyle/>
          <a:p>
            <a:pPr marL="0" lvl="1"/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981601" y="646166"/>
            <a:ext cx="729107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24"/>
          <p:cNvGrpSpPr/>
          <p:nvPr userDrawn="1"/>
        </p:nvGrpSpPr>
        <p:grpSpPr>
          <a:xfrm>
            <a:off x="8468046" y="558675"/>
            <a:ext cx="193989" cy="175003"/>
            <a:chOff x="3720691" y="2824413"/>
            <a:chExt cx="1341120" cy="1209172"/>
          </a:xfrm>
        </p:grpSpPr>
        <p:sp>
          <p:nvSpPr>
            <p:cNvPr id="8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0" name="组合 39"/>
          <p:cNvGrpSpPr/>
          <p:nvPr userDrawn="1"/>
        </p:nvGrpSpPr>
        <p:grpSpPr>
          <a:xfrm>
            <a:off x="408218" y="217733"/>
            <a:ext cx="474113" cy="427710"/>
            <a:chOff x="5446701" y="1360245"/>
            <a:chExt cx="632315" cy="570104"/>
          </a:xfrm>
        </p:grpSpPr>
        <p:sp>
          <p:nvSpPr>
            <p:cNvPr id="14" name="Freeform 5"/>
            <p:cNvSpPr/>
            <p:nvPr/>
          </p:nvSpPr>
          <p:spPr bwMode="auto">
            <a:xfrm rot="1855731">
              <a:off x="5446701" y="1360245"/>
              <a:ext cx="632315" cy="5701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chemeClr val="accent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KSO_Shape"/>
          <p:cNvSpPr/>
          <p:nvPr userDrawn="1"/>
        </p:nvSpPr>
        <p:spPr bwMode="auto">
          <a:xfrm>
            <a:off x="513610" y="320672"/>
            <a:ext cx="256877" cy="21846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71" tIns="34285" rIns="68571" bIns="34285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2019-4-2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2019-4-2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49ED60E-3B8D-47C1-9682-1C12509BF99F}" type="datetimeFigureOut">
              <a:rPr lang="zh-CN" altLang="en-US" smtClean="0"/>
              <a:pPr/>
              <a:t>2019-4-2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gradFill>
            <a:gsLst>
              <a:gs pos="52100">
                <a:srgbClr val="EFEFEF"/>
              </a:gs>
              <a:gs pos="0">
                <a:srgbClr val="EFEFEF"/>
              </a:gs>
              <a:gs pos="100000">
                <a:srgbClr val="EFEFE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微信图片_20190104213034"/>
          <p:cNvPicPr>
            <a:picLocks noChangeAspect="1"/>
          </p:cNvPicPr>
          <p:nvPr userDrawn="1"/>
        </p:nvPicPr>
        <p:blipFill>
          <a:blip r:embed="rId20" cstate="print"/>
          <a:stretch>
            <a:fillRect/>
          </a:stretch>
        </p:blipFill>
        <p:spPr>
          <a:xfrm>
            <a:off x="6732905" y="62865"/>
            <a:ext cx="2256155" cy="570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3069" y="622635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39312" y="622635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86827" y="622635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0585" y="622635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45          _3"/>
          <p:cNvSpPr txBox="1"/>
          <p:nvPr/>
        </p:nvSpPr>
        <p:spPr>
          <a:xfrm>
            <a:off x="2513081" y="3080665"/>
            <a:ext cx="4348204" cy="217170"/>
          </a:xfrm>
          <a:prstGeom prst="rect">
            <a:avLst/>
          </a:prstGeom>
          <a:noFill/>
        </p:spPr>
        <p:txBody>
          <a:bodyPr vert="horz" wrap="square" lIns="68564" tIns="34282" rIns="68564" bIns="34282" rtlCol="0" anchor="ctr">
            <a:sp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1800" b="1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30000"/>
              </a:lnSpc>
              <a:spcAft>
                <a:spcPct val="0"/>
              </a:spcAft>
              <a:buNone/>
            </a:pPr>
            <a:r>
              <a:rPr lang="en-US" sz="750" b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Telemarketing skills and case studies</a:t>
            </a:r>
          </a:p>
        </p:txBody>
      </p:sp>
      <p:sp>
        <p:nvSpPr>
          <p:cNvPr id="31" name="99         _4"/>
          <p:cNvSpPr/>
          <p:nvPr/>
        </p:nvSpPr>
        <p:spPr>
          <a:xfrm>
            <a:off x="1028700" y="2305050"/>
            <a:ext cx="7435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 smtClean="0">
                <a:ln w="63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电话销售技巧及案例分析</a:t>
            </a:r>
          </a:p>
        </p:txBody>
      </p:sp>
      <p:sp>
        <p:nvSpPr>
          <p:cNvPr id="35" name="8      _6"/>
          <p:cNvSpPr txBox="1"/>
          <p:nvPr/>
        </p:nvSpPr>
        <p:spPr>
          <a:xfrm>
            <a:off x="2270016" y="803281"/>
            <a:ext cx="753732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7200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6        _9"/>
          <p:cNvSpPr txBox="1"/>
          <p:nvPr/>
        </p:nvSpPr>
        <p:spPr>
          <a:xfrm>
            <a:off x="4918800" y="803281"/>
            <a:ext cx="753732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7200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4       _11"/>
          <p:cNvSpPr txBox="1"/>
          <p:nvPr/>
        </p:nvSpPr>
        <p:spPr>
          <a:xfrm>
            <a:off x="6239998" y="780762"/>
            <a:ext cx="753732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endParaRPr lang="zh-CN" altLang="en-US" sz="7200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7" name="3         _12"/>
          <p:cNvGrpSpPr/>
          <p:nvPr/>
        </p:nvGrpSpPr>
        <p:grpSpPr bwMode="auto">
          <a:xfrm>
            <a:off x="3532375" y="948048"/>
            <a:ext cx="885398" cy="887441"/>
            <a:chOff x="183" y="1395"/>
            <a:chExt cx="867" cy="86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8" name="Freeform 5"/>
            <p:cNvSpPr/>
            <p:nvPr/>
          </p:nvSpPr>
          <p:spPr bwMode="auto">
            <a:xfrm>
              <a:off x="183" y="1395"/>
              <a:ext cx="867" cy="869"/>
            </a:xfrm>
            <a:custGeom>
              <a:avLst/>
              <a:gdLst>
                <a:gd name="T0" fmla="*/ 0 w 478"/>
                <a:gd name="T1" fmla="*/ 239 h 478"/>
                <a:gd name="T2" fmla="*/ 239 w 478"/>
                <a:gd name="T3" fmla="*/ 478 h 478"/>
                <a:gd name="T4" fmla="*/ 478 w 478"/>
                <a:gd name="T5" fmla="*/ 239 h 478"/>
                <a:gd name="T6" fmla="*/ 239 w 478"/>
                <a:gd name="T7" fmla="*/ 0 h 478"/>
                <a:gd name="T8" fmla="*/ 0 w 478"/>
                <a:gd name="T9" fmla="*/ 239 h 478"/>
                <a:gd name="T10" fmla="*/ 17 w 478"/>
                <a:gd name="T11" fmla="*/ 239 h 478"/>
                <a:gd name="T12" fmla="*/ 239 w 478"/>
                <a:gd name="T13" fmla="*/ 17 h 478"/>
                <a:gd name="T14" fmla="*/ 461 w 478"/>
                <a:gd name="T15" fmla="*/ 239 h 478"/>
                <a:gd name="T16" fmla="*/ 239 w 478"/>
                <a:gd name="T17" fmla="*/ 461 h 478"/>
                <a:gd name="T18" fmla="*/ 17 w 478"/>
                <a:gd name="T19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478">
                  <a:moveTo>
                    <a:pt x="0" y="239"/>
                  </a:moveTo>
                  <a:cubicBezTo>
                    <a:pt x="0" y="371"/>
                    <a:pt x="107" y="478"/>
                    <a:pt x="239" y="478"/>
                  </a:cubicBezTo>
                  <a:cubicBezTo>
                    <a:pt x="371" y="478"/>
                    <a:pt x="478" y="371"/>
                    <a:pt x="478" y="239"/>
                  </a:cubicBezTo>
                  <a:cubicBezTo>
                    <a:pt x="478" y="107"/>
                    <a:pt x="371" y="0"/>
                    <a:pt x="239" y="0"/>
                  </a:cubicBezTo>
                  <a:cubicBezTo>
                    <a:pt x="107" y="0"/>
                    <a:pt x="0" y="107"/>
                    <a:pt x="0" y="239"/>
                  </a:cubicBezTo>
                  <a:close/>
                  <a:moveTo>
                    <a:pt x="17" y="239"/>
                  </a:moveTo>
                  <a:cubicBezTo>
                    <a:pt x="17" y="116"/>
                    <a:pt x="117" y="17"/>
                    <a:pt x="239" y="17"/>
                  </a:cubicBezTo>
                  <a:cubicBezTo>
                    <a:pt x="362" y="17"/>
                    <a:pt x="461" y="116"/>
                    <a:pt x="461" y="239"/>
                  </a:cubicBezTo>
                  <a:cubicBezTo>
                    <a:pt x="461" y="361"/>
                    <a:pt x="362" y="461"/>
                    <a:pt x="239" y="461"/>
                  </a:cubicBezTo>
                  <a:cubicBezTo>
                    <a:pt x="117" y="461"/>
                    <a:pt x="17" y="361"/>
                    <a:pt x="17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" name="Rectangle 6"/>
            <p:cNvSpPr/>
            <p:nvPr/>
          </p:nvSpPr>
          <p:spPr bwMode="auto">
            <a:xfrm>
              <a:off x="593" y="1475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Freeform 7"/>
            <p:cNvSpPr/>
            <p:nvPr/>
          </p:nvSpPr>
          <p:spPr bwMode="auto">
            <a:xfrm>
              <a:off x="435" y="1519"/>
              <a:ext cx="36" cy="51"/>
            </a:xfrm>
            <a:custGeom>
              <a:avLst/>
              <a:gdLst>
                <a:gd name="T0" fmla="*/ 0 w 36"/>
                <a:gd name="T1" fmla="*/ 5 h 51"/>
                <a:gd name="T2" fmla="*/ 26 w 36"/>
                <a:gd name="T3" fmla="*/ 51 h 51"/>
                <a:gd name="T4" fmla="*/ 36 w 36"/>
                <a:gd name="T5" fmla="*/ 45 h 51"/>
                <a:gd name="T6" fmla="*/ 9 w 36"/>
                <a:gd name="T7" fmla="*/ 0 h 51"/>
                <a:gd name="T8" fmla="*/ 0 w 36"/>
                <a:gd name="T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5"/>
                  </a:moveTo>
                  <a:lnTo>
                    <a:pt x="26" y="51"/>
                  </a:lnTo>
                  <a:lnTo>
                    <a:pt x="36" y="45"/>
                  </a:lnTo>
                  <a:lnTo>
                    <a:pt x="9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Freeform 8"/>
            <p:cNvSpPr/>
            <p:nvPr/>
          </p:nvSpPr>
          <p:spPr bwMode="auto">
            <a:xfrm>
              <a:off x="306" y="1646"/>
              <a:ext cx="51" cy="36"/>
            </a:xfrm>
            <a:custGeom>
              <a:avLst/>
              <a:gdLst>
                <a:gd name="T0" fmla="*/ 0 w 51"/>
                <a:gd name="T1" fmla="*/ 11 h 36"/>
                <a:gd name="T2" fmla="*/ 46 w 51"/>
                <a:gd name="T3" fmla="*/ 36 h 36"/>
                <a:gd name="T4" fmla="*/ 51 w 51"/>
                <a:gd name="T5" fmla="*/ 27 h 36"/>
                <a:gd name="T6" fmla="*/ 8 w 51"/>
                <a:gd name="T7" fmla="*/ 0 h 36"/>
                <a:gd name="T8" fmla="*/ 0 w 51"/>
                <a:gd name="T9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11"/>
                  </a:moveTo>
                  <a:lnTo>
                    <a:pt x="46" y="36"/>
                  </a:lnTo>
                  <a:lnTo>
                    <a:pt x="51" y="27"/>
                  </a:lnTo>
                  <a:lnTo>
                    <a:pt x="8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Rectangle 9"/>
            <p:cNvSpPr/>
            <p:nvPr/>
          </p:nvSpPr>
          <p:spPr bwMode="auto">
            <a:xfrm>
              <a:off x="263" y="1806"/>
              <a:ext cx="51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Freeform 10"/>
            <p:cNvSpPr/>
            <p:nvPr/>
          </p:nvSpPr>
          <p:spPr bwMode="auto">
            <a:xfrm>
              <a:off x="306" y="1975"/>
              <a:ext cx="51" cy="38"/>
            </a:xfrm>
            <a:custGeom>
              <a:avLst/>
              <a:gdLst>
                <a:gd name="T0" fmla="*/ 0 w 51"/>
                <a:gd name="T1" fmla="*/ 27 h 38"/>
                <a:gd name="T2" fmla="*/ 8 w 51"/>
                <a:gd name="T3" fmla="*/ 38 h 38"/>
                <a:gd name="T4" fmla="*/ 51 w 51"/>
                <a:gd name="T5" fmla="*/ 11 h 38"/>
                <a:gd name="T6" fmla="*/ 46 w 51"/>
                <a:gd name="T7" fmla="*/ 0 h 38"/>
                <a:gd name="T8" fmla="*/ 0 w 51"/>
                <a:gd name="T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27"/>
                  </a:moveTo>
                  <a:lnTo>
                    <a:pt x="8" y="38"/>
                  </a:lnTo>
                  <a:lnTo>
                    <a:pt x="51" y="11"/>
                  </a:lnTo>
                  <a:lnTo>
                    <a:pt x="46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Freeform 11"/>
            <p:cNvSpPr/>
            <p:nvPr/>
          </p:nvSpPr>
          <p:spPr bwMode="auto">
            <a:xfrm>
              <a:off x="435" y="2090"/>
              <a:ext cx="36" cy="50"/>
            </a:xfrm>
            <a:custGeom>
              <a:avLst/>
              <a:gdLst>
                <a:gd name="T0" fmla="*/ 0 w 36"/>
                <a:gd name="T1" fmla="*/ 43 h 50"/>
                <a:gd name="T2" fmla="*/ 9 w 36"/>
                <a:gd name="T3" fmla="*/ 50 h 50"/>
                <a:gd name="T4" fmla="*/ 36 w 36"/>
                <a:gd name="T5" fmla="*/ 5 h 50"/>
                <a:gd name="T6" fmla="*/ 26 w 36"/>
                <a:gd name="T7" fmla="*/ 0 h 50"/>
                <a:gd name="T8" fmla="*/ 0 w 36"/>
                <a:gd name="T9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43"/>
                  </a:moveTo>
                  <a:lnTo>
                    <a:pt x="9" y="50"/>
                  </a:lnTo>
                  <a:lnTo>
                    <a:pt x="36" y="5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Rectangle 12"/>
            <p:cNvSpPr/>
            <p:nvPr/>
          </p:nvSpPr>
          <p:spPr bwMode="auto">
            <a:xfrm>
              <a:off x="593" y="2133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Freeform 13"/>
            <p:cNvSpPr/>
            <p:nvPr/>
          </p:nvSpPr>
          <p:spPr bwMode="auto">
            <a:xfrm>
              <a:off x="764" y="2090"/>
              <a:ext cx="36" cy="50"/>
            </a:xfrm>
            <a:custGeom>
              <a:avLst/>
              <a:gdLst>
                <a:gd name="T0" fmla="*/ 0 w 36"/>
                <a:gd name="T1" fmla="*/ 5 h 50"/>
                <a:gd name="T2" fmla="*/ 25 w 36"/>
                <a:gd name="T3" fmla="*/ 50 h 50"/>
                <a:gd name="T4" fmla="*/ 36 w 36"/>
                <a:gd name="T5" fmla="*/ 43 h 50"/>
                <a:gd name="T6" fmla="*/ 10 w 36"/>
                <a:gd name="T7" fmla="*/ 0 h 50"/>
                <a:gd name="T8" fmla="*/ 0 w 36"/>
                <a:gd name="T9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5"/>
                  </a:moveTo>
                  <a:lnTo>
                    <a:pt x="25" y="50"/>
                  </a:lnTo>
                  <a:lnTo>
                    <a:pt x="36" y="43"/>
                  </a:lnTo>
                  <a:lnTo>
                    <a:pt x="1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7" name="Freeform 14"/>
            <p:cNvSpPr/>
            <p:nvPr/>
          </p:nvSpPr>
          <p:spPr bwMode="auto">
            <a:xfrm>
              <a:off x="876" y="1975"/>
              <a:ext cx="51" cy="38"/>
            </a:xfrm>
            <a:custGeom>
              <a:avLst/>
              <a:gdLst>
                <a:gd name="T0" fmla="*/ 0 w 51"/>
                <a:gd name="T1" fmla="*/ 11 h 38"/>
                <a:gd name="T2" fmla="*/ 45 w 51"/>
                <a:gd name="T3" fmla="*/ 38 h 38"/>
                <a:gd name="T4" fmla="*/ 51 w 51"/>
                <a:gd name="T5" fmla="*/ 27 h 38"/>
                <a:gd name="T6" fmla="*/ 5 w 51"/>
                <a:gd name="T7" fmla="*/ 0 h 38"/>
                <a:gd name="T8" fmla="*/ 0 w 51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11"/>
                  </a:moveTo>
                  <a:lnTo>
                    <a:pt x="45" y="38"/>
                  </a:lnTo>
                  <a:lnTo>
                    <a:pt x="51" y="27"/>
                  </a:lnTo>
                  <a:lnTo>
                    <a:pt x="5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8" name="Rectangle 15"/>
            <p:cNvSpPr/>
            <p:nvPr/>
          </p:nvSpPr>
          <p:spPr bwMode="auto">
            <a:xfrm>
              <a:off x="920" y="1806"/>
              <a:ext cx="52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Freeform 16"/>
            <p:cNvSpPr/>
            <p:nvPr/>
          </p:nvSpPr>
          <p:spPr bwMode="auto">
            <a:xfrm>
              <a:off x="876" y="1646"/>
              <a:ext cx="51" cy="36"/>
            </a:xfrm>
            <a:custGeom>
              <a:avLst/>
              <a:gdLst>
                <a:gd name="T0" fmla="*/ 0 w 51"/>
                <a:gd name="T1" fmla="*/ 27 h 36"/>
                <a:gd name="T2" fmla="*/ 5 w 51"/>
                <a:gd name="T3" fmla="*/ 36 h 36"/>
                <a:gd name="T4" fmla="*/ 51 w 51"/>
                <a:gd name="T5" fmla="*/ 11 h 36"/>
                <a:gd name="T6" fmla="*/ 45 w 51"/>
                <a:gd name="T7" fmla="*/ 0 h 36"/>
                <a:gd name="T8" fmla="*/ 0 w 5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27"/>
                  </a:moveTo>
                  <a:lnTo>
                    <a:pt x="5" y="36"/>
                  </a:lnTo>
                  <a:lnTo>
                    <a:pt x="51" y="11"/>
                  </a:lnTo>
                  <a:lnTo>
                    <a:pt x="4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0" name="Freeform 17"/>
            <p:cNvSpPr/>
            <p:nvPr/>
          </p:nvSpPr>
          <p:spPr bwMode="auto">
            <a:xfrm>
              <a:off x="764" y="1519"/>
              <a:ext cx="36" cy="51"/>
            </a:xfrm>
            <a:custGeom>
              <a:avLst/>
              <a:gdLst>
                <a:gd name="T0" fmla="*/ 0 w 36"/>
                <a:gd name="T1" fmla="*/ 45 h 51"/>
                <a:gd name="T2" fmla="*/ 10 w 36"/>
                <a:gd name="T3" fmla="*/ 51 h 51"/>
                <a:gd name="T4" fmla="*/ 36 w 36"/>
                <a:gd name="T5" fmla="*/ 5 h 51"/>
                <a:gd name="T6" fmla="*/ 25 w 36"/>
                <a:gd name="T7" fmla="*/ 0 h 51"/>
                <a:gd name="T8" fmla="*/ 0 w 36"/>
                <a:gd name="T9" fmla="*/ 4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45"/>
                  </a:moveTo>
                  <a:lnTo>
                    <a:pt x="10" y="51"/>
                  </a:lnTo>
                  <a:lnTo>
                    <a:pt x="36" y="5"/>
                  </a:lnTo>
                  <a:lnTo>
                    <a:pt x="25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1" name="2         _13"/>
          <p:cNvGrpSpPr/>
          <p:nvPr/>
        </p:nvGrpSpPr>
        <p:grpSpPr>
          <a:xfrm>
            <a:off x="3957717" y="1097292"/>
            <a:ext cx="34282" cy="588566"/>
            <a:chOff x="5275684" y="1747635"/>
            <a:chExt cx="46296" cy="794824"/>
          </a:xfrm>
        </p:grpSpPr>
        <p:sp>
          <p:nvSpPr>
            <p:cNvPr id="62" name="矩形 61"/>
            <p:cNvSpPr/>
            <p:nvPr/>
          </p:nvSpPr>
          <p:spPr>
            <a:xfrm>
              <a:off x="5276261" y="1747635"/>
              <a:ext cx="45719" cy="5429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275684" y="1999534"/>
              <a:ext cx="45719" cy="542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4" name="1          _14"/>
          <p:cNvGrpSpPr/>
          <p:nvPr/>
        </p:nvGrpSpPr>
        <p:grpSpPr>
          <a:xfrm>
            <a:off x="3803556" y="1362558"/>
            <a:ext cx="350875" cy="57791"/>
            <a:chOff x="5031626" y="2106315"/>
            <a:chExt cx="545439" cy="89837"/>
          </a:xfrm>
        </p:grpSpPr>
        <p:sp>
          <p:nvSpPr>
            <p:cNvPr id="65" name="矩形 64"/>
            <p:cNvSpPr/>
            <p:nvPr/>
          </p:nvSpPr>
          <p:spPr>
            <a:xfrm rot="5400000">
              <a:off x="5321532" y="1940617"/>
              <a:ext cx="89836" cy="4212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5197324" y="1940618"/>
              <a:ext cx="89836" cy="42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2" name="组合 124"/>
          <p:cNvGrpSpPr/>
          <p:nvPr/>
        </p:nvGrpSpPr>
        <p:grpSpPr>
          <a:xfrm>
            <a:off x="6284904" y="4264732"/>
            <a:ext cx="1026023" cy="1026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5" name="组合 127"/>
          <p:cNvGrpSpPr/>
          <p:nvPr/>
        </p:nvGrpSpPr>
        <p:grpSpPr>
          <a:xfrm>
            <a:off x="4758016" y="4606644"/>
            <a:ext cx="538351" cy="538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8" name="组合 130"/>
          <p:cNvGrpSpPr/>
          <p:nvPr/>
        </p:nvGrpSpPr>
        <p:grpSpPr>
          <a:xfrm>
            <a:off x="5436689" y="4921761"/>
            <a:ext cx="746998" cy="7471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1" name="组合 133"/>
          <p:cNvGrpSpPr/>
          <p:nvPr/>
        </p:nvGrpSpPr>
        <p:grpSpPr>
          <a:xfrm>
            <a:off x="7758789" y="4731882"/>
            <a:ext cx="540868" cy="5409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2" name="同心圆 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4" name="组合 136"/>
          <p:cNvGrpSpPr/>
          <p:nvPr/>
        </p:nvGrpSpPr>
        <p:grpSpPr>
          <a:xfrm>
            <a:off x="766439" y="5040489"/>
            <a:ext cx="588755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5" name="同心圆 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7" name="组合 139"/>
          <p:cNvGrpSpPr/>
          <p:nvPr/>
        </p:nvGrpSpPr>
        <p:grpSpPr>
          <a:xfrm>
            <a:off x="3962506" y="4529853"/>
            <a:ext cx="252447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同心圆 8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0" name="组合 142"/>
          <p:cNvGrpSpPr/>
          <p:nvPr/>
        </p:nvGrpSpPr>
        <p:grpSpPr>
          <a:xfrm>
            <a:off x="3181252" y="4327052"/>
            <a:ext cx="528983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1" name="同心圆 9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3" name="组合 145"/>
          <p:cNvGrpSpPr/>
          <p:nvPr/>
        </p:nvGrpSpPr>
        <p:grpSpPr>
          <a:xfrm>
            <a:off x="8463984" y="3831665"/>
            <a:ext cx="1044954" cy="10451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4" name="同心圆 9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6" name="组合 148"/>
          <p:cNvGrpSpPr/>
          <p:nvPr/>
        </p:nvGrpSpPr>
        <p:grpSpPr>
          <a:xfrm>
            <a:off x="4419627" y="4325144"/>
            <a:ext cx="223041" cy="2230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7" name="同心圆 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9" name="组合 151"/>
          <p:cNvGrpSpPr/>
          <p:nvPr/>
        </p:nvGrpSpPr>
        <p:grpSpPr>
          <a:xfrm>
            <a:off x="1943138" y="4706145"/>
            <a:ext cx="962576" cy="962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0" name="同心圆 9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2" name="组合 154"/>
          <p:cNvGrpSpPr/>
          <p:nvPr/>
        </p:nvGrpSpPr>
        <p:grpSpPr>
          <a:xfrm>
            <a:off x="1275194" y="4606645"/>
            <a:ext cx="52010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3" name="同心圆 1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5" name="组合 157"/>
          <p:cNvGrpSpPr/>
          <p:nvPr/>
        </p:nvGrpSpPr>
        <p:grpSpPr>
          <a:xfrm>
            <a:off x="291078" y="4921760"/>
            <a:ext cx="316822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6" name="同心圆 1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8" name="组合 160"/>
          <p:cNvGrpSpPr/>
          <p:nvPr/>
        </p:nvGrpSpPr>
        <p:grpSpPr>
          <a:xfrm>
            <a:off x="117144" y="4738452"/>
            <a:ext cx="158410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9" name="同心圆 1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45345          _2"/>
          <p:cNvGrpSpPr/>
          <p:nvPr/>
        </p:nvGrpSpPr>
        <p:grpSpPr>
          <a:xfrm>
            <a:off x="3305025" y="3616660"/>
            <a:ext cx="3086576" cy="230832"/>
            <a:chOff x="4551668" y="4236939"/>
            <a:chExt cx="4116386" cy="307847"/>
          </a:xfrm>
        </p:grpSpPr>
        <p:sp>
          <p:nvSpPr>
            <p:cNvPr id="20" name="Oval 15"/>
            <p:cNvSpPr/>
            <p:nvPr/>
          </p:nvSpPr>
          <p:spPr bwMode="auto">
            <a:xfrm>
              <a:off x="6733798" y="4265768"/>
              <a:ext cx="219347" cy="219347"/>
            </a:xfrm>
            <a:prstGeom prst="ellipse">
              <a:avLst/>
            </a:prstGeom>
            <a:solidFill>
              <a:srgbClr val="123E6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600" dirty="0">
                <a:solidFill>
                  <a:srgbClr val="FFF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21" name="Group 16"/>
            <p:cNvGrpSpPr/>
            <p:nvPr/>
          </p:nvGrpSpPr>
          <p:grpSpPr bwMode="auto">
            <a:xfrm>
              <a:off x="6804182" y="4309707"/>
              <a:ext cx="78599" cy="126335"/>
              <a:chOff x="5746" y="3144"/>
              <a:chExt cx="215" cy="345"/>
            </a:xfrm>
            <a:solidFill>
              <a:schemeClr val="accent1"/>
            </a:solidFill>
          </p:grpSpPr>
          <p:sp>
            <p:nvSpPr>
              <p:cNvPr id="28" name="Freeform 17"/>
              <p:cNvSpPr/>
              <p:nvPr/>
            </p:nvSpPr>
            <p:spPr bwMode="auto">
              <a:xfrm>
                <a:off x="5779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    <a:noAutofit/>
              </a:bodyPr>
              <a:lstStyle/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Freeform 18"/>
              <p:cNvSpPr/>
              <p:nvPr/>
            </p:nvSpPr>
            <p:spPr bwMode="auto">
              <a:xfrm>
                <a:off x="5746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    <a:noAutofit/>
              </a:bodyPr>
              <a:lstStyle/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2" name="Text Box 20"/>
            <p:cNvSpPr txBox="1"/>
            <p:nvPr/>
          </p:nvSpPr>
          <p:spPr bwMode="auto">
            <a:xfrm>
              <a:off x="6959499" y="4236939"/>
              <a:ext cx="1708555" cy="30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日期：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2019</a:t>
              </a:r>
              <a:r>
                <a:rPr lang="zh-CN" alt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</a:t>
              </a:r>
              <a:r>
                <a:rPr lang="en-US" altLang="zh-CN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r>
                <a:rPr lang="zh-CN" alt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月</a:t>
              </a:r>
              <a:r>
                <a:rPr lang="en-US" altLang="zh-CN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6</a:t>
              </a:r>
              <a:r>
                <a:rPr lang="zh-CN" alt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日</a:t>
              </a:r>
              <a:endPara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Oval 10"/>
            <p:cNvSpPr/>
            <p:nvPr/>
          </p:nvSpPr>
          <p:spPr bwMode="auto">
            <a:xfrm>
              <a:off x="4551668" y="4259514"/>
              <a:ext cx="219347" cy="219347"/>
            </a:xfrm>
            <a:prstGeom prst="ellipse">
              <a:avLst/>
            </a:prstGeom>
            <a:solidFill>
              <a:srgbClr val="123E6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600" dirty="0">
                <a:solidFill>
                  <a:srgbClr val="FFF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611357" y="4307395"/>
              <a:ext cx="100336" cy="114060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26" name="Freeform 12"/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    <a:noAutofit/>
              </a:bodyPr>
              <a:lstStyle/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    <a:noAutofit/>
              </a:bodyPr>
              <a:lstStyle/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4770877" y="4236939"/>
              <a:ext cx="708050" cy="30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杨俊萍</a:t>
              </a:r>
              <a:endParaRPr lang="zh-CN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1200000">
                                      <p:cBhvr>
                                        <p:cTn id="132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21600000">
                                      <p:cBhvr>
                                        <p:cTn id="134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5" grpId="0"/>
      <p:bldP spid="42" grpId="0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69670" y="1102360"/>
            <a:ext cx="1851660" cy="1291590"/>
            <a:chOff x="1842" y="1736"/>
            <a:chExt cx="2916" cy="2034"/>
          </a:xfrm>
        </p:grpSpPr>
        <p:sp>
          <p:nvSpPr>
            <p:cNvPr id="42" name="任意多边形 41"/>
            <p:cNvSpPr/>
            <p:nvPr/>
          </p:nvSpPr>
          <p:spPr>
            <a:xfrm rot="16200000">
              <a:off x="2379" y="1323"/>
              <a:ext cx="1843" cy="2917"/>
            </a:xfrm>
            <a:custGeom>
              <a:avLst/>
              <a:gdLst>
                <a:gd name="connsiteX0" fmla="*/ 662731 w 1308684"/>
                <a:gd name="connsiteY0" fmla="*/ 2072081 h 2072081"/>
                <a:gd name="connsiteX1" fmla="*/ 0 w 1308684"/>
                <a:gd name="connsiteY1" fmla="*/ 1442907 h 2072081"/>
                <a:gd name="connsiteX2" fmla="*/ 0 w 1308684"/>
                <a:gd name="connsiteY2" fmla="*/ 0 h 2072081"/>
                <a:gd name="connsiteX3" fmla="*/ 671120 w 1308684"/>
                <a:gd name="connsiteY3" fmla="*/ 662731 h 2072081"/>
                <a:gd name="connsiteX4" fmla="*/ 1308684 w 1308684"/>
                <a:gd name="connsiteY4" fmla="*/ 25167 h 2072081"/>
                <a:gd name="connsiteX5" fmla="*/ 1308684 w 1308684"/>
                <a:gd name="connsiteY5" fmla="*/ 1442907 h 2072081"/>
                <a:gd name="connsiteX6" fmla="*/ 662731 w 1308684"/>
                <a:gd name="connsiteY6" fmla="*/ 2072081 h 207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8684" h="2072081">
                  <a:moveTo>
                    <a:pt x="662731" y="2072081"/>
                  </a:moveTo>
                  <a:lnTo>
                    <a:pt x="0" y="1442907"/>
                  </a:lnTo>
                  <a:lnTo>
                    <a:pt x="0" y="0"/>
                  </a:lnTo>
                  <a:lnTo>
                    <a:pt x="671120" y="662731"/>
                  </a:lnTo>
                  <a:lnTo>
                    <a:pt x="1308684" y="25167"/>
                  </a:lnTo>
                  <a:lnTo>
                    <a:pt x="1308684" y="1442907"/>
                  </a:lnTo>
                  <a:lnTo>
                    <a:pt x="662731" y="2072081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0"/>
            </a:gra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2700000">
              <a:off x="2092" y="1736"/>
              <a:ext cx="2034" cy="2035"/>
            </a:xfrm>
            <a:custGeom>
              <a:avLst/>
              <a:gdLst>
                <a:gd name="connsiteX0" fmla="*/ 39400 w 1444932"/>
                <a:gd name="connsiteY0" fmla="*/ 39554 h 1445086"/>
                <a:gd name="connsiteX1" fmla="*/ 134519 w 1444932"/>
                <a:gd name="connsiteY1" fmla="*/ 155 h 1445086"/>
                <a:gd name="connsiteX2" fmla="*/ 894281 w 1444932"/>
                <a:gd name="connsiteY2" fmla="*/ 155 h 1445086"/>
                <a:gd name="connsiteX3" fmla="*/ 905823 w 1444932"/>
                <a:gd name="connsiteY3" fmla="*/ 2485 h 1445086"/>
                <a:gd name="connsiteX4" fmla="*/ 905881 w 1444932"/>
                <a:gd name="connsiteY4" fmla="*/ 154 h 1445086"/>
                <a:gd name="connsiteX5" fmla="*/ 1431928 w 1444932"/>
                <a:gd name="connsiteY5" fmla="*/ 427073 h 1445086"/>
                <a:gd name="connsiteX6" fmla="*/ 1439322 w 1444932"/>
                <a:gd name="connsiteY6" fmla="*/ 523015 h 1445086"/>
                <a:gd name="connsiteX7" fmla="*/ 1444932 w 1444932"/>
                <a:gd name="connsiteY7" fmla="*/ 550805 h 1445086"/>
                <a:gd name="connsiteX8" fmla="*/ 1444932 w 1444932"/>
                <a:gd name="connsiteY8" fmla="*/ 1310567 h 1445086"/>
                <a:gd name="connsiteX9" fmla="*/ 1310414 w 1444932"/>
                <a:gd name="connsiteY9" fmla="*/ 1445086 h 1445086"/>
                <a:gd name="connsiteX10" fmla="*/ 1175895 w 1444932"/>
                <a:gd name="connsiteY10" fmla="*/ 1310567 h 1445086"/>
                <a:gd name="connsiteX11" fmla="*/ 1175894 w 1444932"/>
                <a:gd name="connsiteY11" fmla="*/ 550805 h 1445086"/>
                <a:gd name="connsiteX12" fmla="*/ 1176924 w 1444932"/>
                <a:gd name="connsiteY12" fmla="*/ 545705 h 1445086"/>
                <a:gd name="connsiteX13" fmla="*/ 1175290 w 1444932"/>
                <a:gd name="connsiteY13" fmla="*/ 545705 h 1445086"/>
                <a:gd name="connsiteX14" fmla="*/ 899147 w 1444932"/>
                <a:gd name="connsiteY14" fmla="*/ 269562 h 1445086"/>
                <a:gd name="connsiteX15" fmla="*/ 899181 w 1444932"/>
                <a:gd name="connsiteY15" fmla="*/ 268204 h 1445086"/>
                <a:gd name="connsiteX16" fmla="*/ 894281 w 1444932"/>
                <a:gd name="connsiteY16" fmla="*/ 269193 h 1445086"/>
                <a:gd name="connsiteX17" fmla="*/ 134519 w 1444932"/>
                <a:gd name="connsiteY17" fmla="*/ 269193 h 1445086"/>
                <a:gd name="connsiteX18" fmla="*/ 0 w 1444932"/>
                <a:gd name="connsiteY18" fmla="*/ 134674 h 1445086"/>
                <a:gd name="connsiteX19" fmla="*/ 39400 w 1444932"/>
                <a:gd name="connsiteY19" fmla="*/ 39554 h 144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4932" h="1445086">
                  <a:moveTo>
                    <a:pt x="39400" y="39554"/>
                  </a:moveTo>
                  <a:cubicBezTo>
                    <a:pt x="63743" y="15211"/>
                    <a:pt x="97373" y="155"/>
                    <a:pt x="134519" y="155"/>
                  </a:cubicBezTo>
                  <a:lnTo>
                    <a:pt x="894281" y="155"/>
                  </a:lnTo>
                  <a:lnTo>
                    <a:pt x="905823" y="2485"/>
                  </a:lnTo>
                  <a:lnTo>
                    <a:pt x="905881" y="154"/>
                  </a:lnTo>
                  <a:cubicBezTo>
                    <a:pt x="1206440" y="-5740"/>
                    <a:pt x="1389685" y="157248"/>
                    <a:pt x="1431928" y="427073"/>
                  </a:cubicBezTo>
                  <a:lnTo>
                    <a:pt x="1439322" y="523015"/>
                  </a:lnTo>
                  <a:lnTo>
                    <a:pt x="1444932" y="550805"/>
                  </a:lnTo>
                  <a:lnTo>
                    <a:pt x="1444932" y="1310567"/>
                  </a:lnTo>
                  <a:cubicBezTo>
                    <a:pt x="1444933" y="1384860"/>
                    <a:pt x="1384707" y="1445086"/>
                    <a:pt x="1310414" y="1445086"/>
                  </a:cubicBezTo>
                  <a:cubicBezTo>
                    <a:pt x="1236120" y="1445086"/>
                    <a:pt x="1175894" y="1384860"/>
                    <a:pt x="1175895" y="1310567"/>
                  </a:cubicBezTo>
                  <a:lnTo>
                    <a:pt x="1175894" y="550805"/>
                  </a:lnTo>
                  <a:lnTo>
                    <a:pt x="1176924" y="545705"/>
                  </a:lnTo>
                  <a:lnTo>
                    <a:pt x="1175290" y="545705"/>
                  </a:lnTo>
                  <a:cubicBezTo>
                    <a:pt x="1169114" y="387989"/>
                    <a:pt x="1176413" y="263949"/>
                    <a:pt x="899147" y="269562"/>
                  </a:cubicBezTo>
                  <a:lnTo>
                    <a:pt x="899181" y="268204"/>
                  </a:lnTo>
                  <a:lnTo>
                    <a:pt x="894281" y="269193"/>
                  </a:lnTo>
                  <a:lnTo>
                    <a:pt x="134519" y="269193"/>
                  </a:lnTo>
                  <a:cubicBezTo>
                    <a:pt x="60226" y="269193"/>
                    <a:pt x="0" y="208967"/>
                    <a:pt x="0" y="134674"/>
                  </a:cubicBezTo>
                  <a:cubicBezTo>
                    <a:pt x="0" y="97527"/>
                    <a:pt x="15057" y="63898"/>
                    <a:pt x="39400" y="3955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912" y="2457"/>
              <a:ext cx="608" cy="584"/>
              <a:chOff x="9791183" y="5224434"/>
              <a:chExt cx="645684" cy="620945"/>
            </a:xfrm>
            <a:solidFill>
              <a:srgbClr val="123E61"/>
            </a:solidFill>
          </p:grpSpPr>
          <p:sp>
            <p:nvSpPr>
              <p:cNvPr id="31" name="Oval 131"/>
              <p:cNvSpPr>
                <a:spLocks noChangeArrowheads="1"/>
              </p:cNvSpPr>
              <p:nvPr/>
            </p:nvSpPr>
            <p:spPr bwMode="auto">
              <a:xfrm>
                <a:off x="9968746" y="5224434"/>
                <a:ext cx="290558" cy="294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Freeform 134"/>
              <p:cNvSpPr/>
              <p:nvPr/>
            </p:nvSpPr>
            <p:spPr bwMode="auto">
              <a:xfrm>
                <a:off x="9791183" y="5564604"/>
                <a:ext cx="645684" cy="280775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488690" y="1854835"/>
            <a:ext cx="5453380" cy="311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>
              <a:lnSpc>
                <a:spcPct val="80000"/>
              </a:lnSpc>
            </a:pPr>
            <a:endParaRPr lang="zh-CN" altLang="en-US" sz="140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algn="just" defTabSz="914400">
              <a:lnSpc>
                <a:spcPct val="80000"/>
              </a:lnSpc>
            </a:pPr>
            <a:endParaRPr lang="zh-CN" altLang="en-US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algn="just" defTabSz="914400">
              <a:lnSpc>
                <a:spcPct val="80000"/>
              </a:lnSpc>
            </a:pPr>
            <a:r>
              <a:rPr lang="zh-CN" altLang="en-US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探需的步骤</a:t>
            </a:r>
            <a:endParaRPr lang="zh-CN" altLang="en-US" sz="140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algn="just" defTabSz="914400">
              <a:lnSpc>
                <a:spcPct val="80000"/>
              </a:lnSpc>
            </a:pPr>
            <a:endParaRPr lang="zh-CN" altLang="en-US" sz="140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algn="just" defTabSz="914400">
              <a:lnSpc>
                <a:spcPct val="80000"/>
              </a:lnSpc>
            </a:pPr>
            <a:endParaRPr lang="zh-CN" altLang="en-US" sz="140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algn="just" defTabSz="914400">
              <a:lnSpc>
                <a:spcPct val="80000"/>
              </a:lnSpc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第一步 探寻客户基本需求</a:t>
            </a:r>
          </a:p>
          <a:p>
            <a:pPr algn="just" defTabSz="914400">
              <a:lnSpc>
                <a:spcPct val="80000"/>
              </a:lnSpc>
            </a:pPr>
            <a:endParaRPr lang="zh-CN" altLang="en-US" sz="1600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 defTabSz="914400">
              <a:lnSpc>
                <a:spcPct val="80000"/>
              </a:lnSpc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第二步 通过纵深提问挖掘需求背后的原因</a:t>
            </a:r>
          </a:p>
          <a:p>
            <a:pPr algn="just" defTabSz="914400">
              <a:lnSpc>
                <a:spcPct val="80000"/>
              </a:lnSpc>
            </a:pPr>
            <a:endParaRPr lang="zh-CN" altLang="en-US" sz="1600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 defTabSz="914400">
              <a:lnSpc>
                <a:spcPct val="80000"/>
              </a:lnSpc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第三步 激发客户需求</a:t>
            </a:r>
          </a:p>
          <a:p>
            <a:pPr algn="just" defTabSz="914400">
              <a:lnSpc>
                <a:spcPct val="80000"/>
              </a:lnSpc>
            </a:pPr>
            <a:endParaRPr lang="zh-CN" altLang="en-US" sz="1600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 defTabSz="914400">
              <a:lnSpc>
                <a:spcPct val="80000"/>
              </a:lnSpc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第四步 引导客户解决问题</a:t>
            </a:r>
          </a:p>
          <a:p>
            <a:pPr algn="just" defTabSz="914400">
              <a:lnSpc>
                <a:spcPct val="80000"/>
              </a:lnSpc>
            </a:pPr>
            <a:endParaRPr lang="zh-CN" altLang="en-US" sz="1600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 defTabSz="914400">
              <a:lnSpc>
                <a:spcPct val="80000"/>
              </a:lnSpc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第五步 抛出解决方案</a:t>
            </a:r>
            <a:endParaRPr lang="zh-CN" altLang="en-US" sz="1600" kern="1200" baseline="0" dirty="0">
              <a:latin typeface="+mn-lt"/>
              <a:ea typeface="+mn-ea"/>
              <a:cs typeface="+mn-cs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0460" y="32131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探需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88690" y="901700"/>
            <a:ext cx="39814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/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注：</a:t>
            </a:r>
            <a:b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</a:b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1、 在完全、清楚的识别及证实客户的明确需求前，请不要推荐你的产品！！！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69670" y="1102360"/>
            <a:ext cx="1851660" cy="1291590"/>
            <a:chOff x="1842" y="1736"/>
            <a:chExt cx="2916" cy="2034"/>
          </a:xfrm>
        </p:grpSpPr>
        <p:sp>
          <p:nvSpPr>
            <p:cNvPr id="42" name="任意多边形 41"/>
            <p:cNvSpPr/>
            <p:nvPr/>
          </p:nvSpPr>
          <p:spPr>
            <a:xfrm rot="16200000">
              <a:off x="2379" y="1323"/>
              <a:ext cx="1843" cy="2917"/>
            </a:xfrm>
            <a:custGeom>
              <a:avLst/>
              <a:gdLst>
                <a:gd name="connsiteX0" fmla="*/ 662731 w 1308684"/>
                <a:gd name="connsiteY0" fmla="*/ 2072081 h 2072081"/>
                <a:gd name="connsiteX1" fmla="*/ 0 w 1308684"/>
                <a:gd name="connsiteY1" fmla="*/ 1442907 h 2072081"/>
                <a:gd name="connsiteX2" fmla="*/ 0 w 1308684"/>
                <a:gd name="connsiteY2" fmla="*/ 0 h 2072081"/>
                <a:gd name="connsiteX3" fmla="*/ 671120 w 1308684"/>
                <a:gd name="connsiteY3" fmla="*/ 662731 h 2072081"/>
                <a:gd name="connsiteX4" fmla="*/ 1308684 w 1308684"/>
                <a:gd name="connsiteY4" fmla="*/ 25167 h 2072081"/>
                <a:gd name="connsiteX5" fmla="*/ 1308684 w 1308684"/>
                <a:gd name="connsiteY5" fmla="*/ 1442907 h 2072081"/>
                <a:gd name="connsiteX6" fmla="*/ 662731 w 1308684"/>
                <a:gd name="connsiteY6" fmla="*/ 2072081 h 207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8684" h="2072081">
                  <a:moveTo>
                    <a:pt x="662731" y="2072081"/>
                  </a:moveTo>
                  <a:lnTo>
                    <a:pt x="0" y="1442907"/>
                  </a:lnTo>
                  <a:lnTo>
                    <a:pt x="0" y="0"/>
                  </a:lnTo>
                  <a:lnTo>
                    <a:pt x="671120" y="662731"/>
                  </a:lnTo>
                  <a:lnTo>
                    <a:pt x="1308684" y="25167"/>
                  </a:lnTo>
                  <a:lnTo>
                    <a:pt x="1308684" y="1442907"/>
                  </a:lnTo>
                  <a:lnTo>
                    <a:pt x="662731" y="2072081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0"/>
            </a:gra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2700000">
              <a:off x="2092" y="1736"/>
              <a:ext cx="2034" cy="2035"/>
            </a:xfrm>
            <a:custGeom>
              <a:avLst/>
              <a:gdLst>
                <a:gd name="connsiteX0" fmla="*/ 39400 w 1444932"/>
                <a:gd name="connsiteY0" fmla="*/ 39554 h 1445086"/>
                <a:gd name="connsiteX1" fmla="*/ 134519 w 1444932"/>
                <a:gd name="connsiteY1" fmla="*/ 155 h 1445086"/>
                <a:gd name="connsiteX2" fmla="*/ 894281 w 1444932"/>
                <a:gd name="connsiteY2" fmla="*/ 155 h 1445086"/>
                <a:gd name="connsiteX3" fmla="*/ 905823 w 1444932"/>
                <a:gd name="connsiteY3" fmla="*/ 2485 h 1445086"/>
                <a:gd name="connsiteX4" fmla="*/ 905881 w 1444932"/>
                <a:gd name="connsiteY4" fmla="*/ 154 h 1445086"/>
                <a:gd name="connsiteX5" fmla="*/ 1431928 w 1444932"/>
                <a:gd name="connsiteY5" fmla="*/ 427073 h 1445086"/>
                <a:gd name="connsiteX6" fmla="*/ 1439322 w 1444932"/>
                <a:gd name="connsiteY6" fmla="*/ 523015 h 1445086"/>
                <a:gd name="connsiteX7" fmla="*/ 1444932 w 1444932"/>
                <a:gd name="connsiteY7" fmla="*/ 550805 h 1445086"/>
                <a:gd name="connsiteX8" fmla="*/ 1444932 w 1444932"/>
                <a:gd name="connsiteY8" fmla="*/ 1310567 h 1445086"/>
                <a:gd name="connsiteX9" fmla="*/ 1310414 w 1444932"/>
                <a:gd name="connsiteY9" fmla="*/ 1445086 h 1445086"/>
                <a:gd name="connsiteX10" fmla="*/ 1175895 w 1444932"/>
                <a:gd name="connsiteY10" fmla="*/ 1310567 h 1445086"/>
                <a:gd name="connsiteX11" fmla="*/ 1175894 w 1444932"/>
                <a:gd name="connsiteY11" fmla="*/ 550805 h 1445086"/>
                <a:gd name="connsiteX12" fmla="*/ 1176924 w 1444932"/>
                <a:gd name="connsiteY12" fmla="*/ 545705 h 1445086"/>
                <a:gd name="connsiteX13" fmla="*/ 1175290 w 1444932"/>
                <a:gd name="connsiteY13" fmla="*/ 545705 h 1445086"/>
                <a:gd name="connsiteX14" fmla="*/ 899147 w 1444932"/>
                <a:gd name="connsiteY14" fmla="*/ 269562 h 1445086"/>
                <a:gd name="connsiteX15" fmla="*/ 899181 w 1444932"/>
                <a:gd name="connsiteY15" fmla="*/ 268204 h 1445086"/>
                <a:gd name="connsiteX16" fmla="*/ 894281 w 1444932"/>
                <a:gd name="connsiteY16" fmla="*/ 269193 h 1445086"/>
                <a:gd name="connsiteX17" fmla="*/ 134519 w 1444932"/>
                <a:gd name="connsiteY17" fmla="*/ 269193 h 1445086"/>
                <a:gd name="connsiteX18" fmla="*/ 0 w 1444932"/>
                <a:gd name="connsiteY18" fmla="*/ 134674 h 1445086"/>
                <a:gd name="connsiteX19" fmla="*/ 39400 w 1444932"/>
                <a:gd name="connsiteY19" fmla="*/ 39554 h 144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4932" h="1445086">
                  <a:moveTo>
                    <a:pt x="39400" y="39554"/>
                  </a:moveTo>
                  <a:cubicBezTo>
                    <a:pt x="63743" y="15211"/>
                    <a:pt x="97373" y="155"/>
                    <a:pt x="134519" y="155"/>
                  </a:cubicBezTo>
                  <a:lnTo>
                    <a:pt x="894281" y="155"/>
                  </a:lnTo>
                  <a:lnTo>
                    <a:pt x="905823" y="2485"/>
                  </a:lnTo>
                  <a:lnTo>
                    <a:pt x="905881" y="154"/>
                  </a:lnTo>
                  <a:cubicBezTo>
                    <a:pt x="1206440" y="-5740"/>
                    <a:pt x="1389685" y="157248"/>
                    <a:pt x="1431928" y="427073"/>
                  </a:cubicBezTo>
                  <a:lnTo>
                    <a:pt x="1439322" y="523015"/>
                  </a:lnTo>
                  <a:lnTo>
                    <a:pt x="1444932" y="550805"/>
                  </a:lnTo>
                  <a:lnTo>
                    <a:pt x="1444932" y="1310567"/>
                  </a:lnTo>
                  <a:cubicBezTo>
                    <a:pt x="1444933" y="1384860"/>
                    <a:pt x="1384707" y="1445086"/>
                    <a:pt x="1310414" y="1445086"/>
                  </a:cubicBezTo>
                  <a:cubicBezTo>
                    <a:pt x="1236120" y="1445086"/>
                    <a:pt x="1175894" y="1384860"/>
                    <a:pt x="1175895" y="1310567"/>
                  </a:cubicBezTo>
                  <a:lnTo>
                    <a:pt x="1175894" y="550805"/>
                  </a:lnTo>
                  <a:lnTo>
                    <a:pt x="1176924" y="545705"/>
                  </a:lnTo>
                  <a:lnTo>
                    <a:pt x="1175290" y="545705"/>
                  </a:lnTo>
                  <a:cubicBezTo>
                    <a:pt x="1169114" y="387989"/>
                    <a:pt x="1176413" y="263949"/>
                    <a:pt x="899147" y="269562"/>
                  </a:cubicBezTo>
                  <a:lnTo>
                    <a:pt x="899181" y="268204"/>
                  </a:lnTo>
                  <a:lnTo>
                    <a:pt x="894281" y="269193"/>
                  </a:lnTo>
                  <a:lnTo>
                    <a:pt x="134519" y="269193"/>
                  </a:lnTo>
                  <a:cubicBezTo>
                    <a:pt x="60226" y="269193"/>
                    <a:pt x="0" y="208967"/>
                    <a:pt x="0" y="134674"/>
                  </a:cubicBezTo>
                  <a:cubicBezTo>
                    <a:pt x="0" y="97527"/>
                    <a:pt x="15057" y="63898"/>
                    <a:pt x="39400" y="3955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912" y="2457"/>
              <a:ext cx="608" cy="584"/>
              <a:chOff x="9791183" y="5224434"/>
              <a:chExt cx="645684" cy="620945"/>
            </a:xfrm>
            <a:solidFill>
              <a:srgbClr val="123E61"/>
            </a:solidFill>
          </p:grpSpPr>
          <p:sp>
            <p:nvSpPr>
              <p:cNvPr id="31" name="Oval 131"/>
              <p:cNvSpPr>
                <a:spLocks noChangeArrowheads="1"/>
              </p:cNvSpPr>
              <p:nvPr/>
            </p:nvSpPr>
            <p:spPr bwMode="auto">
              <a:xfrm>
                <a:off x="9968746" y="5224434"/>
                <a:ext cx="290558" cy="294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Freeform 134"/>
              <p:cNvSpPr/>
              <p:nvPr/>
            </p:nvSpPr>
            <p:spPr bwMode="auto">
              <a:xfrm>
                <a:off x="9791183" y="5564604"/>
                <a:ext cx="645684" cy="280775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140460" y="32131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探需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56280" y="1412875"/>
            <a:ext cx="5020945" cy="2966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>
              <a:lnSpc>
                <a:spcPct val="80000"/>
              </a:lnSpc>
            </a:pPr>
            <a:r>
              <a:rPr lang="zh-CN" altLang="en-US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探需一定要讲求方法，如：为了方便更好的帮你推荐适合您的专业和课程，这边可以先了解一下您的基本情况吗？（要让客户认为你在为他着想）</a:t>
            </a:r>
            <a:endParaRPr lang="zh-CN" altLang="en-US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 defTabSz="914400">
              <a:lnSpc>
                <a:spcPct val="80000"/>
              </a:lnSpc>
            </a:pPr>
            <a:r>
              <a:rPr lang="zh-CN" altLang="en-US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</a:t>
            </a:r>
          </a:p>
          <a:p>
            <a:pPr algn="l" defTabSz="914400">
              <a:lnSpc>
                <a:spcPct val="80000"/>
              </a:lnSpc>
            </a:pPr>
            <a:endParaRPr lang="zh-CN" altLang="en-US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 defTabSz="914400">
              <a:lnSpc>
                <a:spcPct val="80000"/>
              </a:lnSpc>
            </a:pPr>
            <a:r>
              <a:rPr lang="zh-CN" altLang="en-US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问题形式</a:t>
            </a:r>
            <a:endParaRPr lang="zh-CN" altLang="en-US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 defTabSz="914400">
              <a:lnSpc>
                <a:spcPct val="80000"/>
              </a:lnSpc>
            </a:pPr>
            <a:r>
              <a:rPr lang="zh-CN" altLang="en-US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a开放性（为什么？怎么样？）</a:t>
            </a:r>
            <a:endParaRPr lang="zh-CN" altLang="en-US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 defTabSz="914400">
              <a:lnSpc>
                <a:spcPct val="80000"/>
              </a:lnSpc>
            </a:pPr>
            <a:r>
              <a:rPr lang="zh-CN" altLang="en-US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b封闭性（是or不是）</a:t>
            </a:r>
            <a:endParaRPr lang="zh-CN" altLang="en-US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 defTabSz="914400">
              <a:lnSpc>
                <a:spcPct val="80000"/>
              </a:lnSpc>
            </a:pPr>
            <a:r>
              <a:rPr lang="zh-CN" altLang="en-US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c诱导性</a:t>
            </a:r>
          </a:p>
          <a:p>
            <a:pPr algn="l" defTabSz="914400">
              <a:lnSpc>
                <a:spcPct val="80000"/>
              </a:lnSpc>
            </a:pPr>
            <a:endParaRPr lang="zh-CN" altLang="en-US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 defTabSz="914400">
              <a:lnSpc>
                <a:spcPct val="80000"/>
              </a:lnSpc>
            </a:pPr>
            <a:endParaRPr lang="zh-CN" altLang="en-US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 defTabSz="914400">
              <a:lnSpc>
                <a:spcPct val="80000"/>
              </a:lnSpc>
            </a:pPr>
            <a:r>
              <a:rPr lang="zh-CN" altLang="en-US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站在学员角度发问，鼓励学员多去说，发掘有用信息</a:t>
            </a:r>
            <a:endParaRPr lang="zh-CN" altLang="en-US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0460" y="32131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/>
              <a:t>介绍产品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79445" y="970915"/>
            <a:ext cx="534860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/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1、根据探需结果，在脑海中整理信息，抓住客户比较在意的点</a:t>
            </a:r>
            <a:endParaRPr lang="zh-CN" altLang="en-US" sz="1600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defTabSz="914400"/>
            <a:endParaRPr lang="zh-CN" altLang="en-US" sz="1600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l" defTabSz="914400"/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2、根据这些点站在客户角度为他推荐满足这些需求的产品</a:t>
            </a:r>
            <a:endParaRPr lang="zh-CN" altLang="en-US" sz="1600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l" defTabSz="914400"/>
            <a:endParaRPr lang="zh-CN" altLang="en-US" sz="1600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l" defTabSz="914400"/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3、根据客户的兴趣点来介绍产品的亮点</a:t>
            </a:r>
            <a:r>
              <a:rPr lang="en-US" altLang="zh-CN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,</a:t>
            </a: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而不是所有细节</a:t>
            </a:r>
            <a:endParaRPr lang="zh-CN" altLang="en-US" sz="1600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l" defTabSz="914400"/>
            <a:endParaRPr lang="zh-CN" altLang="en-US" sz="1600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l" defTabSz="914400"/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4、可以在介绍产品的时候适当为截杀埋下伏笔</a:t>
            </a:r>
            <a:endParaRPr lang="zh-CN" altLang="en-US" sz="1600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l" defTabSz="914400"/>
            <a:endParaRPr lang="zh-CN" altLang="en-US" sz="1600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l" defTabSz="914400"/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5、介绍过程中要尽量使用术语，要用专业性征服客户，产生信任</a:t>
            </a:r>
            <a:endParaRPr lang="zh-CN" altLang="en-US" kern="1200" baseline="0" dirty="0">
              <a:latin typeface="+mn-lt"/>
              <a:ea typeface="宋体" panose="02010600030101010101" pitchFamily="2" charset="-122"/>
              <a:cs typeface="+mn-cs"/>
            </a:endParaRPr>
          </a:p>
          <a:p>
            <a:pPr defTabSz="914400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169670" y="1102360"/>
            <a:ext cx="1851660" cy="1291590"/>
            <a:chOff x="1842" y="1736"/>
            <a:chExt cx="2916" cy="2034"/>
          </a:xfrm>
        </p:grpSpPr>
        <p:grpSp>
          <p:nvGrpSpPr>
            <p:cNvPr id="3" name="组合 2"/>
            <p:cNvGrpSpPr/>
            <p:nvPr/>
          </p:nvGrpSpPr>
          <p:grpSpPr>
            <a:xfrm>
              <a:off x="1842" y="1860"/>
              <a:ext cx="2917" cy="1843"/>
              <a:chOff x="1842" y="1860"/>
              <a:chExt cx="2917" cy="1843"/>
            </a:xfrm>
          </p:grpSpPr>
          <p:sp>
            <p:nvSpPr>
              <p:cNvPr id="42" name="任意多边形 41"/>
              <p:cNvSpPr/>
              <p:nvPr/>
            </p:nvSpPr>
            <p:spPr>
              <a:xfrm rot="16200000">
                <a:off x="2379" y="1323"/>
                <a:ext cx="1843" cy="2917"/>
              </a:xfrm>
              <a:custGeom>
                <a:avLst/>
                <a:gdLst>
                  <a:gd name="connsiteX0" fmla="*/ 662731 w 1308684"/>
                  <a:gd name="connsiteY0" fmla="*/ 2072081 h 2072081"/>
                  <a:gd name="connsiteX1" fmla="*/ 0 w 1308684"/>
                  <a:gd name="connsiteY1" fmla="*/ 1442907 h 2072081"/>
                  <a:gd name="connsiteX2" fmla="*/ 0 w 1308684"/>
                  <a:gd name="connsiteY2" fmla="*/ 0 h 2072081"/>
                  <a:gd name="connsiteX3" fmla="*/ 671120 w 1308684"/>
                  <a:gd name="connsiteY3" fmla="*/ 662731 h 2072081"/>
                  <a:gd name="connsiteX4" fmla="*/ 1308684 w 1308684"/>
                  <a:gd name="connsiteY4" fmla="*/ 25167 h 2072081"/>
                  <a:gd name="connsiteX5" fmla="*/ 1308684 w 1308684"/>
                  <a:gd name="connsiteY5" fmla="*/ 1442907 h 2072081"/>
                  <a:gd name="connsiteX6" fmla="*/ 662731 w 1308684"/>
                  <a:gd name="connsiteY6" fmla="*/ 2072081 h 207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8684" h="2072081">
                    <a:moveTo>
                      <a:pt x="662731" y="2072081"/>
                    </a:moveTo>
                    <a:lnTo>
                      <a:pt x="0" y="1442907"/>
                    </a:lnTo>
                    <a:lnTo>
                      <a:pt x="0" y="0"/>
                    </a:lnTo>
                    <a:lnTo>
                      <a:pt x="671120" y="662731"/>
                    </a:lnTo>
                    <a:lnTo>
                      <a:pt x="1308684" y="25167"/>
                    </a:lnTo>
                    <a:lnTo>
                      <a:pt x="1308684" y="1442907"/>
                    </a:lnTo>
                    <a:lnTo>
                      <a:pt x="662731" y="207208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0" scaled="0"/>
              </a:gradFill>
              <a:ln w="22225">
                <a:gradFill flip="none" rotWithShape="1">
                  <a:gsLst>
                    <a:gs pos="0">
                      <a:srgbClr val="CDCDCD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88900" dist="38100" dir="1350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3036" y="2366"/>
                <a:ext cx="488" cy="723"/>
                <a:chOff x="1788810" y="2276744"/>
                <a:chExt cx="392113" cy="581026"/>
              </a:xfrm>
              <a:solidFill>
                <a:schemeClr val="accent3"/>
              </a:solidFill>
            </p:grpSpPr>
            <p:sp>
              <p:nvSpPr>
                <p:cNvPr id="28" name="Freeform 9"/>
                <p:cNvSpPr>
                  <a:spLocks noEditPoints="1"/>
                </p:cNvSpPr>
                <p:nvPr/>
              </p:nvSpPr>
              <p:spPr bwMode="auto">
                <a:xfrm>
                  <a:off x="1788810" y="2276744"/>
                  <a:ext cx="392113" cy="430213"/>
                </a:xfrm>
                <a:custGeom>
                  <a:avLst/>
                  <a:gdLst>
                    <a:gd name="T0" fmla="*/ 108 w 149"/>
                    <a:gd name="T1" fmla="*/ 163 h 163"/>
                    <a:gd name="T2" fmla="*/ 35 w 149"/>
                    <a:gd name="T3" fmla="*/ 163 h 163"/>
                    <a:gd name="T4" fmla="*/ 35 w 149"/>
                    <a:gd name="T5" fmla="*/ 158 h 163"/>
                    <a:gd name="T6" fmla="*/ 30 w 149"/>
                    <a:gd name="T7" fmla="*/ 142 h 163"/>
                    <a:gd name="T8" fmla="*/ 21 w 149"/>
                    <a:gd name="T9" fmla="*/ 127 h 163"/>
                    <a:gd name="T10" fmla="*/ 0 w 149"/>
                    <a:gd name="T11" fmla="*/ 74 h 163"/>
                    <a:gd name="T12" fmla="*/ 74 w 149"/>
                    <a:gd name="T13" fmla="*/ 0 h 163"/>
                    <a:gd name="T14" fmla="*/ 149 w 149"/>
                    <a:gd name="T15" fmla="*/ 74 h 163"/>
                    <a:gd name="T16" fmla="*/ 127 w 149"/>
                    <a:gd name="T17" fmla="*/ 127 h 163"/>
                    <a:gd name="T18" fmla="*/ 118 w 149"/>
                    <a:gd name="T19" fmla="*/ 142 h 163"/>
                    <a:gd name="T20" fmla="*/ 114 w 149"/>
                    <a:gd name="T21" fmla="*/ 158 h 163"/>
                    <a:gd name="T22" fmla="*/ 113 w 149"/>
                    <a:gd name="T23" fmla="*/ 163 h 163"/>
                    <a:gd name="T24" fmla="*/ 108 w 149"/>
                    <a:gd name="T25" fmla="*/ 163 h 163"/>
                    <a:gd name="T26" fmla="*/ 46 w 149"/>
                    <a:gd name="T27" fmla="*/ 151 h 163"/>
                    <a:gd name="T28" fmla="*/ 103 w 149"/>
                    <a:gd name="T29" fmla="*/ 151 h 163"/>
                    <a:gd name="T30" fmla="*/ 108 w 149"/>
                    <a:gd name="T31" fmla="*/ 136 h 163"/>
                    <a:gd name="T32" fmla="*/ 117 w 149"/>
                    <a:gd name="T33" fmla="*/ 120 h 163"/>
                    <a:gd name="T34" fmla="*/ 136 w 149"/>
                    <a:gd name="T35" fmla="*/ 74 h 163"/>
                    <a:gd name="T36" fmla="*/ 74 w 149"/>
                    <a:gd name="T37" fmla="*/ 12 h 163"/>
                    <a:gd name="T38" fmla="*/ 12 w 149"/>
                    <a:gd name="T39" fmla="*/ 74 h 163"/>
                    <a:gd name="T40" fmla="*/ 31 w 149"/>
                    <a:gd name="T41" fmla="*/ 120 h 163"/>
                    <a:gd name="T42" fmla="*/ 41 w 149"/>
                    <a:gd name="T43" fmla="*/ 136 h 163"/>
                    <a:gd name="T44" fmla="*/ 46 w 149"/>
                    <a:gd name="T45" fmla="*/ 151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49" h="163">
                      <a:moveTo>
                        <a:pt x="108" y="163"/>
                      </a:moveTo>
                      <a:cubicBezTo>
                        <a:pt x="35" y="163"/>
                        <a:pt x="35" y="163"/>
                        <a:pt x="35" y="163"/>
                      </a:cubicBezTo>
                      <a:cubicBezTo>
                        <a:pt x="35" y="158"/>
                        <a:pt x="35" y="158"/>
                        <a:pt x="35" y="158"/>
                      </a:cubicBezTo>
                      <a:cubicBezTo>
                        <a:pt x="34" y="153"/>
                        <a:pt x="32" y="144"/>
                        <a:pt x="30" y="142"/>
                      </a:cubicBezTo>
                      <a:cubicBezTo>
                        <a:pt x="28" y="137"/>
                        <a:pt x="24" y="132"/>
                        <a:pt x="21" y="127"/>
                      </a:cubicBezTo>
                      <a:cubicBezTo>
                        <a:pt x="11" y="112"/>
                        <a:pt x="0" y="95"/>
                        <a:pt x="0" y="74"/>
                      </a:cubicBezTo>
                      <a:cubicBezTo>
                        <a:pt x="0" y="33"/>
                        <a:pt x="33" y="0"/>
                        <a:pt x="74" y="0"/>
                      </a:cubicBezTo>
                      <a:cubicBezTo>
                        <a:pt x="115" y="0"/>
                        <a:pt x="149" y="33"/>
                        <a:pt x="149" y="74"/>
                      </a:cubicBezTo>
                      <a:cubicBezTo>
                        <a:pt x="149" y="95"/>
                        <a:pt x="138" y="112"/>
                        <a:pt x="127" y="127"/>
                      </a:cubicBezTo>
                      <a:cubicBezTo>
                        <a:pt x="124" y="132"/>
                        <a:pt x="121" y="137"/>
                        <a:pt x="118" y="142"/>
                      </a:cubicBezTo>
                      <a:cubicBezTo>
                        <a:pt x="117" y="144"/>
                        <a:pt x="115" y="153"/>
                        <a:pt x="114" y="158"/>
                      </a:cubicBezTo>
                      <a:cubicBezTo>
                        <a:pt x="113" y="163"/>
                        <a:pt x="113" y="163"/>
                        <a:pt x="113" y="163"/>
                      </a:cubicBezTo>
                      <a:lnTo>
                        <a:pt x="108" y="163"/>
                      </a:lnTo>
                      <a:close/>
                      <a:moveTo>
                        <a:pt x="46" y="151"/>
                      </a:moveTo>
                      <a:cubicBezTo>
                        <a:pt x="103" y="151"/>
                        <a:pt x="103" y="151"/>
                        <a:pt x="103" y="151"/>
                      </a:cubicBezTo>
                      <a:cubicBezTo>
                        <a:pt x="104" y="146"/>
                        <a:pt x="105" y="139"/>
                        <a:pt x="108" y="136"/>
                      </a:cubicBezTo>
                      <a:cubicBezTo>
                        <a:pt x="111" y="130"/>
                        <a:pt x="114" y="125"/>
                        <a:pt x="117" y="120"/>
                      </a:cubicBezTo>
                      <a:cubicBezTo>
                        <a:pt x="127" y="106"/>
                        <a:pt x="136" y="92"/>
                        <a:pt x="136" y="74"/>
                      </a:cubicBezTo>
                      <a:cubicBezTo>
                        <a:pt x="136" y="40"/>
                        <a:pt x="109" y="12"/>
                        <a:pt x="74" y="12"/>
                      </a:cubicBezTo>
                      <a:cubicBezTo>
                        <a:pt x="40" y="12"/>
                        <a:pt x="12" y="40"/>
                        <a:pt x="12" y="74"/>
                      </a:cubicBezTo>
                      <a:cubicBezTo>
                        <a:pt x="12" y="92"/>
                        <a:pt x="21" y="106"/>
                        <a:pt x="31" y="120"/>
                      </a:cubicBezTo>
                      <a:cubicBezTo>
                        <a:pt x="35" y="125"/>
                        <a:pt x="38" y="130"/>
                        <a:pt x="41" y="136"/>
                      </a:cubicBezTo>
                      <a:cubicBezTo>
                        <a:pt x="43" y="139"/>
                        <a:pt x="45" y="146"/>
                        <a:pt x="46" y="1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10"/>
                <p:cNvSpPr/>
                <p:nvPr/>
              </p:nvSpPr>
              <p:spPr bwMode="auto">
                <a:xfrm>
                  <a:off x="1884060" y="2729182"/>
                  <a:ext cx="195263" cy="128588"/>
                </a:xfrm>
                <a:custGeom>
                  <a:avLst/>
                  <a:gdLst>
                    <a:gd name="T0" fmla="*/ 0 w 74"/>
                    <a:gd name="T1" fmla="*/ 0 h 49"/>
                    <a:gd name="T2" fmla="*/ 0 w 74"/>
                    <a:gd name="T3" fmla="*/ 20 h 49"/>
                    <a:gd name="T4" fmla="*/ 37 w 74"/>
                    <a:gd name="T5" fmla="*/ 49 h 49"/>
                    <a:gd name="T6" fmla="*/ 41 w 74"/>
                    <a:gd name="T7" fmla="*/ 49 h 49"/>
                    <a:gd name="T8" fmla="*/ 74 w 74"/>
                    <a:gd name="T9" fmla="*/ 20 h 49"/>
                    <a:gd name="T10" fmla="*/ 74 w 74"/>
                    <a:gd name="T11" fmla="*/ 0 h 49"/>
                    <a:gd name="T12" fmla="*/ 0 w 74"/>
                    <a:gd name="T13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49">
                      <a:moveTo>
                        <a:pt x="0" y="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6"/>
                        <a:pt x="17" y="49"/>
                        <a:pt x="37" y="49"/>
                      </a:cubicBezTo>
                      <a:cubicBezTo>
                        <a:pt x="41" y="49"/>
                        <a:pt x="41" y="49"/>
                        <a:pt x="41" y="49"/>
                      </a:cubicBezTo>
                      <a:cubicBezTo>
                        <a:pt x="61" y="49"/>
                        <a:pt x="74" y="36"/>
                        <a:pt x="74" y="20"/>
                      </a:cubicBezTo>
                      <a:cubicBezTo>
                        <a:pt x="74" y="0"/>
                        <a:pt x="74" y="0"/>
                        <a:pt x="7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11"/>
                <p:cNvSpPr/>
                <p:nvPr/>
              </p:nvSpPr>
              <p:spPr bwMode="auto">
                <a:xfrm>
                  <a:off x="1872947" y="2459307"/>
                  <a:ext cx="223838" cy="179388"/>
                </a:xfrm>
                <a:custGeom>
                  <a:avLst/>
                  <a:gdLst>
                    <a:gd name="T0" fmla="*/ 83 w 85"/>
                    <a:gd name="T1" fmla="*/ 9 h 68"/>
                    <a:gd name="T2" fmla="*/ 62 w 85"/>
                    <a:gd name="T3" fmla="*/ 66 h 68"/>
                    <a:gd name="T4" fmla="*/ 62 w 85"/>
                    <a:gd name="T5" fmla="*/ 68 h 68"/>
                    <a:gd name="T6" fmla="*/ 52 w 85"/>
                    <a:gd name="T7" fmla="*/ 68 h 68"/>
                    <a:gd name="T8" fmla="*/ 53 w 85"/>
                    <a:gd name="T9" fmla="*/ 66 h 68"/>
                    <a:gd name="T10" fmla="*/ 67 w 85"/>
                    <a:gd name="T11" fmla="*/ 17 h 68"/>
                    <a:gd name="T12" fmla="*/ 67 w 85"/>
                    <a:gd name="T13" fmla="*/ 17 h 68"/>
                    <a:gd name="T14" fmla="*/ 66 w 85"/>
                    <a:gd name="T15" fmla="*/ 17 h 68"/>
                    <a:gd name="T16" fmla="*/ 55 w 85"/>
                    <a:gd name="T17" fmla="*/ 13 h 68"/>
                    <a:gd name="T18" fmla="*/ 44 w 85"/>
                    <a:gd name="T19" fmla="*/ 17 h 68"/>
                    <a:gd name="T20" fmla="*/ 30 w 85"/>
                    <a:gd name="T21" fmla="*/ 12 h 68"/>
                    <a:gd name="T22" fmla="*/ 17 w 85"/>
                    <a:gd name="T23" fmla="*/ 16 h 68"/>
                    <a:gd name="T24" fmla="*/ 30 w 85"/>
                    <a:gd name="T25" fmla="*/ 66 h 68"/>
                    <a:gd name="T26" fmla="*/ 31 w 85"/>
                    <a:gd name="T27" fmla="*/ 68 h 68"/>
                    <a:gd name="T28" fmla="*/ 21 w 85"/>
                    <a:gd name="T29" fmla="*/ 68 h 68"/>
                    <a:gd name="T30" fmla="*/ 21 w 85"/>
                    <a:gd name="T31" fmla="*/ 66 h 68"/>
                    <a:gd name="T32" fmla="*/ 2 w 85"/>
                    <a:gd name="T33" fmla="*/ 9 h 68"/>
                    <a:gd name="T34" fmla="*/ 2 w 85"/>
                    <a:gd name="T35" fmla="*/ 9 h 68"/>
                    <a:gd name="T36" fmla="*/ 1 w 85"/>
                    <a:gd name="T37" fmla="*/ 8 h 68"/>
                    <a:gd name="T38" fmla="*/ 1 w 85"/>
                    <a:gd name="T39" fmla="*/ 8 h 68"/>
                    <a:gd name="T40" fmla="*/ 1 w 85"/>
                    <a:gd name="T41" fmla="*/ 7 h 68"/>
                    <a:gd name="T42" fmla="*/ 2 w 85"/>
                    <a:gd name="T43" fmla="*/ 1 h 68"/>
                    <a:gd name="T44" fmla="*/ 9 w 85"/>
                    <a:gd name="T45" fmla="*/ 3 h 68"/>
                    <a:gd name="T46" fmla="*/ 9 w 85"/>
                    <a:gd name="T47" fmla="*/ 3 h 68"/>
                    <a:gd name="T48" fmla="*/ 16 w 85"/>
                    <a:gd name="T49" fmla="*/ 7 h 68"/>
                    <a:gd name="T50" fmla="*/ 27 w 85"/>
                    <a:gd name="T51" fmla="*/ 2 h 68"/>
                    <a:gd name="T52" fmla="*/ 31 w 85"/>
                    <a:gd name="T53" fmla="*/ 1 h 68"/>
                    <a:gd name="T54" fmla="*/ 34 w 85"/>
                    <a:gd name="T55" fmla="*/ 3 h 68"/>
                    <a:gd name="T56" fmla="*/ 43 w 85"/>
                    <a:gd name="T57" fmla="*/ 8 h 68"/>
                    <a:gd name="T58" fmla="*/ 52 w 85"/>
                    <a:gd name="T59" fmla="*/ 3 h 68"/>
                    <a:gd name="T60" fmla="*/ 55 w 85"/>
                    <a:gd name="T61" fmla="*/ 1 h 68"/>
                    <a:gd name="T62" fmla="*/ 59 w 85"/>
                    <a:gd name="T63" fmla="*/ 3 h 68"/>
                    <a:gd name="T64" fmla="*/ 66 w 85"/>
                    <a:gd name="T65" fmla="*/ 8 h 68"/>
                    <a:gd name="T66" fmla="*/ 66 w 85"/>
                    <a:gd name="T67" fmla="*/ 8 h 68"/>
                    <a:gd name="T68" fmla="*/ 76 w 85"/>
                    <a:gd name="T69" fmla="*/ 3 h 68"/>
                    <a:gd name="T70" fmla="*/ 82 w 85"/>
                    <a:gd name="T71" fmla="*/ 2 h 68"/>
                    <a:gd name="T72" fmla="*/ 83 w 85"/>
                    <a:gd name="T73" fmla="*/ 9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85" h="68">
                      <a:moveTo>
                        <a:pt x="83" y="9"/>
                      </a:moveTo>
                      <a:cubicBezTo>
                        <a:pt x="71" y="25"/>
                        <a:pt x="64" y="44"/>
                        <a:pt x="62" y="66"/>
                      </a:cubicBezTo>
                      <a:cubicBezTo>
                        <a:pt x="62" y="68"/>
                        <a:pt x="62" y="68"/>
                        <a:pt x="62" y="68"/>
                      </a:cubicBez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3" y="66"/>
                        <a:pt x="53" y="66"/>
                        <a:pt x="53" y="66"/>
                      </a:cubicBezTo>
                      <a:cubicBezTo>
                        <a:pt x="55" y="48"/>
                        <a:pt x="59" y="32"/>
                        <a:pt x="67" y="17"/>
                      </a:cubicBezTo>
                      <a:cubicBezTo>
                        <a:pt x="67" y="17"/>
                        <a:pt x="67" y="17"/>
                        <a:pt x="67" y="17"/>
                      </a:cubicBezTo>
                      <a:cubicBezTo>
                        <a:pt x="66" y="17"/>
                        <a:pt x="66" y="17"/>
                        <a:pt x="66" y="17"/>
                      </a:cubicBezTo>
                      <a:cubicBezTo>
                        <a:pt x="63" y="17"/>
                        <a:pt x="59" y="16"/>
                        <a:pt x="55" y="13"/>
                      </a:cubicBezTo>
                      <a:cubicBezTo>
                        <a:pt x="52" y="16"/>
                        <a:pt x="48" y="17"/>
                        <a:pt x="44" y="17"/>
                      </a:cubicBezTo>
                      <a:cubicBezTo>
                        <a:pt x="39" y="17"/>
                        <a:pt x="34" y="16"/>
                        <a:pt x="30" y="12"/>
                      </a:cubicBezTo>
                      <a:cubicBezTo>
                        <a:pt x="26" y="15"/>
                        <a:pt x="21" y="17"/>
                        <a:pt x="17" y="16"/>
                      </a:cubicBezTo>
                      <a:cubicBezTo>
                        <a:pt x="28" y="38"/>
                        <a:pt x="30" y="59"/>
                        <a:pt x="30" y="66"/>
                      </a:cubicBezTo>
                      <a:cubicBezTo>
                        <a:pt x="31" y="68"/>
                        <a:pt x="31" y="68"/>
                        <a:pt x="31" y="68"/>
                      </a:cubicBezTo>
                      <a:cubicBezTo>
                        <a:pt x="21" y="68"/>
                        <a:pt x="21" y="68"/>
                        <a:pt x="21" y="68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58"/>
                        <a:pt x="17" y="31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5" y="0"/>
                        <a:pt x="7" y="1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11" y="5"/>
                        <a:pt x="14" y="7"/>
                        <a:pt x="16" y="7"/>
                      </a:cubicBezTo>
                      <a:cubicBezTo>
                        <a:pt x="20" y="7"/>
                        <a:pt x="23" y="6"/>
                        <a:pt x="27" y="2"/>
                      </a:cubicBezTo>
                      <a:cubicBezTo>
                        <a:pt x="28" y="1"/>
                        <a:pt x="29" y="1"/>
                        <a:pt x="31" y="1"/>
                      </a:cubicBezTo>
                      <a:cubicBezTo>
                        <a:pt x="32" y="1"/>
                        <a:pt x="33" y="2"/>
                        <a:pt x="34" y="3"/>
                      </a:cubicBezTo>
                      <a:cubicBezTo>
                        <a:pt x="37" y="6"/>
                        <a:pt x="40" y="8"/>
                        <a:pt x="43" y="8"/>
                      </a:cubicBezTo>
                      <a:cubicBezTo>
                        <a:pt x="47" y="8"/>
                        <a:pt x="50" y="5"/>
                        <a:pt x="52" y="3"/>
                      </a:cubicBezTo>
                      <a:cubicBezTo>
                        <a:pt x="53" y="2"/>
                        <a:pt x="54" y="1"/>
                        <a:pt x="55" y="1"/>
                      </a:cubicBezTo>
                      <a:cubicBezTo>
                        <a:pt x="57" y="1"/>
                        <a:pt x="58" y="2"/>
                        <a:pt x="59" y="3"/>
                      </a:cubicBezTo>
                      <a:cubicBezTo>
                        <a:pt x="61" y="6"/>
                        <a:pt x="63" y="8"/>
                        <a:pt x="66" y="8"/>
                      </a:cubicBezTo>
                      <a:cubicBezTo>
                        <a:pt x="66" y="8"/>
                        <a:pt x="66" y="8"/>
                        <a:pt x="66" y="8"/>
                      </a:cubicBezTo>
                      <a:cubicBezTo>
                        <a:pt x="70" y="8"/>
                        <a:pt x="73" y="6"/>
                        <a:pt x="76" y="3"/>
                      </a:cubicBezTo>
                      <a:cubicBezTo>
                        <a:pt x="78" y="1"/>
                        <a:pt x="81" y="1"/>
                        <a:pt x="82" y="2"/>
                      </a:cubicBezTo>
                      <a:cubicBezTo>
                        <a:pt x="84" y="4"/>
                        <a:pt x="85" y="7"/>
                        <a:pt x="8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3" name="任意多边形 42"/>
            <p:cNvSpPr/>
            <p:nvPr/>
          </p:nvSpPr>
          <p:spPr>
            <a:xfrm rot="2700000">
              <a:off x="2092" y="1736"/>
              <a:ext cx="2034" cy="2035"/>
            </a:xfrm>
            <a:custGeom>
              <a:avLst/>
              <a:gdLst>
                <a:gd name="connsiteX0" fmla="*/ 39400 w 1444932"/>
                <a:gd name="connsiteY0" fmla="*/ 39554 h 1445086"/>
                <a:gd name="connsiteX1" fmla="*/ 134519 w 1444932"/>
                <a:gd name="connsiteY1" fmla="*/ 155 h 1445086"/>
                <a:gd name="connsiteX2" fmla="*/ 894281 w 1444932"/>
                <a:gd name="connsiteY2" fmla="*/ 155 h 1445086"/>
                <a:gd name="connsiteX3" fmla="*/ 905823 w 1444932"/>
                <a:gd name="connsiteY3" fmla="*/ 2485 h 1445086"/>
                <a:gd name="connsiteX4" fmla="*/ 905881 w 1444932"/>
                <a:gd name="connsiteY4" fmla="*/ 154 h 1445086"/>
                <a:gd name="connsiteX5" fmla="*/ 1431928 w 1444932"/>
                <a:gd name="connsiteY5" fmla="*/ 427073 h 1445086"/>
                <a:gd name="connsiteX6" fmla="*/ 1439322 w 1444932"/>
                <a:gd name="connsiteY6" fmla="*/ 523015 h 1445086"/>
                <a:gd name="connsiteX7" fmla="*/ 1444932 w 1444932"/>
                <a:gd name="connsiteY7" fmla="*/ 550805 h 1445086"/>
                <a:gd name="connsiteX8" fmla="*/ 1444932 w 1444932"/>
                <a:gd name="connsiteY8" fmla="*/ 1310567 h 1445086"/>
                <a:gd name="connsiteX9" fmla="*/ 1310414 w 1444932"/>
                <a:gd name="connsiteY9" fmla="*/ 1445086 h 1445086"/>
                <a:gd name="connsiteX10" fmla="*/ 1175895 w 1444932"/>
                <a:gd name="connsiteY10" fmla="*/ 1310567 h 1445086"/>
                <a:gd name="connsiteX11" fmla="*/ 1175894 w 1444932"/>
                <a:gd name="connsiteY11" fmla="*/ 550805 h 1445086"/>
                <a:gd name="connsiteX12" fmla="*/ 1176924 w 1444932"/>
                <a:gd name="connsiteY12" fmla="*/ 545705 h 1445086"/>
                <a:gd name="connsiteX13" fmla="*/ 1175290 w 1444932"/>
                <a:gd name="connsiteY13" fmla="*/ 545705 h 1445086"/>
                <a:gd name="connsiteX14" fmla="*/ 899147 w 1444932"/>
                <a:gd name="connsiteY14" fmla="*/ 269562 h 1445086"/>
                <a:gd name="connsiteX15" fmla="*/ 899181 w 1444932"/>
                <a:gd name="connsiteY15" fmla="*/ 268204 h 1445086"/>
                <a:gd name="connsiteX16" fmla="*/ 894281 w 1444932"/>
                <a:gd name="connsiteY16" fmla="*/ 269193 h 1445086"/>
                <a:gd name="connsiteX17" fmla="*/ 134519 w 1444932"/>
                <a:gd name="connsiteY17" fmla="*/ 269193 h 1445086"/>
                <a:gd name="connsiteX18" fmla="*/ 0 w 1444932"/>
                <a:gd name="connsiteY18" fmla="*/ 134674 h 1445086"/>
                <a:gd name="connsiteX19" fmla="*/ 39400 w 1444932"/>
                <a:gd name="connsiteY19" fmla="*/ 39554 h 144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4932" h="1445086">
                  <a:moveTo>
                    <a:pt x="39400" y="39554"/>
                  </a:moveTo>
                  <a:cubicBezTo>
                    <a:pt x="63743" y="15211"/>
                    <a:pt x="97373" y="155"/>
                    <a:pt x="134519" y="155"/>
                  </a:cubicBezTo>
                  <a:lnTo>
                    <a:pt x="894281" y="155"/>
                  </a:lnTo>
                  <a:lnTo>
                    <a:pt x="905823" y="2485"/>
                  </a:lnTo>
                  <a:lnTo>
                    <a:pt x="905881" y="154"/>
                  </a:lnTo>
                  <a:cubicBezTo>
                    <a:pt x="1206440" y="-5740"/>
                    <a:pt x="1389685" y="157248"/>
                    <a:pt x="1431928" y="427073"/>
                  </a:cubicBezTo>
                  <a:lnTo>
                    <a:pt x="1439322" y="523015"/>
                  </a:lnTo>
                  <a:lnTo>
                    <a:pt x="1444932" y="550805"/>
                  </a:lnTo>
                  <a:lnTo>
                    <a:pt x="1444932" y="1310567"/>
                  </a:lnTo>
                  <a:cubicBezTo>
                    <a:pt x="1444933" y="1384860"/>
                    <a:pt x="1384707" y="1445086"/>
                    <a:pt x="1310414" y="1445086"/>
                  </a:cubicBezTo>
                  <a:cubicBezTo>
                    <a:pt x="1236120" y="1445086"/>
                    <a:pt x="1175894" y="1384860"/>
                    <a:pt x="1175895" y="1310567"/>
                  </a:cubicBezTo>
                  <a:lnTo>
                    <a:pt x="1175894" y="550805"/>
                  </a:lnTo>
                  <a:lnTo>
                    <a:pt x="1176924" y="545705"/>
                  </a:lnTo>
                  <a:lnTo>
                    <a:pt x="1175290" y="545705"/>
                  </a:lnTo>
                  <a:cubicBezTo>
                    <a:pt x="1169114" y="387989"/>
                    <a:pt x="1176413" y="263949"/>
                    <a:pt x="899147" y="269562"/>
                  </a:cubicBezTo>
                  <a:lnTo>
                    <a:pt x="899181" y="268204"/>
                  </a:lnTo>
                  <a:lnTo>
                    <a:pt x="894281" y="269193"/>
                  </a:lnTo>
                  <a:lnTo>
                    <a:pt x="134519" y="269193"/>
                  </a:lnTo>
                  <a:cubicBezTo>
                    <a:pt x="60226" y="269193"/>
                    <a:pt x="0" y="208967"/>
                    <a:pt x="0" y="134674"/>
                  </a:cubicBezTo>
                  <a:cubicBezTo>
                    <a:pt x="0" y="97527"/>
                    <a:pt x="15057" y="63898"/>
                    <a:pt x="39400" y="3955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0460" y="321310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/>
              <a:t>针对性解决客户疑问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69670" y="1102360"/>
            <a:ext cx="1851660" cy="1291590"/>
            <a:chOff x="1842" y="1736"/>
            <a:chExt cx="2916" cy="2034"/>
          </a:xfrm>
        </p:grpSpPr>
        <p:sp>
          <p:nvSpPr>
            <p:cNvPr id="42" name="任意多边形 41"/>
            <p:cNvSpPr/>
            <p:nvPr/>
          </p:nvSpPr>
          <p:spPr>
            <a:xfrm rot="16200000">
              <a:off x="2379" y="1323"/>
              <a:ext cx="1843" cy="2917"/>
            </a:xfrm>
            <a:custGeom>
              <a:avLst/>
              <a:gdLst>
                <a:gd name="connsiteX0" fmla="*/ 662731 w 1308684"/>
                <a:gd name="connsiteY0" fmla="*/ 2072081 h 2072081"/>
                <a:gd name="connsiteX1" fmla="*/ 0 w 1308684"/>
                <a:gd name="connsiteY1" fmla="*/ 1442907 h 2072081"/>
                <a:gd name="connsiteX2" fmla="*/ 0 w 1308684"/>
                <a:gd name="connsiteY2" fmla="*/ 0 h 2072081"/>
                <a:gd name="connsiteX3" fmla="*/ 671120 w 1308684"/>
                <a:gd name="connsiteY3" fmla="*/ 662731 h 2072081"/>
                <a:gd name="connsiteX4" fmla="*/ 1308684 w 1308684"/>
                <a:gd name="connsiteY4" fmla="*/ 25167 h 2072081"/>
                <a:gd name="connsiteX5" fmla="*/ 1308684 w 1308684"/>
                <a:gd name="connsiteY5" fmla="*/ 1442907 h 2072081"/>
                <a:gd name="connsiteX6" fmla="*/ 662731 w 1308684"/>
                <a:gd name="connsiteY6" fmla="*/ 2072081 h 207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8684" h="2072081">
                  <a:moveTo>
                    <a:pt x="662731" y="2072081"/>
                  </a:moveTo>
                  <a:lnTo>
                    <a:pt x="0" y="1442907"/>
                  </a:lnTo>
                  <a:lnTo>
                    <a:pt x="0" y="0"/>
                  </a:lnTo>
                  <a:lnTo>
                    <a:pt x="671120" y="662731"/>
                  </a:lnTo>
                  <a:lnTo>
                    <a:pt x="1308684" y="25167"/>
                  </a:lnTo>
                  <a:lnTo>
                    <a:pt x="1308684" y="1442907"/>
                  </a:lnTo>
                  <a:lnTo>
                    <a:pt x="662731" y="2072081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0"/>
            </a:gra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2700000">
              <a:off x="2092" y="1736"/>
              <a:ext cx="2034" cy="2035"/>
            </a:xfrm>
            <a:custGeom>
              <a:avLst/>
              <a:gdLst>
                <a:gd name="connsiteX0" fmla="*/ 39400 w 1444932"/>
                <a:gd name="connsiteY0" fmla="*/ 39554 h 1445086"/>
                <a:gd name="connsiteX1" fmla="*/ 134519 w 1444932"/>
                <a:gd name="connsiteY1" fmla="*/ 155 h 1445086"/>
                <a:gd name="connsiteX2" fmla="*/ 894281 w 1444932"/>
                <a:gd name="connsiteY2" fmla="*/ 155 h 1445086"/>
                <a:gd name="connsiteX3" fmla="*/ 905823 w 1444932"/>
                <a:gd name="connsiteY3" fmla="*/ 2485 h 1445086"/>
                <a:gd name="connsiteX4" fmla="*/ 905881 w 1444932"/>
                <a:gd name="connsiteY4" fmla="*/ 154 h 1445086"/>
                <a:gd name="connsiteX5" fmla="*/ 1431928 w 1444932"/>
                <a:gd name="connsiteY5" fmla="*/ 427073 h 1445086"/>
                <a:gd name="connsiteX6" fmla="*/ 1439322 w 1444932"/>
                <a:gd name="connsiteY6" fmla="*/ 523015 h 1445086"/>
                <a:gd name="connsiteX7" fmla="*/ 1444932 w 1444932"/>
                <a:gd name="connsiteY7" fmla="*/ 550805 h 1445086"/>
                <a:gd name="connsiteX8" fmla="*/ 1444932 w 1444932"/>
                <a:gd name="connsiteY8" fmla="*/ 1310567 h 1445086"/>
                <a:gd name="connsiteX9" fmla="*/ 1310414 w 1444932"/>
                <a:gd name="connsiteY9" fmla="*/ 1445086 h 1445086"/>
                <a:gd name="connsiteX10" fmla="*/ 1175895 w 1444932"/>
                <a:gd name="connsiteY10" fmla="*/ 1310567 h 1445086"/>
                <a:gd name="connsiteX11" fmla="*/ 1175894 w 1444932"/>
                <a:gd name="connsiteY11" fmla="*/ 550805 h 1445086"/>
                <a:gd name="connsiteX12" fmla="*/ 1176924 w 1444932"/>
                <a:gd name="connsiteY12" fmla="*/ 545705 h 1445086"/>
                <a:gd name="connsiteX13" fmla="*/ 1175290 w 1444932"/>
                <a:gd name="connsiteY13" fmla="*/ 545705 h 1445086"/>
                <a:gd name="connsiteX14" fmla="*/ 899147 w 1444932"/>
                <a:gd name="connsiteY14" fmla="*/ 269562 h 1445086"/>
                <a:gd name="connsiteX15" fmla="*/ 899181 w 1444932"/>
                <a:gd name="connsiteY15" fmla="*/ 268204 h 1445086"/>
                <a:gd name="connsiteX16" fmla="*/ 894281 w 1444932"/>
                <a:gd name="connsiteY16" fmla="*/ 269193 h 1445086"/>
                <a:gd name="connsiteX17" fmla="*/ 134519 w 1444932"/>
                <a:gd name="connsiteY17" fmla="*/ 269193 h 1445086"/>
                <a:gd name="connsiteX18" fmla="*/ 0 w 1444932"/>
                <a:gd name="connsiteY18" fmla="*/ 134674 h 1445086"/>
                <a:gd name="connsiteX19" fmla="*/ 39400 w 1444932"/>
                <a:gd name="connsiteY19" fmla="*/ 39554 h 144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4932" h="1445086">
                  <a:moveTo>
                    <a:pt x="39400" y="39554"/>
                  </a:moveTo>
                  <a:cubicBezTo>
                    <a:pt x="63743" y="15211"/>
                    <a:pt x="97373" y="155"/>
                    <a:pt x="134519" y="155"/>
                  </a:cubicBezTo>
                  <a:lnTo>
                    <a:pt x="894281" y="155"/>
                  </a:lnTo>
                  <a:lnTo>
                    <a:pt x="905823" y="2485"/>
                  </a:lnTo>
                  <a:lnTo>
                    <a:pt x="905881" y="154"/>
                  </a:lnTo>
                  <a:cubicBezTo>
                    <a:pt x="1206440" y="-5740"/>
                    <a:pt x="1389685" y="157248"/>
                    <a:pt x="1431928" y="427073"/>
                  </a:cubicBezTo>
                  <a:lnTo>
                    <a:pt x="1439322" y="523015"/>
                  </a:lnTo>
                  <a:lnTo>
                    <a:pt x="1444932" y="550805"/>
                  </a:lnTo>
                  <a:lnTo>
                    <a:pt x="1444932" y="1310567"/>
                  </a:lnTo>
                  <a:cubicBezTo>
                    <a:pt x="1444933" y="1384860"/>
                    <a:pt x="1384707" y="1445086"/>
                    <a:pt x="1310414" y="1445086"/>
                  </a:cubicBezTo>
                  <a:cubicBezTo>
                    <a:pt x="1236120" y="1445086"/>
                    <a:pt x="1175894" y="1384860"/>
                    <a:pt x="1175895" y="1310567"/>
                  </a:cubicBezTo>
                  <a:lnTo>
                    <a:pt x="1175894" y="550805"/>
                  </a:lnTo>
                  <a:lnTo>
                    <a:pt x="1176924" y="545705"/>
                  </a:lnTo>
                  <a:lnTo>
                    <a:pt x="1175290" y="545705"/>
                  </a:lnTo>
                  <a:cubicBezTo>
                    <a:pt x="1169114" y="387989"/>
                    <a:pt x="1176413" y="263949"/>
                    <a:pt x="899147" y="269562"/>
                  </a:cubicBezTo>
                  <a:lnTo>
                    <a:pt x="899181" y="268204"/>
                  </a:lnTo>
                  <a:lnTo>
                    <a:pt x="894281" y="269193"/>
                  </a:lnTo>
                  <a:lnTo>
                    <a:pt x="134519" y="269193"/>
                  </a:lnTo>
                  <a:cubicBezTo>
                    <a:pt x="60226" y="269193"/>
                    <a:pt x="0" y="208967"/>
                    <a:pt x="0" y="134674"/>
                  </a:cubicBezTo>
                  <a:cubicBezTo>
                    <a:pt x="0" y="97527"/>
                    <a:pt x="15057" y="63898"/>
                    <a:pt x="39400" y="3955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Freeform 223"/>
            <p:cNvSpPr/>
            <p:nvPr/>
          </p:nvSpPr>
          <p:spPr bwMode="auto">
            <a:xfrm>
              <a:off x="2893" y="2512"/>
              <a:ext cx="593" cy="481"/>
            </a:xfrm>
            <a:custGeom>
              <a:avLst/>
              <a:gdLst>
                <a:gd name="T0" fmla="*/ 107 w 107"/>
                <a:gd name="T1" fmla="*/ 10 h 87"/>
                <a:gd name="T2" fmla="*/ 95 w 107"/>
                <a:gd name="T3" fmla="*/ 13 h 87"/>
                <a:gd name="T4" fmla="*/ 104 w 107"/>
                <a:gd name="T5" fmla="*/ 1 h 87"/>
                <a:gd name="T6" fmla="*/ 90 w 107"/>
                <a:gd name="T7" fmla="*/ 7 h 87"/>
                <a:gd name="T8" fmla="*/ 74 w 107"/>
                <a:gd name="T9" fmla="*/ 0 h 87"/>
                <a:gd name="T10" fmla="*/ 52 w 107"/>
                <a:gd name="T11" fmla="*/ 22 h 87"/>
                <a:gd name="T12" fmla="*/ 53 w 107"/>
                <a:gd name="T13" fmla="*/ 27 h 87"/>
                <a:gd name="T14" fmla="*/ 7 w 107"/>
                <a:gd name="T15" fmla="*/ 4 h 87"/>
                <a:gd name="T16" fmla="*/ 4 w 107"/>
                <a:gd name="T17" fmla="*/ 15 h 87"/>
                <a:gd name="T18" fmla="*/ 14 w 107"/>
                <a:gd name="T19" fmla="*/ 33 h 87"/>
                <a:gd name="T20" fmla="*/ 4 w 107"/>
                <a:gd name="T21" fmla="*/ 30 h 87"/>
                <a:gd name="T22" fmla="*/ 4 w 107"/>
                <a:gd name="T23" fmla="*/ 31 h 87"/>
                <a:gd name="T24" fmla="*/ 22 w 107"/>
                <a:gd name="T25" fmla="*/ 52 h 87"/>
                <a:gd name="T26" fmla="*/ 16 w 107"/>
                <a:gd name="T27" fmla="*/ 53 h 87"/>
                <a:gd name="T28" fmla="*/ 12 w 107"/>
                <a:gd name="T29" fmla="*/ 53 h 87"/>
                <a:gd name="T30" fmla="*/ 32 w 107"/>
                <a:gd name="T31" fmla="*/ 68 h 87"/>
                <a:gd name="T32" fmla="*/ 5 w 107"/>
                <a:gd name="T33" fmla="*/ 77 h 87"/>
                <a:gd name="T34" fmla="*/ 0 w 107"/>
                <a:gd name="T35" fmla="*/ 77 h 87"/>
                <a:gd name="T36" fmla="*/ 33 w 107"/>
                <a:gd name="T37" fmla="*/ 87 h 87"/>
                <a:gd name="T38" fmla="*/ 96 w 107"/>
                <a:gd name="T39" fmla="*/ 24 h 87"/>
                <a:gd name="T40" fmla="*/ 96 w 107"/>
                <a:gd name="T41" fmla="*/ 21 h 87"/>
                <a:gd name="T42" fmla="*/ 107 w 107"/>
                <a:gd name="T43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87">
                  <a:moveTo>
                    <a:pt x="107" y="10"/>
                  </a:moveTo>
                  <a:cubicBezTo>
                    <a:pt x="103" y="12"/>
                    <a:pt x="99" y="13"/>
                    <a:pt x="95" y="13"/>
                  </a:cubicBezTo>
                  <a:cubicBezTo>
                    <a:pt x="99" y="11"/>
                    <a:pt x="103" y="6"/>
                    <a:pt x="104" y="1"/>
                  </a:cubicBezTo>
                  <a:cubicBezTo>
                    <a:pt x="100" y="4"/>
                    <a:pt x="95" y="6"/>
                    <a:pt x="90" y="7"/>
                  </a:cubicBezTo>
                  <a:cubicBezTo>
                    <a:pt x="86" y="2"/>
                    <a:pt x="80" y="0"/>
                    <a:pt x="74" y="0"/>
                  </a:cubicBezTo>
                  <a:cubicBezTo>
                    <a:pt x="62" y="0"/>
                    <a:pt x="52" y="9"/>
                    <a:pt x="52" y="22"/>
                  </a:cubicBezTo>
                  <a:cubicBezTo>
                    <a:pt x="52" y="23"/>
                    <a:pt x="52" y="25"/>
                    <a:pt x="53" y="27"/>
                  </a:cubicBezTo>
                  <a:cubicBezTo>
                    <a:pt x="34" y="26"/>
                    <a:pt x="18" y="17"/>
                    <a:pt x="7" y="4"/>
                  </a:cubicBezTo>
                  <a:cubicBezTo>
                    <a:pt x="5" y="7"/>
                    <a:pt x="4" y="11"/>
                    <a:pt x="4" y="15"/>
                  </a:cubicBezTo>
                  <a:cubicBezTo>
                    <a:pt x="4" y="22"/>
                    <a:pt x="8" y="29"/>
                    <a:pt x="14" y="33"/>
                  </a:cubicBezTo>
                  <a:cubicBezTo>
                    <a:pt x="10" y="33"/>
                    <a:pt x="7" y="32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41"/>
                    <a:pt x="12" y="50"/>
                    <a:pt x="22" y="52"/>
                  </a:cubicBezTo>
                  <a:cubicBezTo>
                    <a:pt x="20" y="53"/>
                    <a:pt x="18" y="53"/>
                    <a:pt x="16" y="53"/>
                  </a:cubicBezTo>
                  <a:cubicBezTo>
                    <a:pt x="14" y="53"/>
                    <a:pt x="13" y="53"/>
                    <a:pt x="12" y="53"/>
                  </a:cubicBezTo>
                  <a:cubicBezTo>
                    <a:pt x="15" y="61"/>
                    <a:pt x="23" y="68"/>
                    <a:pt x="32" y="68"/>
                  </a:cubicBezTo>
                  <a:cubicBezTo>
                    <a:pt x="25" y="74"/>
                    <a:pt x="15" y="77"/>
                    <a:pt x="5" y="77"/>
                  </a:cubicBezTo>
                  <a:cubicBezTo>
                    <a:pt x="3" y="77"/>
                    <a:pt x="1" y="77"/>
                    <a:pt x="0" y="77"/>
                  </a:cubicBezTo>
                  <a:cubicBezTo>
                    <a:pt x="9" y="83"/>
                    <a:pt x="21" y="87"/>
                    <a:pt x="33" y="87"/>
                  </a:cubicBezTo>
                  <a:cubicBezTo>
                    <a:pt x="74" y="87"/>
                    <a:pt x="96" y="53"/>
                    <a:pt x="96" y="24"/>
                  </a:cubicBezTo>
                  <a:cubicBezTo>
                    <a:pt x="96" y="23"/>
                    <a:pt x="96" y="22"/>
                    <a:pt x="96" y="21"/>
                  </a:cubicBezTo>
                  <a:cubicBezTo>
                    <a:pt x="101" y="18"/>
                    <a:pt x="104" y="14"/>
                    <a:pt x="107" y="10"/>
                  </a:cubicBezTo>
                  <a:close/>
                </a:path>
              </a:pathLst>
            </a:custGeom>
            <a:solidFill>
              <a:srgbClr val="123E6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021330" y="1101725"/>
            <a:ext cx="5768975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905" indent="-1905" fontAlgn="base"/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例如：1.能否考过？基础差怎么办？</a:t>
            </a:r>
            <a:endParaRPr lang="zh-CN" altLang="en-US" sz="1600" strike="noStrike" noProof="1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905" indent="-344805" fontAlgn="base"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    2.为什么价钱这么贵？</a:t>
            </a:r>
            <a:endParaRPr lang="zh-CN" altLang="en-US" sz="1600" strike="noStrike" noProof="1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905" indent="-344805" fontAlgn="base"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    3.没有时间怎么办？</a:t>
            </a:r>
            <a:endParaRPr lang="zh-CN" altLang="en-US" sz="1600" strike="noStrike" noProof="1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905" indent="-344805" fontAlgn="base"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    4.4人住宿不习惯怎么办？</a:t>
            </a:r>
            <a:endParaRPr lang="zh-CN" altLang="en-US" sz="1600" strike="noStrike" noProof="1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905" indent="-344805" fontAlgn="base"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    5.课程安排有问题</a:t>
            </a:r>
            <a:endParaRPr lang="zh-CN" altLang="en-US" sz="1600" strike="noStrike" noProof="1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905" indent="-344805" fontAlgn="base"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    6.。。。。。</a:t>
            </a:r>
            <a:endParaRPr lang="zh-CN" altLang="en-US" sz="1600" strike="noStrike" noProof="1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905" indent="-344805" fontAlgn="base">
              <a:buNone/>
            </a:pPr>
            <a:endParaRPr lang="zh-CN" altLang="en-US" sz="1600" strike="noStrike" noProof="1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905" indent="-344805" fontAlgn="base">
              <a:buNone/>
            </a:pPr>
            <a:endParaRPr lang="zh-CN" altLang="en-US" sz="1600" strike="noStrike" noProof="1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905" indent="-344805" fontAlgn="base"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每个客户所关心的问题都不尽相同，但是一把万能钥匙就是，一定要找到客户真正的顾虑点，真正担心的东西，然后一定要解释清楚，这一点做好了，基本就成功一半了</a:t>
            </a:r>
            <a:endParaRPr lang="zh-CN" altLang="en-US" sz="160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0460" y="32131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/>
              <a:t>关单</a:t>
            </a:r>
          </a:p>
        </p:txBody>
      </p:sp>
      <p:sp>
        <p:nvSpPr>
          <p:cNvPr id="14339" name="文本占位符 14338"/>
          <p:cNvSpPr>
            <a:spLocks noGrp="1"/>
          </p:cNvSpPr>
          <p:nvPr/>
        </p:nvSpPr>
        <p:spPr>
          <a:xfrm>
            <a:off x="2887345" y="971550"/>
            <a:ext cx="5668645" cy="390652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u"/>
              <a:defRPr sz="2000" b="1" i="0" u="none" kern="1200" baseline="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1905" fontAlgn="base"/>
            <a:r>
              <a:rPr lang="zh-CN" altLang="en-US" sz="1600" b="0" strike="noStrike" noProof="1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1.优惠：a名额的限定</a:t>
            </a:r>
          </a:p>
          <a:p>
            <a:pPr marL="1905" indent="-344805" fontAlgn="base">
              <a:buNone/>
            </a:pPr>
            <a:r>
              <a:rPr lang="zh-CN" altLang="en-US" sz="1600" b="0" strike="noStrike" noProof="1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b日期的限定</a:t>
            </a:r>
          </a:p>
          <a:p>
            <a:pPr marL="1905" indent="-344805" fontAlgn="base">
              <a:buNone/>
            </a:pPr>
            <a:r>
              <a:rPr lang="zh-CN" altLang="en-US" sz="1600" b="0" strike="noStrike" noProof="1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c为什么现在报   </a:t>
            </a:r>
          </a:p>
          <a:p>
            <a:pPr marL="1905" indent="-344805" fontAlgn="base">
              <a:buNone/>
            </a:pPr>
            <a:endParaRPr lang="zh-CN" altLang="en-US" sz="1600" b="0" strike="noStrike" noProof="1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905" indent="-344805" fontAlgn="base">
              <a:buNone/>
            </a:pPr>
            <a:r>
              <a:rPr lang="zh-CN" altLang="en-US" sz="1600" b="0" strike="noStrike" noProof="1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2.学习规划：a现在学的重要性</a:t>
            </a:r>
          </a:p>
          <a:p>
            <a:pPr marL="1905" indent="-344805" fontAlgn="base">
              <a:buNone/>
            </a:pPr>
            <a:r>
              <a:rPr lang="zh-CN" altLang="en-US" sz="1600" b="0" strike="noStrike" noProof="1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b学习规划</a:t>
            </a:r>
          </a:p>
          <a:p>
            <a:pPr marL="1905" indent="-344805" fontAlgn="base">
              <a:buNone/>
            </a:pPr>
            <a:r>
              <a:rPr lang="zh-CN" altLang="en-US" sz="1600" b="0" strike="noStrike" noProof="1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c未来展望</a:t>
            </a:r>
          </a:p>
          <a:p>
            <a:pPr marL="1905" indent="-344805" fontAlgn="base">
              <a:buNone/>
            </a:pPr>
            <a:endParaRPr lang="zh-CN" altLang="en-US" sz="1600" b="0" strike="noStrike" noProof="1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905" indent="-344805" fontAlgn="base">
              <a:buNone/>
            </a:pPr>
            <a:r>
              <a:rPr lang="zh-CN" altLang="en-US" sz="1600" b="0" strike="noStrike" noProof="1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3.政策变化：a出题方向</a:t>
            </a:r>
          </a:p>
          <a:p>
            <a:pPr marL="1905" indent="-344805" fontAlgn="base">
              <a:buNone/>
            </a:pPr>
            <a:r>
              <a:rPr lang="zh-CN" altLang="en-US" sz="1600" b="0" strike="noStrike" noProof="1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b改革、院校政策</a:t>
            </a:r>
          </a:p>
          <a:p>
            <a:pPr marL="1905" indent="-344805" fontAlgn="base">
              <a:buNone/>
            </a:pPr>
            <a:endParaRPr lang="zh-CN" altLang="en-US" sz="1600" b="0" strike="noStrike" noProof="1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905" indent="-344805" fontAlgn="base">
              <a:buNone/>
            </a:pPr>
            <a:r>
              <a:rPr lang="zh-CN" altLang="en-US" sz="1600" b="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4.把握时机，有效利用各项优惠政策和日期，促使客户尽快下定决心</a:t>
            </a:r>
            <a:endParaRPr lang="zh-CN" altLang="en-US" sz="1600" b="0" strike="noStrike" noProof="1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905" indent="-344805" fontAlgn="base">
              <a:buNone/>
            </a:pPr>
            <a:endParaRPr lang="zh-CN" altLang="en-US" sz="1600" b="0" strike="noStrike" noProof="1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905" indent="-344805" fontAlgn="base">
              <a:buNone/>
            </a:pPr>
            <a:r>
              <a:rPr lang="zh-CN" altLang="en-US" sz="1600" b="0" strike="noStrike" noProof="1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69670" y="1102360"/>
            <a:ext cx="1851660" cy="1291590"/>
            <a:chOff x="1842" y="1736"/>
            <a:chExt cx="2916" cy="2034"/>
          </a:xfrm>
        </p:grpSpPr>
        <p:sp>
          <p:nvSpPr>
            <p:cNvPr id="42" name="任意多边形 41"/>
            <p:cNvSpPr/>
            <p:nvPr/>
          </p:nvSpPr>
          <p:spPr>
            <a:xfrm rot="16200000">
              <a:off x="2379" y="1323"/>
              <a:ext cx="1843" cy="2917"/>
            </a:xfrm>
            <a:custGeom>
              <a:avLst/>
              <a:gdLst>
                <a:gd name="connsiteX0" fmla="*/ 662731 w 1308684"/>
                <a:gd name="connsiteY0" fmla="*/ 2072081 h 2072081"/>
                <a:gd name="connsiteX1" fmla="*/ 0 w 1308684"/>
                <a:gd name="connsiteY1" fmla="*/ 1442907 h 2072081"/>
                <a:gd name="connsiteX2" fmla="*/ 0 w 1308684"/>
                <a:gd name="connsiteY2" fmla="*/ 0 h 2072081"/>
                <a:gd name="connsiteX3" fmla="*/ 671120 w 1308684"/>
                <a:gd name="connsiteY3" fmla="*/ 662731 h 2072081"/>
                <a:gd name="connsiteX4" fmla="*/ 1308684 w 1308684"/>
                <a:gd name="connsiteY4" fmla="*/ 25167 h 2072081"/>
                <a:gd name="connsiteX5" fmla="*/ 1308684 w 1308684"/>
                <a:gd name="connsiteY5" fmla="*/ 1442907 h 2072081"/>
                <a:gd name="connsiteX6" fmla="*/ 662731 w 1308684"/>
                <a:gd name="connsiteY6" fmla="*/ 2072081 h 207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8684" h="2072081">
                  <a:moveTo>
                    <a:pt x="662731" y="2072081"/>
                  </a:moveTo>
                  <a:lnTo>
                    <a:pt x="0" y="1442907"/>
                  </a:lnTo>
                  <a:lnTo>
                    <a:pt x="0" y="0"/>
                  </a:lnTo>
                  <a:lnTo>
                    <a:pt x="671120" y="662731"/>
                  </a:lnTo>
                  <a:lnTo>
                    <a:pt x="1308684" y="25167"/>
                  </a:lnTo>
                  <a:lnTo>
                    <a:pt x="1308684" y="1442907"/>
                  </a:lnTo>
                  <a:lnTo>
                    <a:pt x="662731" y="2072081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0"/>
            </a:gra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2700000">
              <a:off x="2092" y="1736"/>
              <a:ext cx="2034" cy="2035"/>
            </a:xfrm>
            <a:custGeom>
              <a:avLst/>
              <a:gdLst>
                <a:gd name="connsiteX0" fmla="*/ 39400 w 1444932"/>
                <a:gd name="connsiteY0" fmla="*/ 39554 h 1445086"/>
                <a:gd name="connsiteX1" fmla="*/ 134519 w 1444932"/>
                <a:gd name="connsiteY1" fmla="*/ 155 h 1445086"/>
                <a:gd name="connsiteX2" fmla="*/ 894281 w 1444932"/>
                <a:gd name="connsiteY2" fmla="*/ 155 h 1445086"/>
                <a:gd name="connsiteX3" fmla="*/ 905823 w 1444932"/>
                <a:gd name="connsiteY3" fmla="*/ 2485 h 1445086"/>
                <a:gd name="connsiteX4" fmla="*/ 905881 w 1444932"/>
                <a:gd name="connsiteY4" fmla="*/ 154 h 1445086"/>
                <a:gd name="connsiteX5" fmla="*/ 1431928 w 1444932"/>
                <a:gd name="connsiteY5" fmla="*/ 427073 h 1445086"/>
                <a:gd name="connsiteX6" fmla="*/ 1439322 w 1444932"/>
                <a:gd name="connsiteY6" fmla="*/ 523015 h 1445086"/>
                <a:gd name="connsiteX7" fmla="*/ 1444932 w 1444932"/>
                <a:gd name="connsiteY7" fmla="*/ 550805 h 1445086"/>
                <a:gd name="connsiteX8" fmla="*/ 1444932 w 1444932"/>
                <a:gd name="connsiteY8" fmla="*/ 1310567 h 1445086"/>
                <a:gd name="connsiteX9" fmla="*/ 1310414 w 1444932"/>
                <a:gd name="connsiteY9" fmla="*/ 1445086 h 1445086"/>
                <a:gd name="connsiteX10" fmla="*/ 1175895 w 1444932"/>
                <a:gd name="connsiteY10" fmla="*/ 1310567 h 1445086"/>
                <a:gd name="connsiteX11" fmla="*/ 1175894 w 1444932"/>
                <a:gd name="connsiteY11" fmla="*/ 550805 h 1445086"/>
                <a:gd name="connsiteX12" fmla="*/ 1176924 w 1444932"/>
                <a:gd name="connsiteY12" fmla="*/ 545705 h 1445086"/>
                <a:gd name="connsiteX13" fmla="*/ 1175290 w 1444932"/>
                <a:gd name="connsiteY13" fmla="*/ 545705 h 1445086"/>
                <a:gd name="connsiteX14" fmla="*/ 899147 w 1444932"/>
                <a:gd name="connsiteY14" fmla="*/ 269562 h 1445086"/>
                <a:gd name="connsiteX15" fmla="*/ 899181 w 1444932"/>
                <a:gd name="connsiteY15" fmla="*/ 268204 h 1445086"/>
                <a:gd name="connsiteX16" fmla="*/ 894281 w 1444932"/>
                <a:gd name="connsiteY16" fmla="*/ 269193 h 1445086"/>
                <a:gd name="connsiteX17" fmla="*/ 134519 w 1444932"/>
                <a:gd name="connsiteY17" fmla="*/ 269193 h 1445086"/>
                <a:gd name="connsiteX18" fmla="*/ 0 w 1444932"/>
                <a:gd name="connsiteY18" fmla="*/ 134674 h 1445086"/>
                <a:gd name="connsiteX19" fmla="*/ 39400 w 1444932"/>
                <a:gd name="connsiteY19" fmla="*/ 39554 h 144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4932" h="1445086">
                  <a:moveTo>
                    <a:pt x="39400" y="39554"/>
                  </a:moveTo>
                  <a:cubicBezTo>
                    <a:pt x="63743" y="15211"/>
                    <a:pt x="97373" y="155"/>
                    <a:pt x="134519" y="155"/>
                  </a:cubicBezTo>
                  <a:lnTo>
                    <a:pt x="894281" y="155"/>
                  </a:lnTo>
                  <a:lnTo>
                    <a:pt x="905823" y="2485"/>
                  </a:lnTo>
                  <a:lnTo>
                    <a:pt x="905881" y="154"/>
                  </a:lnTo>
                  <a:cubicBezTo>
                    <a:pt x="1206440" y="-5740"/>
                    <a:pt x="1389685" y="157248"/>
                    <a:pt x="1431928" y="427073"/>
                  </a:cubicBezTo>
                  <a:lnTo>
                    <a:pt x="1439322" y="523015"/>
                  </a:lnTo>
                  <a:lnTo>
                    <a:pt x="1444932" y="550805"/>
                  </a:lnTo>
                  <a:lnTo>
                    <a:pt x="1444932" y="1310567"/>
                  </a:lnTo>
                  <a:cubicBezTo>
                    <a:pt x="1444933" y="1384860"/>
                    <a:pt x="1384707" y="1445086"/>
                    <a:pt x="1310414" y="1445086"/>
                  </a:cubicBezTo>
                  <a:cubicBezTo>
                    <a:pt x="1236120" y="1445086"/>
                    <a:pt x="1175894" y="1384860"/>
                    <a:pt x="1175895" y="1310567"/>
                  </a:cubicBezTo>
                  <a:lnTo>
                    <a:pt x="1175894" y="550805"/>
                  </a:lnTo>
                  <a:lnTo>
                    <a:pt x="1176924" y="545705"/>
                  </a:lnTo>
                  <a:lnTo>
                    <a:pt x="1175290" y="545705"/>
                  </a:lnTo>
                  <a:cubicBezTo>
                    <a:pt x="1169114" y="387989"/>
                    <a:pt x="1176413" y="263949"/>
                    <a:pt x="899147" y="269562"/>
                  </a:cubicBezTo>
                  <a:lnTo>
                    <a:pt x="899181" y="268204"/>
                  </a:lnTo>
                  <a:lnTo>
                    <a:pt x="894281" y="269193"/>
                  </a:lnTo>
                  <a:lnTo>
                    <a:pt x="134519" y="269193"/>
                  </a:lnTo>
                  <a:cubicBezTo>
                    <a:pt x="60226" y="269193"/>
                    <a:pt x="0" y="208967"/>
                    <a:pt x="0" y="134674"/>
                  </a:cubicBezTo>
                  <a:cubicBezTo>
                    <a:pt x="0" y="97527"/>
                    <a:pt x="15057" y="63898"/>
                    <a:pt x="39400" y="3955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14" y="2419"/>
              <a:ext cx="519" cy="664"/>
              <a:chOff x="1605186" y="572440"/>
              <a:chExt cx="563562" cy="720725"/>
            </a:xfrm>
            <a:solidFill>
              <a:srgbClr val="123E61"/>
            </a:solidFill>
          </p:grpSpPr>
          <p:sp>
            <p:nvSpPr>
              <p:cNvPr id="33" name="Freeform 32"/>
              <p:cNvSpPr/>
              <p:nvPr/>
            </p:nvSpPr>
            <p:spPr bwMode="auto">
              <a:xfrm>
                <a:off x="1814736" y="57244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1605186" y="101217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 bwMode="auto">
              <a:xfrm>
                <a:off x="2025873" y="80421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0460" y="32131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/>
              <a:t>结束语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69670" y="1102360"/>
            <a:ext cx="1851660" cy="1291590"/>
            <a:chOff x="1842" y="1736"/>
            <a:chExt cx="2916" cy="2034"/>
          </a:xfrm>
        </p:grpSpPr>
        <p:sp>
          <p:nvSpPr>
            <p:cNvPr id="42" name="任意多边形 41"/>
            <p:cNvSpPr/>
            <p:nvPr/>
          </p:nvSpPr>
          <p:spPr>
            <a:xfrm rot="16200000">
              <a:off x="2379" y="1323"/>
              <a:ext cx="1843" cy="2917"/>
            </a:xfrm>
            <a:custGeom>
              <a:avLst/>
              <a:gdLst>
                <a:gd name="connsiteX0" fmla="*/ 662731 w 1308684"/>
                <a:gd name="connsiteY0" fmla="*/ 2072081 h 2072081"/>
                <a:gd name="connsiteX1" fmla="*/ 0 w 1308684"/>
                <a:gd name="connsiteY1" fmla="*/ 1442907 h 2072081"/>
                <a:gd name="connsiteX2" fmla="*/ 0 w 1308684"/>
                <a:gd name="connsiteY2" fmla="*/ 0 h 2072081"/>
                <a:gd name="connsiteX3" fmla="*/ 671120 w 1308684"/>
                <a:gd name="connsiteY3" fmla="*/ 662731 h 2072081"/>
                <a:gd name="connsiteX4" fmla="*/ 1308684 w 1308684"/>
                <a:gd name="connsiteY4" fmla="*/ 25167 h 2072081"/>
                <a:gd name="connsiteX5" fmla="*/ 1308684 w 1308684"/>
                <a:gd name="connsiteY5" fmla="*/ 1442907 h 2072081"/>
                <a:gd name="connsiteX6" fmla="*/ 662731 w 1308684"/>
                <a:gd name="connsiteY6" fmla="*/ 2072081 h 207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8684" h="2072081">
                  <a:moveTo>
                    <a:pt x="662731" y="2072081"/>
                  </a:moveTo>
                  <a:lnTo>
                    <a:pt x="0" y="1442907"/>
                  </a:lnTo>
                  <a:lnTo>
                    <a:pt x="0" y="0"/>
                  </a:lnTo>
                  <a:lnTo>
                    <a:pt x="671120" y="662731"/>
                  </a:lnTo>
                  <a:lnTo>
                    <a:pt x="1308684" y="25167"/>
                  </a:lnTo>
                  <a:lnTo>
                    <a:pt x="1308684" y="1442907"/>
                  </a:lnTo>
                  <a:lnTo>
                    <a:pt x="662731" y="2072081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0"/>
            </a:gra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2700000">
              <a:off x="2092" y="1736"/>
              <a:ext cx="2034" cy="2035"/>
            </a:xfrm>
            <a:custGeom>
              <a:avLst/>
              <a:gdLst>
                <a:gd name="connsiteX0" fmla="*/ 39400 w 1444932"/>
                <a:gd name="connsiteY0" fmla="*/ 39554 h 1445086"/>
                <a:gd name="connsiteX1" fmla="*/ 134519 w 1444932"/>
                <a:gd name="connsiteY1" fmla="*/ 155 h 1445086"/>
                <a:gd name="connsiteX2" fmla="*/ 894281 w 1444932"/>
                <a:gd name="connsiteY2" fmla="*/ 155 h 1445086"/>
                <a:gd name="connsiteX3" fmla="*/ 905823 w 1444932"/>
                <a:gd name="connsiteY3" fmla="*/ 2485 h 1445086"/>
                <a:gd name="connsiteX4" fmla="*/ 905881 w 1444932"/>
                <a:gd name="connsiteY4" fmla="*/ 154 h 1445086"/>
                <a:gd name="connsiteX5" fmla="*/ 1431928 w 1444932"/>
                <a:gd name="connsiteY5" fmla="*/ 427073 h 1445086"/>
                <a:gd name="connsiteX6" fmla="*/ 1439322 w 1444932"/>
                <a:gd name="connsiteY6" fmla="*/ 523015 h 1445086"/>
                <a:gd name="connsiteX7" fmla="*/ 1444932 w 1444932"/>
                <a:gd name="connsiteY7" fmla="*/ 550805 h 1445086"/>
                <a:gd name="connsiteX8" fmla="*/ 1444932 w 1444932"/>
                <a:gd name="connsiteY8" fmla="*/ 1310567 h 1445086"/>
                <a:gd name="connsiteX9" fmla="*/ 1310414 w 1444932"/>
                <a:gd name="connsiteY9" fmla="*/ 1445086 h 1445086"/>
                <a:gd name="connsiteX10" fmla="*/ 1175895 w 1444932"/>
                <a:gd name="connsiteY10" fmla="*/ 1310567 h 1445086"/>
                <a:gd name="connsiteX11" fmla="*/ 1175894 w 1444932"/>
                <a:gd name="connsiteY11" fmla="*/ 550805 h 1445086"/>
                <a:gd name="connsiteX12" fmla="*/ 1176924 w 1444932"/>
                <a:gd name="connsiteY12" fmla="*/ 545705 h 1445086"/>
                <a:gd name="connsiteX13" fmla="*/ 1175290 w 1444932"/>
                <a:gd name="connsiteY13" fmla="*/ 545705 h 1445086"/>
                <a:gd name="connsiteX14" fmla="*/ 899147 w 1444932"/>
                <a:gd name="connsiteY14" fmla="*/ 269562 h 1445086"/>
                <a:gd name="connsiteX15" fmla="*/ 899181 w 1444932"/>
                <a:gd name="connsiteY15" fmla="*/ 268204 h 1445086"/>
                <a:gd name="connsiteX16" fmla="*/ 894281 w 1444932"/>
                <a:gd name="connsiteY16" fmla="*/ 269193 h 1445086"/>
                <a:gd name="connsiteX17" fmla="*/ 134519 w 1444932"/>
                <a:gd name="connsiteY17" fmla="*/ 269193 h 1445086"/>
                <a:gd name="connsiteX18" fmla="*/ 0 w 1444932"/>
                <a:gd name="connsiteY18" fmla="*/ 134674 h 1445086"/>
                <a:gd name="connsiteX19" fmla="*/ 39400 w 1444932"/>
                <a:gd name="connsiteY19" fmla="*/ 39554 h 144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4932" h="1445086">
                  <a:moveTo>
                    <a:pt x="39400" y="39554"/>
                  </a:moveTo>
                  <a:cubicBezTo>
                    <a:pt x="63743" y="15211"/>
                    <a:pt x="97373" y="155"/>
                    <a:pt x="134519" y="155"/>
                  </a:cubicBezTo>
                  <a:lnTo>
                    <a:pt x="894281" y="155"/>
                  </a:lnTo>
                  <a:lnTo>
                    <a:pt x="905823" y="2485"/>
                  </a:lnTo>
                  <a:lnTo>
                    <a:pt x="905881" y="154"/>
                  </a:lnTo>
                  <a:cubicBezTo>
                    <a:pt x="1206440" y="-5740"/>
                    <a:pt x="1389685" y="157248"/>
                    <a:pt x="1431928" y="427073"/>
                  </a:cubicBezTo>
                  <a:lnTo>
                    <a:pt x="1439322" y="523015"/>
                  </a:lnTo>
                  <a:lnTo>
                    <a:pt x="1444932" y="550805"/>
                  </a:lnTo>
                  <a:lnTo>
                    <a:pt x="1444932" y="1310567"/>
                  </a:lnTo>
                  <a:cubicBezTo>
                    <a:pt x="1444933" y="1384860"/>
                    <a:pt x="1384707" y="1445086"/>
                    <a:pt x="1310414" y="1445086"/>
                  </a:cubicBezTo>
                  <a:cubicBezTo>
                    <a:pt x="1236120" y="1445086"/>
                    <a:pt x="1175894" y="1384860"/>
                    <a:pt x="1175895" y="1310567"/>
                  </a:cubicBezTo>
                  <a:lnTo>
                    <a:pt x="1175894" y="550805"/>
                  </a:lnTo>
                  <a:lnTo>
                    <a:pt x="1176924" y="545705"/>
                  </a:lnTo>
                  <a:lnTo>
                    <a:pt x="1175290" y="545705"/>
                  </a:lnTo>
                  <a:cubicBezTo>
                    <a:pt x="1169114" y="387989"/>
                    <a:pt x="1176413" y="263949"/>
                    <a:pt x="899147" y="269562"/>
                  </a:cubicBezTo>
                  <a:lnTo>
                    <a:pt x="899181" y="268204"/>
                  </a:lnTo>
                  <a:lnTo>
                    <a:pt x="894281" y="269193"/>
                  </a:lnTo>
                  <a:lnTo>
                    <a:pt x="134519" y="269193"/>
                  </a:lnTo>
                  <a:cubicBezTo>
                    <a:pt x="60226" y="269193"/>
                    <a:pt x="0" y="208967"/>
                    <a:pt x="0" y="134674"/>
                  </a:cubicBezTo>
                  <a:cubicBezTo>
                    <a:pt x="0" y="97527"/>
                    <a:pt x="15057" y="63898"/>
                    <a:pt x="39400" y="3955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14" y="2419"/>
              <a:ext cx="519" cy="664"/>
              <a:chOff x="1605186" y="572440"/>
              <a:chExt cx="563562" cy="720725"/>
            </a:xfrm>
            <a:solidFill>
              <a:srgbClr val="123E61"/>
            </a:solidFill>
          </p:grpSpPr>
          <p:sp>
            <p:nvSpPr>
              <p:cNvPr id="33" name="Freeform 32"/>
              <p:cNvSpPr/>
              <p:nvPr/>
            </p:nvSpPr>
            <p:spPr bwMode="auto">
              <a:xfrm>
                <a:off x="1814736" y="57244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1605186" y="101217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 bwMode="auto">
              <a:xfrm>
                <a:off x="2025873" y="80421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887345" y="1488440"/>
            <a:ext cx="528828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请问刚才给您介绍的还有什么问题吗？</a:t>
            </a:r>
            <a:r>
              <a:rPr lang="zh-CN" altLang="en-US" sz="24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/>
            </a:r>
            <a:br>
              <a:rPr lang="zh-CN" altLang="en-US" sz="24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</a:br>
            <a:r>
              <a:rPr lang="zh-CN" altLang="en-US" sz="24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/>
            </a:r>
            <a:br>
              <a:rPr lang="zh-CN" altLang="en-US" sz="24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</a:br>
            <a:r>
              <a:rPr lang="zh-CN" altLang="en-US" sz="24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/>
            </a:r>
            <a:br>
              <a:rPr lang="zh-CN" altLang="en-US" sz="24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</a:br>
            <a:r>
              <a:rPr lang="zh-CN" altLang="en-US" sz="24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感谢您致电文都教育，如有其他问题欢迎随时沟通。祝您生活愉快。</a:t>
            </a:r>
            <a:r>
              <a:rPr lang="zh-CN" altLang="en-US" dirty="0">
                <a:solidFill>
                  <a:srgbClr val="111111"/>
                </a:solidFill>
                <a:latin typeface="+mj-lt"/>
                <a:ea typeface="宋体" panose="02010600030101010101" pitchFamily="2" charset="-122"/>
                <a:cs typeface="+mj-cs"/>
                <a:sym typeface="+mn-ea"/>
              </a:rPr>
              <a:t/>
            </a:r>
            <a:br>
              <a:rPr lang="zh-CN" altLang="en-US" dirty="0">
                <a:solidFill>
                  <a:srgbClr val="111111"/>
                </a:solidFill>
                <a:latin typeface="+mj-lt"/>
                <a:ea typeface="宋体" panose="02010600030101010101" pitchFamily="2" charset="-122"/>
                <a:cs typeface="+mj-cs"/>
                <a:sym typeface="+mn-ea"/>
              </a:rPr>
            </a:br>
            <a:r>
              <a:rPr lang="zh-CN" altLang="en-US" dirty="0">
                <a:solidFill>
                  <a:srgbClr val="111111"/>
                </a:solidFill>
                <a:latin typeface="+mj-lt"/>
                <a:ea typeface="宋体" panose="02010600030101010101" pitchFamily="2" charset="-122"/>
                <a:cs typeface="+mj-cs"/>
                <a:sym typeface="+mn-ea"/>
              </a:rPr>
              <a:t/>
            </a:r>
            <a:br>
              <a:rPr lang="zh-CN" altLang="en-US" dirty="0">
                <a:solidFill>
                  <a:srgbClr val="111111"/>
                </a:solidFill>
                <a:latin typeface="+mj-lt"/>
                <a:ea typeface="宋体" panose="02010600030101010101" pitchFamily="2" charset="-122"/>
                <a:cs typeface="+mj-cs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0460" y="32131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/>
              <a:t>回访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69670" y="1102360"/>
            <a:ext cx="1851660" cy="1291590"/>
            <a:chOff x="1842" y="1736"/>
            <a:chExt cx="2916" cy="2034"/>
          </a:xfrm>
        </p:grpSpPr>
        <p:sp>
          <p:nvSpPr>
            <p:cNvPr id="42" name="任意多边形 41"/>
            <p:cNvSpPr/>
            <p:nvPr/>
          </p:nvSpPr>
          <p:spPr>
            <a:xfrm rot="16200000">
              <a:off x="2379" y="1323"/>
              <a:ext cx="1843" cy="2917"/>
            </a:xfrm>
            <a:custGeom>
              <a:avLst/>
              <a:gdLst>
                <a:gd name="connsiteX0" fmla="*/ 662731 w 1308684"/>
                <a:gd name="connsiteY0" fmla="*/ 2072081 h 2072081"/>
                <a:gd name="connsiteX1" fmla="*/ 0 w 1308684"/>
                <a:gd name="connsiteY1" fmla="*/ 1442907 h 2072081"/>
                <a:gd name="connsiteX2" fmla="*/ 0 w 1308684"/>
                <a:gd name="connsiteY2" fmla="*/ 0 h 2072081"/>
                <a:gd name="connsiteX3" fmla="*/ 671120 w 1308684"/>
                <a:gd name="connsiteY3" fmla="*/ 662731 h 2072081"/>
                <a:gd name="connsiteX4" fmla="*/ 1308684 w 1308684"/>
                <a:gd name="connsiteY4" fmla="*/ 25167 h 2072081"/>
                <a:gd name="connsiteX5" fmla="*/ 1308684 w 1308684"/>
                <a:gd name="connsiteY5" fmla="*/ 1442907 h 2072081"/>
                <a:gd name="connsiteX6" fmla="*/ 662731 w 1308684"/>
                <a:gd name="connsiteY6" fmla="*/ 2072081 h 207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8684" h="2072081">
                  <a:moveTo>
                    <a:pt x="662731" y="2072081"/>
                  </a:moveTo>
                  <a:lnTo>
                    <a:pt x="0" y="1442907"/>
                  </a:lnTo>
                  <a:lnTo>
                    <a:pt x="0" y="0"/>
                  </a:lnTo>
                  <a:lnTo>
                    <a:pt x="671120" y="662731"/>
                  </a:lnTo>
                  <a:lnTo>
                    <a:pt x="1308684" y="25167"/>
                  </a:lnTo>
                  <a:lnTo>
                    <a:pt x="1308684" y="1442907"/>
                  </a:lnTo>
                  <a:lnTo>
                    <a:pt x="662731" y="2072081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0"/>
            </a:gra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2700000">
              <a:off x="2092" y="1736"/>
              <a:ext cx="2034" cy="2035"/>
            </a:xfrm>
            <a:custGeom>
              <a:avLst/>
              <a:gdLst>
                <a:gd name="connsiteX0" fmla="*/ 39400 w 1444932"/>
                <a:gd name="connsiteY0" fmla="*/ 39554 h 1445086"/>
                <a:gd name="connsiteX1" fmla="*/ 134519 w 1444932"/>
                <a:gd name="connsiteY1" fmla="*/ 155 h 1445086"/>
                <a:gd name="connsiteX2" fmla="*/ 894281 w 1444932"/>
                <a:gd name="connsiteY2" fmla="*/ 155 h 1445086"/>
                <a:gd name="connsiteX3" fmla="*/ 905823 w 1444932"/>
                <a:gd name="connsiteY3" fmla="*/ 2485 h 1445086"/>
                <a:gd name="connsiteX4" fmla="*/ 905881 w 1444932"/>
                <a:gd name="connsiteY4" fmla="*/ 154 h 1445086"/>
                <a:gd name="connsiteX5" fmla="*/ 1431928 w 1444932"/>
                <a:gd name="connsiteY5" fmla="*/ 427073 h 1445086"/>
                <a:gd name="connsiteX6" fmla="*/ 1439322 w 1444932"/>
                <a:gd name="connsiteY6" fmla="*/ 523015 h 1445086"/>
                <a:gd name="connsiteX7" fmla="*/ 1444932 w 1444932"/>
                <a:gd name="connsiteY7" fmla="*/ 550805 h 1445086"/>
                <a:gd name="connsiteX8" fmla="*/ 1444932 w 1444932"/>
                <a:gd name="connsiteY8" fmla="*/ 1310567 h 1445086"/>
                <a:gd name="connsiteX9" fmla="*/ 1310414 w 1444932"/>
                <a:gd name="connsiteY9" fmla="*/ 1445086 h 1445086"/>
                <a:gd name="connsiteX10" fmla="*/ 1175895 w 1444932"/>
                <a:gd name="connsiteY10" fmla="*/ 1310567 h 1445086"/>
                <a:gd name="connsiteX11" fmla="*/ 1175894 w 1444932"/>
                <a:gd name="connsiteY11" fmla="*/ 550805 h 1445086"/>
                <a:gd name="connsiteX12" fmla="*/ 1176924 w 1444932"/>
                <a:gd name="connsiteY12" fmla="*/ 545705 h 1445086"/>
                <a:gd name="connsiteX13" fmla="*/ 1175290 w 1444932"/>
                <a:gd name="connsiteY13" fmla="*/ 545705 h 1445086"/>
                <a:gd name="connsiteX14" fmla="*/ 899147 w 1444932"/>
                <a:gd name="connsiteY14" fmla="*/ 269562 h 1445086"/>
                <a:gd name="connsiteX15" fmla="*/ 899181 w 1444932"/>
                <a:gd name="connsiteY15" fmla="*/ 268204 h 1445086"/>
                <a:gd name="connsiteX16" fmla="*/ 894281 w 1444932"/>
                <a:gd name="connsiteY16" fmla="*/ 269193 h 1445086"/>
                <a:gd name="connsiteX17" fmla="*/ 134519 w 1444932"/>
                <a:gd name="connsiteY17" fmla="*/ 269193 h 1445086"/>
                <a:gd name="connsiteX18" fmla="*/ 0 w 1444932"/>
                <a:gd name="connsiteY18" fmla="*/ 134674 h 1445086"/>
                <a:gd name="connsiteX19" fmla="*/ 39400 w 1444932"/>
                <a:gd name="connsiteY19" fmla="*/ 39554 h 144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4932" h="1445086">
                  <a:moveTo>
                    <a:pt x="39400" y="39554"/>
                  </a:moveTo>
                  <a:cubicBezTo>
                    <a:pt x="63743" y="15211"/>
                    <a:pt x="97373" y="155"/>
                    <a:pt x="134519" y="155"/>
                  </a:cubicBezTo>
                  <a:lnTo>
                    <a:pt x="894281" y="155"/>
                  </a:lnTo>
                  <a:lnTo>
                    <a:pt x="905823" y="2485"/>
                  </a:lnTo>
                  <a:lnTo>
                    <a:pt x="905881" y="154"/>
                  </a:lnTo>
                  <a:cubicBezTo>
                    <a:pt x="1206440" y="-5740"/>
                    <a:pt x="1389685" y="157248"/>
                    <a:pt x="1431928" y="427073"/>
                  </a:cubicBezTo>
                  <a:lnTo>
                    <a:pt x="1439322" y="523015"/>
                  </a:lnTo>
                  <a:lnTo>
                    <a:pt x="1444932" y="550805"/>
                  </a:lnTo>
                  <a:lnTo>
                    <a:pt x="1444932" y="1310567"/>
                  </a:lnTo>
                  <a:cubicBezTo>
                    <a:pt x="1444933" y="1384860"/>
                    <a:pt x="1384707" y="1445086"/>
                    <a:pt x="1310414" y="1445086"/>
                  </a:cubicBezTo>
                  <a:cubicBezTo>
                    <a:pt x="1236120" y="1445086"/>
                    <a:pt x="1175894" y="1384860"/>
                    <a:pt x="1175895" y="1310567"/>
                  </a:cubicBezTo>
                  <a:lnTo>
                    <a:pt x="1175894" y="550805"/>
                  </a:lnTo>
                  <a:lnTo>
                    <a:pt x="1176924" y="545705"/>
                  </a:lnTo>
                  <a:lnTo>
                    <a:pt x="1175290" y="545705"/>
                  </a:lnTo>
                  <a:cubicBezTo>
                    <a:pt x="1169114" y="387989"/>
                    <a:pt x="1176413" y="263949"/>
                    <a:pt x="899147" y="269562"/>
                  </a:cubicBezTo>
                  <a:lnTo>
                    <a:pt x="899181" y="268204"/>
                  </a:lnTo>
                  <a:lnTo>
                    <a:pt x="894281" y="269193"/>
                  </a:lnTo>
                  <a:lnTo>
                    <a:pt x="134519" y="269193"/>
                  </a:lnTo>
                  <a:cubicBezTo>
                    <a:pt x="60226" y="269193"/>
                    <a:pt x="0" y="208967"/>
                    <a:pt x="0" y="134674"/>
                  </a:cubicBezTo>
                  <a:cubicBezTo>
                    <a:pt x="0" y="97527"/>
                    <a:pt x="15057" y="63898"/>
                    <a:pt x="39400" y="3955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905" y="2442"/>
              <a:ext cx="608" cy="584"/>
              <a:chOff x="9791183" y="5224434"/>
              <a:chExt cx="645684" cy="620945"/>
            </a:xfrm>
            <a:solidFill>
              <a:srgbClr val="123E61"/>
            </a:solidFill>
          </p:grpSpPr>
          <p:sp>
            <p:nvSpPr>
              <p:cNvPr id="31" name="Oval 131"/>
              <p:cNvSpPr>
                <a:spLocks noChangeArrowheads="1"/>
              </p:cNvSpPr>
              <p:nvPr/>
            </p:nvSpPr>
            <p:spPr bwMode="auto">
              <a:xfrm>
                <a:off x="9968746" y="5224434"/>
                <a:ext cx="290558" cy="294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Freeform 134"/>
              <p:cNvSpPr/>
              <p:nvPr/>
            </p:nvSpPr>
            <p:spPr bwMode="auto">
              <a:xfrm>
                <a:off x="9791183" y="5564604"/>
                <a:ext cx="645684" cy="280775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3080385" y="1003300"/>
            <a:ext cx="5356225" cy="3507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1、开场白（一定要有缘由）：xxx同学您好，我</a:t>
            </a:r>
            <a:r>
              <a:rPr lang="zh-CN" altLang="en-US" dirty="0" smtClean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是文</a:t>
            </a:r>
            <a:r>
              <a:rPr lang="zh-CN" altLang="en-US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都负责考研的xx老师，之前和您联系过，您看课程方面还有什么问题吗？</a:t>
            </a:r>
            <a:endParaRPr lang="zh-CN" altLang="en-US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a有：解决</a:t>
            </a:r>
            <a:endParaRPr lang="zh-CN" altLang="en-US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b没有：那您打算什么时候来看一下协议呀？</a:t>
            </a:r>
            <a:endParaRPr lang="zh-CN" altLang="en-US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c没有问题但就是不需要了：是什么原因呢，价格还是什么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？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24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原则：回访追踪时间，按照意向不要太频繁，也不要置之不理，把握好一个度</a:t>
            </a:r>
            <a:r>
              <a:rPr lang="en-US" altLang="zh-CN" sz="24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1578" y="1026228"/>
            <a:ext cx="1967244" cy="19675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7369" y="833794"/>
            <a:ext cx="2230535" cy="2230922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4"/>
          <p:cNvSpPr txBox="1">
            <a:spLocks noChangeArrowheads="1"/>
          </p:cNvSpPr>
          <p:nvPr/>
        </p:nvSpPr>
        <p:spPr bwMode="auto">
          <a:xfrm>
            <a:off x="1439652" y="2896580"/>
            <a:ext cx="234026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案例分析</a:t>
            </a:r>
          </a:p>
        </p:txBody>
      </p:sp>
      <p:grpSp>
        <p:nvGrpSpPr>
          <p:cNvPr id="2" name="组合 124"/>
          <p:cNvGrpSpPr/>
          <p:nvPr/>
        </p:nvGrpSpPr>
        <p:grpSpPr>
          <a:xfrm>
            <a:off x="6284904" y="4264732"/>
            <a:ext cx="1026023" cy="1026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6" name="同心圆 1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127"/>
          <p:cNvGrpSpPr/>
          <p:nvPr/>
        </p:nvGrpSpPr>
        <p:grpSpPr>
          <a:xfrm>
            <a:off x="4758016" y="4606644"/>
            <a:ext cx="538351" cy="538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130"/>
          <p:cNvGrpSpPr/>
          <p:nvPr/>
        </p:nvGrpSpPr>
        <p:grpSpPr>
          <a:xfrm>
            <a:off x="5436689" y="4921761"/>
            <a:ext cx="746998" cy="7471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2" name="同心圆 1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133"/>
          <p:cNvGrpSpPr/>
          <p:nvPr/>
        </p:nvGrpSpPr>
        <p:grpSpPr>
          <a:xfrm>
            <a:off x="7758789" y="4731882"/>
            <a:ext cx="540868" cy="5409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5" name="同心圆 1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136"/>
          <p:cNvGrpSpPr/>
          <p:nvPr/>
        </p:nvGrpSpPr>
        <p:grpSpPr>
          <a:xfrm>
            <a:off x="766439" y="5040489"/>
            <a:ext cx="588755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8" name="同心圆 1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139"/>
          <p:cNvGrpSpPr/>
          <p:nvPr/>
        </p:nvGrpSpPr>
        <p:grpSpPr>
          <a:xfrm>
            <a:off x="3962506" y="4529853"/>
            <a:ext cx="252447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1" name="同心圆 1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142"/>
          <p:cNvGrpSpPr/>
          <p:nvPr/>
        </p:nvGrpSpPr>
        <p:grpSpPr>
          <a:xfrm>
            <a:off x="3181252" y="4327052"/>
            <a:ext cx="528983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4" name="同心圆 1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145"/>
          <p:cNvGrpSpPr/>
          <p:nvPr/>
        </p:nvGrpSpPr>
        <p:grpSpPr>
          <a:xfrm>
            <a:off x="8463984" y="3831665"/>
            <a:ext cx="1044954" cy="10451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7" name="同心圆 1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148"/>
          <p:cNvGrpSpPr/>
          <p:nvPr/>
        </p:nvGrpSpPr>
        <p:grpSpPr>
          <a:xfrm>
            <a:off x="4419627" y="4325144"/>
            <a:ext cx="223041" cy="2230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0" name="同心圆 1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51"/>
          <p:cNvGrpSpPr/>
          <p:nvPr/>
        </p:nvGrpSpPr>
        <p:grpSpPr>
          <a:xfrm>
            <a:off x="1943138" y="4706145"/>
            <a:ext cx="962576" cy="962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3" name="同心圆 1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54"/>
          <p:cNvGrpSpPr/>
          <p:nvPr/>
        </p:nvGrpSpPr>
        <p:grpSpPr>
          <a:xfrm>
            <a:off x="1275194" y="4606645"/>
            <a:ext cx="52010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6" name="同心圆 1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57"/>
          <p:cNvGrpSpPr/>
          <p:nvPr/>
        </p:nvGrpSpPr>
        <p:grpSpPr>
          <a:xfrm>
            <a:off x="291078" y="4921760"/>
            <a:ext cx="316822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9" name="同心圆 1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组合 160"/>
          <p:cNvGrpSpPr/>
          <p:nvPr/>
        </p:nvGrpSpPr>
        <p:grpSpPr>
          <a:xfrm>
            <a:off x="117144" y="4738452"/>
            <a:ext cx="158410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2" name="同心圆 1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164" name="直接连接符 163"/>
          <p:cNvCxnSpPr/>
          <p:nvPr/>
        </p:nvCxnSpPr>
        <p:spPr>
          <a:xfrm>
            <a:off x="5652107" y="1026267"/>
            <a:ext cx="1" cy="2021322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64"/>
          <p:cNvGrpSpPr/>
          <p:nvPr/>
        </p:nvGrpSpPr>
        <p:grpSpPr>
          <a:xfrm>
            <a:off x="5580112" y="1098576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166" name="椭圆 165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71"/>
          <p:cNvGrpSpPr/>
          <p:nvPr/>
        </p:nvGrpSpPr>
        <p:grpSpPr>
          <a:xfrm>
            <a:off x="5580112" y="1894154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173" name="椭圆 172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77"/>
          <p:cNvGrpSpPr/>
          <p:nvPr/>
        </p:nvGrpSpPr>
        <p:grpSpPr>
          <a:xfrm>
            <a:off x="5580112" y="2689732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179" name="椭圆 178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5862965" y="916360"/>
            <a:ext cx="1698003" cy="2652395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对于意向强烈的</a:t>
            </a:r>
            <a:endParaRPr lang="en-US" altLang="zh-CN" sz="14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sz="14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对于纠结型的</a:t>
            </a:r>
            <a:endParaRPr lang="en-US" altLang="zh-CN" sz="14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sz="14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对于经济不允许的</a:t>
            </a:r>
            <a:endParaRPr lang="en-US" altLang="zh-CN" sz="14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sz="14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18865" y="1443852"/>
            <a:ext cx="488939" cy="120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7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87" grpId="0"/>
      <p:bldP spid="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淘宝网Chenying0907出品 37"/>
          <p:cNvGrpSpPr/>
          <p:nvPr/>
        </p:nvGrpSpPr>
        <p:grpSpPr>
          <a:xfrm>
            <a:off x="220903" y="1348408"/>
            <a:ext cx="4268612" cy="2846619"/>
            <a:chOff x="1692164" y="883995"/>
            <a:chExt cx="5356460" cy="3570973"/>
          </a:xfrm>
        </p:grpSpPr>
        <p:graphicFrame>
          <p:nvGraphicFramePr>
            <p:cNvPr id="34" name="图表 33"/>
            <p:cNvGraphicFramePr/>
            <p:nvPr/>
          </p:nvGraphicFramePr>
          <p:xfrm>
            <a:off x="1692164" y="883995"/>
            <a:ext cx="5356460" cy="3570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4042504" y="2156618"/>
              <a:ext cx="822325" cy="830263"/>
              <a:chOff x="2621" y="1356"/>
              <a:chExt cx="518" cy="523"/>
            </a:xfrm>
            <a:solidFill>
              <a:schemeClr val="accent1"/>
            </a:solidFill>
          </p:grpSpPr>
          <p:sp>
            <p:nvSpPr>
              <p:cNvPr id="33" name="淘宝网Chenying0907出品 5"/>
              <p:cNvSpPr/>
              <p:nvPr/>
            </p:nvSpPr>
            <p:spPr bwMode="auto">
              <a:xfrm>
                <a:off x="2647" y="1359"/>
                <a:ext cx="226" cy="235"/>
              </a:xfrm>
              <a:custGeom>
                <a:avLst/>
                <a:gdLst>
                  <a:gd name="T0" fmla="*/ 64 w 94"/>
                  <a:gd name="T1" fmla="*/ 94 h 98"/>
                  <a:gd name="T2" fmla="*/ 69 w 94"/>
                  <a:gd name="T3" fmla="*/ 84 h 98"/>
                  <a:gd name="T4" fmla="*/ 69 w 94"/>
                  <a:gd name="T5" fmla="*/ 82 h 98"/>
                  <a:gd name="T6" fmla="*/ 68 w 94"/>
                  <a:gd name="T7" fmla="*/ 81 h 98"/>
                  <a:gd name="T8" fmla="*/ 59 w 94"/>
                  <a:gd name="T9" fmla="*/ 89 h 98"/>
                  <a:gd name="T10" fmla="*/ 64 w 94"/>
                  <a:gd name="T11" fmla="*/ 79 h 98"/>
                  <a:gd name="T12" fmla="*/ 65 w 94"/>
                  <a:gd name="T13" fmla="*/ 77 h 98"/>
                  <a:gd name="T14" fmla="*/ 63 w 94"/>
                  <a:gd name="T15" fmla="*/ 76 h 98"/>
                  <a:gd name="T16" fmla="*/ 55 w 94"/>
                  <a:gd name="T17" fmla="*/ 84 h 98"/>
                  <a:gd name="T18" fmla="*/ 60 w 94"/>
                  <a:gd name="T19" fmla="*/ 74 h 98"/>
                  <a:gd name="T20" fmla="*/ 60 w 94"/>
                  <a:gd name="T21" fmla="*/ 72 h 98"/>
                  <a:gd name="T22" fmla="*/ 59 w 94"/>
                  <a:gd name="T23" fmla="*/ 71 h 98"/>
                  <a:gd name="T24" fmla="*/ 50 w 94"/>
                  <a:gd name="T25" fmla="*/ 79 h 98"/>
                  <a:gd name="T26" fmla="*/ 55 w 94"/>
                  <a:gd name="T27" fmla="*/ 69 h 98"/>
                  <a:gd name="T28" fmla="*/ 54 w 94"/>
                  <a:gd name="T29" fmla="*/ 66 h 98"/>
                  <a:gd name="T30" fmla="*/ 46 w 94"/>
                  <a:gd name="T31" fmla="*/ 74 h 98"/>
                  <a:gd name="T32" fmla="*/ 58 w 94"/>
                  <a:gd name="T33" fmla="*/ 57 h 98"/>
                  <a:gd name="T34" fmla="*/ 58 w 94"/>
                  <a:gd name="T35" fmla="*/ 53 h 98"/>
                  <a:gd name="T36" fmla="*/ 39 w 94"/>
                  <a:gd name="T37" fmla="*/ 67 h 98"/>
                  <a:gd name="T38" fmla="*/ 44 w 94"/>
                  <a:gd name="T39" fmla="*/ 57 h 98"/>
                  <a:gd name="T40" fmla="*/ 44 w 94"/>
                  <a:gd name="T41" fmla="*/ 55 h 98"/>
                  <a:gd name="T42" fmla="*/ 43 w 94"/>
                  <a:gd name="T43" fmla="*/ 54 h 98"/>
                  <a:gd name="T44" fmla="*/ 34 w 94"/>
                  <a:gd name="T45" fmla="*/ 62 h 98"/>
                  <a:gd name="T46" fmla="*/ 40 w 94"/>
                  <a:gd name="T47" fmla="*/ 52 h 98"/>
                  <a:gd name="T48" fmla="*/ 39 w 94"/>
                  <a:gd name="T49" fmla="*/ 49 h 98"/>
                  <a:gd name="T50" fmla="*/ 30 w 94"/>
                  <a:gd name="T51" fmla="*/ 57 h 98"/>
                  <a:gd name="T52" fmla="*/ 35 w 94"/>
                  <a:gd name="T53" fmla="*/ 47 h 98"/>
                  <a:gd name="T54" fmla="*/ 34 w 94"/>
                  <a:gd name="T55" fmla="*/ 44 h 98"/>
                  <a:gd name="T56" fmla="*/ 25 w 94"/>
                  <a:gd name="T57" fmla="*/ 52 h 98"/>
                  <a:gd name="T58" fmla="*/ 31 w 94"/>
                  <a:gd name="T59" fmla="*/ 42 h 98"/>
                  <a:gd name="T60" fmla="*/ 31 w 94"/>
                  <a:gd name="T61" fmla="*/ 41 h 98"/>
                  <a:gd name="T62" fmla="*/ 31 w 94"/>
                  <a:gd name="T63" fmla="*/ 40 h 98"/>
                  <a:gd name="T64" fmla="*/ 29 w 94"/>
                  <a:gd name="T65" fmla="*/ 40 h 98"/>
                  <a:gd name="T66" fmla="*/ 18 w 94"/>
                  <a:gd name="T67" fmla="*/ 44 h 98"/>
                  <a:gd name="T68" fmla="*/ 34 w 94"/>
                  <a:gd name="T69" fmla="*/ 26 h 98"/>
                  <a:gd name="T70" fmla="*/ 14 w 94"/>
                  <a:gd name="T71" fmla="*/ 40 h 98"/>
                  <a:gd name="T72" fmla="*/ 34 w 94"/>
                  <a:gd name="T73" fmla="*/ 6 h 98"/>
                  <a:gd name="T74" fmla="*/ 94 w 94"/>
                  <a:gd name="T75" fmla="*/ 64 h 98"/>
                  <a:gd name="T76" fmla="*/ 32 w 94"/>
                  <a:gd name="T77" fmla="*/ 1 h 98"/>
                  <a:gd name="T78" fmla="*/ 0 w 94"/>
                  <a:gd name="T79" fmla="*/ 31 h 98"/>
                  <a:gd name="T80" fmla="*/ 61 w 94"/>
                  <a:gd name="T8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4" h="98">
                    <a:moveTo>
                      <a:pt x="61" y="98"/>
                    </a:moveTo>
                    <a:cubicBezTo>
                      <a:pt x="64" y="94"/>
                      <a:pt x="64" y="94"/>
                      <a:pt x="64" y="94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69" y="81"/>
                      <a:pt x="68" y="81"/>
                      <a:pt x="68" y="81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5" y="78"/>
                      <a:pt x="65" y="78"/>
                      <a:pt x="65" y="78"/>
                    </a:cubicBezTo>
                    <a:cubicBezTo>
                      <a:pt x="65" y="77"/>
                      <a:pt x="65" y="77"/>
                      <a:pt x="65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76"/>
                      <a:pt x="64" y="76"/>
                      <a:pt x="63" y="76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2" y="81"/>
                      <a:pt x="52" y="81"/>
                      <a:pt x="52" y="81"/>
                    </a:cubicBezTo>
                    <a:cubicBezTo>
                      <a:pt x="60" y="74"/>
                      <a:pt x="60" y="74"/>
                      <a:pt x="60" y="74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0" y="71"/>
                      <a:pt x="59" y="71"/>
                      <a:pt x="59" y="71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0" y="79"/>
                      <a:pt x="50" y="79"/>
                      <a:pt x="50" y="79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55" y="69"/>
                      <a:pt x="55" y="69"/>
                      <a:pt x="55" y="69"/>
                    </a:cubicBezTo>
                    <a:cubicBezTo>
                      <a:pt x="56" y="68"/>
                      <a:pt x="56" y="67"/>
                      <a:pt x="55" y="67"/>
                    </a:cubicBezTo>
                    <a:cubicBezTo>
                      <a:pt x="55" y="67"/>
                      <a:pt x="55" y="66"/>
                      <a:pt x="54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46" y="74"/>
                      <a:pt x="46" y="74"/>
                      <a:pt x="46" y="74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59" y="54"/>
                      <a:pt x="59" y="53"/>
                      <a:pt x="58" y="53"/>
                    </a:cubicBezTo>
                    <a:cubicBezTo>
                      <a:pt x="58" y="52"/>
                      <a:pt x="56" y="52"/>
                      <a:pt x="55" y="53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6"/>
                      <a:pt x="44" y="56"/>
                      <a:pt x="45" y="56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3" y="54"/>
                      <a:pt x="43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51"/>
                      <a:pt x="40" y="50"/>
                      <a:pt x="40" y="50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36" y="46"/>
                      <a:pt x="36" y="45"/>
                      <a:pt x="35" y="45"/>
                    </a:cubicBezTo>
                    <a:cubicBezTo>
                      <a:pt x="35" y="44"/>
                      <a:pt x="34" y="44"/>
                      <a:pt x="34" y="44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0" y="40"/>
                      <a:pt x="30" y="39"/>
                      <a:pt x="30" y="39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4" y="28"/>
                      <a:pt x="35" y="27"/>
                      <a:pt x="34" y="26"/>
                    </a:cubicBezTo>
                    <a:cubicBezTo>
                      <a:pt x="33" y="25"/>
                      <a:pt x="31" y="25"/>
                      <a:pt x="30" y="26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0"/>
                      <a:pt x="33" y="0"/>
                      <a:pt x="32" y="1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0" y="30"/>
                      <a:pt x="0" y="31"/>
                    </a:cubicBezTo>
                    <a:cubicBezTo>
                      <a:pt x="0" y="32"/>
                      <a:pt x="0" y="33"/>
                      <a:pt x="1" y="33"/>
                    </a:cubicBezTo>
                    <a:lnTo>
                      <a:pt x="61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5" name="淘宝网Chenying0907出品 6"/>
              <p:cNvSpPr/>
              <p:nvPr/>
            </p:nvSpPr>
            <p:spPr bwMode="auto">
              <a:xfrm>
                <a:off x="2890" y="1618"/>
                <a:ext cx="249" cy="261"/>
              </a:xfrm>
              <a:custGeom>
                <a:avLst/>
                <a:gdLst>
                  <a:gd name="T0" fmla="*/ 34 w 104"/>
                  <a:gd name="T1" fmla="*/ 0 h 109"/>
                  <a:gd name="T2" fmla="*/ 98 w 104"/>
                  <a:gd name="T3" fmla="*/ 78 h 109"/>
                  <a:gd name="T4" fmla="*/ 64 w 104"/>
                  <a:gd name="T5" fmla="*/ 95 h 109"/>
                  <a:gd name="T6" fmla="*/ 72 w 104"/>
                  <a:gd name="T7" fmla="*/ 87 h 109"/>
                  <a:gd name="T8" fmla="*/ 72 w 104"/>
                  <a:gd name="T9" fmla="*/ 86 h 109"/>
                  <a:gd name="T10" fmla="*/ 70 w 104"/>
                  <a:gd name="T11" fmla="*/ 86 h 109"/>
                  <a:gd name="T12" fmla="*/ 60 w 104"/>
                  <a:gd name="T13" fmla="*/ 90 h 109"/>
                  <a:gd name="T14" fmla="*/ 68 w 104"/>
                  <a:gd name="T15" fmla="*/ 81 h 109"/>
                  <a:gd name="T16" fmla="*/ 66 w 104"/>
                  <a:gd name="T17" fmla="*/ 81 h 109"/>
                  <a:gd name="T18" fmla="*/ 55 w 104"/>
                  <a:gd name="T19" fmla="*/ 86 h 109"/>
                  <a:gd name="T20" fmla="*/ 63 w 104"/>
                  <a:gd name="T21" fmla="*/ 77 h 109"/>
                  <a:gd name="T22" fmla="*/ 63 w 104"/>
                  <a:gd name="T23" fmla="*/ 76 h 109"/>
                  <a:gd name="T24" fmla="*/ 61 w 104"/>
                  <a:gd name="T25" fmla="*/ 76 h 109"/>
                  <a:gd name="T26" fmla="*/ 51 w 104"/>
                  <a:gd name="T27" fmla="*/ 81 h 109"/>
                  <a:gd name="T28" fmla="*/ 59 w 104"/>
                  <a:gd name="T29" fmla="*/ 72 h 109"/>
                  <a:gd name="T30" fmla="*/ 59 w 104"/>
                  <a:gd name="T31" fmla="*/ 71 h 109"/>
                  <a:gd name="T32" fmla="*/ 57 w 104"/>
                  <a:gd name="T33" fmla="*/ 71 h 109"/>
                  <a:gd name="T34" fmla="*/ 46 w 104"/>
                  <a:gd name="T35" fmla="*/ 75 h 109"/>
                  <a:gd name="T36" fmla="*/ 62 w 104"/>
                  <a:gd name="T37" fmla="*/ 59 h 109"/>
                  <a:gd name="T38" fmla="*/ 58 w 104"/>
                  <a:gd name="T39" fmla="*/ 57 h 109"/>
                  <a:gd name="T40" fmla="*/ 39 w 104"/>
                  <a:gd name="T41" fmla="*/ 68 h 109"/>
                  <a:gd name="T42" fmla="*/ 47 w 104"/>
                  <a:gd name="T43" fmla="*/ 60 h 109"/>
                  <a:gd name="T44" fmla="*/ 47 w 104"/>
                  <a:gd name="T45" fmla="*/ 59 h 109"/>
                  <a:gd name="T46" fmla="*/ 45 w 104"/>
                  <a:gd name="T47" fmla="*/ 59 h 109"/>
                  <a:gd name="T48" fmla="*/ 35 w 104"/>
                  <a:gd name="T49" fmla="*/ 63 h 109"/>
                  <a:gd name="T50" fmla="*/ 43 w 104"/>
                  <a:gd name="T51" fmla="*/ 55 h 109"/>
                  <a:gd name="T52" fmla="*/ 43 w 104"/>
                  <a:gd name="T53" fmla="*/ 54 h 109"/>
                  <a:gd name="T54" fmla="*/ 41 w 104"/>
                  <a:gd name="T55" fmla="*/ 54 h 109"/>
                  <a:gd name="T56" fmla="*/ 30 w 104"/>
                  <a:gd name="T57" fmla="*/ 58 h 109"/>
                  <a:gd name="T58" fmla="*/ 38 w 104"/>
                  <a:gd name="T59" fmla="*/ 49 h 109"/>
                  <a:gd name="T60" fmla="*/ 36 w 104"/>
                  <a:gd name="T61" fmla="*/ 49 h 109"/>
                  <a:gd name="T62" fmla="*/ 26 w 104"/>
                  <a:gd name="T63" fmla="*/ 54 h 109"/>
                  <a:gd name="T64" fmla="*/ 34 w 104"/>
                  <a:gd name="T65" fmla="*/ 45 h 109"/>
                  <a:gd name="T66" fmla="*/ 33 w 104"/>
                  <a:gd name="T67" fmla="*/ 44 h 109"/>
                  <a:gd name="T68" fmla="*/ 32 w 104"/>
                  <a:gd name="T69" fmla="*/ 44 h 109"/>
                  <a:gd name="T70" fmla="*/ 21 w 104"/>
                  <a:gd name="T71" fmla="*/ 48 h 109"/>
                  <a:gd name="T72" fmla="*/ 37 w 104"/>
                  <a:gd name="T73" fmla="*/ 32 h 109"/>
                  <a:gd name="T74" fmla="*/ 33 w 104"/>
                  <a:gd name="T75" fmla="*/ 30 h 109"/>
                  <a:gd name="T76" fmla="*/ 14 w 104"/>
                  <a:gd name="T77" fmla="*/ 41 h 109"/>
                  <a:gd name="T78" fmla="*/ 22 w 104"/>
                  <a:gd name="T79" fmla="*/ 33 h 109"/>
                  <a:gd name="T80" fmla="*/ 22 w 104"/>
                  <a:gd name="T81" fmla="*/ 32 h 109"/>
                  <a:gd name="T82" fmla="*/ 21 w 104"/>
                  <a:gd name="T83" fmla="*/ 31 h 109"/>
                  <a:gd name="T84" fmla="*/ 12 w 104"/>
                  <a:gd name="T85" fmla="*/ 39 h 109"/>
                  <a:gd name="T86" fmla="*/ 17 w 104"/>
                  <a:gd name="T87" fmla="*/ 29 h 109"/>
                  <a:gd name="T88" fmla="*/ 18 w 104"/>
                  <a:gd name="T89" fmla="*/ 27 h 109"/>
                  <a:gd name="T90" fmla="*/ 17 w 104"/>
                  <a:gd name="T91" fmla="*/ 27 h 109"/>
                  <a:gd name="T92" fmla="*/ 8 w 104"/>
                  <a:gd name="T93" fmla="*/ 34 h 109"/>
                  <a:gd name="T94" fmla="*/ 0 w 104"/>
                  <a:gd name="T95" fmla="*/ 34 h 109"/>
                  <a:gd name="T96" fmla="*/ 70 w 104"/>
                  <a:gd name="T97" fmla="*/ 109 h 109"/>
                  <a:gd name="T98" fmla="*/ 72 w 104"/>
                  <a:gd name="T99" fmla="*/ 109 h 109"/>
                  <a:gd name="T100" fmla="*/ 104 w 104"/>
                  <a:gd name="T101" fmla="*/ 7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4" h="109">
                    <a:moveTo>
                      <a:pt x="103" y="76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98" y="78"/>
                      <a:pt x="98" y="78"/>
                      <a:pt x="98" y="78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64" y="95"/>
                      <a:pt x="64" y="95"/>
                      <a:pt x="64" y="95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72" y="88"/>
                      <a:pt x="72" y="88"/>
                      <a:pt x="72" y="87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86"/>
                      <a:pt x="71" y="86"/>
                      <a:pt x="71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8" y="82"/>
                      <a:pt x="68" y="81"/>
                    </a:cubicBezTo>
                    <a:cubicBezTo>
                      <a:pt x="67" y="81"/>
                      <a:pt x="67" y="81"/>
                      <a:pt x="66" y="81"/>
                    </a:cubicBezTo>
                    <a:cubicBezTo>
                      <a:pt x="66" y="81"/>
                      <a:pt x="66" y="81"/>
                      <a:pt x="66" y="81"/>
                    </a:cubicBezTo>
                    <a:cubicBezTo>
                      <a:pt x="58" y="88"/>
                      <a:pt x="58" y="88"/>
                      <a:pt x="58" y="88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63" y="78"/>
                      <a:pt x="63" y="78"/>
                      <a:pt x="63" y="77"/>
                    </a:cubicBezTo>
                    <a:cubicBezTo>
                      <a:pt x="63" y="77"/>
                      <a:pt x="63" y="77"/>
                      <a:pt x="63" y="77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63" y="76"/>
                      <a:pt x="62" y="76"/>
                      <a:pt x="62" y="76"/>
                    </a:cubicBezTo>
                    <a:cubicBezTo>
                      <a:pt x="61" y="76"/>
                      <a:pt x="61" y="76"/>
                      <a:pt x="61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1" y="81"/>
                      <a:pt x="51" y="81"/>
                      <a:pt x="51" y="81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9" y="73"/>
                      <a:pt x="59" y="73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8" y="71"/>
                      <a:pt x="58" y="71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46" y="75"/>
                      <a:pt x="46" y="75"/>
                      <a:pt x="46" y="7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62" y="61"/>
                      <a:pt x="62" y="60"/>
                      <a:pt x="62" y="59"/>
                    </a:cubicBezTo>
                    <a:cubicBezTo>
                      <a:pt x="62" y="58"/>
                      <a:pt x="62" y="58"/>
                      <a:pt x="61" y="57"/>
                    </a:cubicBezTo>
                    <a:cubicBezTo>
                      <a:pt x="60" y="56"/>
                      <a:pt x="59" y="56"/>
                      <a:pt x="58" y="57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0"/>
                      <a:pt x="47" y="60"/>
                    </a:cubicBezTo>
                    <a:cubicBezTo>
                      <a:pt x="47" y="59"/>
                      <a:pt x="47" y="59"/>
                      <a:pt x="47" y="59"/>
                    </a:cubicBezTo>
                    <a:cubicBezTo>
                      <a:pt x="47" y="59"/>
                      <a:pt x="47" y="59"/>
                      <a:pt x="47" y="59"/>
                    </a:cubicBezTo>
                    <a:cubicBezTo>
                      <a:pt x="47" y="59"/>
                      <a:pt x="46" y="59"/>
                      <a:pt x="46" y="59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3" y="56"/>
                      <a:pt x="43" y="56"/>
                      <a:pt x="43" y="55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9" y="51"/>
                      <a:pt x="39" y="50"/>
                      <a:pt x="38" y="49"/>
                    </a:cubicBezTo>
                    <a:cubicBezTo>
                      <a:pt x="38" y="49"/>
                      <a:pt x="37" y="49"/>
                      <a:pt x="37" y="49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4" y="46"/>
                      <a:pt x="34" y="46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3" y="44"/>
                      <a:pt x="32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6" y="30"/>
                    </a:cubicBezTo>
                    <a:cubicBezTo>
                      <a:pt x="35" y="29"/>
                      <a:pt x="34" y="29"/>
                      <a:pt x="33" y="30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1" y="31"/>
                      <a:pt x="21" y="31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8" y="29"/>
                      <a:pt x="18" y="28"/>
                      <a:pt x="18" y="28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9" y="109"/>
                      <a:pt x="70" y="109"/>
                      <a:pt x="70" y="109"/>
                    </a:cubicBezTo>
                    <a:cubicBezTo>
                      <a:pt x="70" y="109"/>
                      <a:pt x="70" y="109"/>
                      <a:pt x="70" y="109"/>
                    </a:cubicBezTo>
                    <a:cubicBezTo>
                      <a:pt x="71" y="109"/>
                      <a:pt x="72" y="109"/>
                      <a:pt x="72" y="109"/>
                    </a:cubicBezTo>
                    <a:cubicBezTo>
                      <a:pt x="103" y="80"/>
                      <a:pt x="103" y="80"/>
                      <a:pt x="103" y="80"/>
                    </a:cubicBezTo>
                    <a:cubicBezTo>
                      <a:pt x="104" y="80"/>
                      <a:pt x="104" y="79"/>
                      <a:pt x="104" y="78"/>
                    </a:cubicBezTo>
                    <a:cubicBezTo>
                      <a:pt x="104" y="78"/>
                      <a:pt x="104" y="77"/>
                      <a:pt x="103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6" name="淘宝网Chenying0907出品 7"/>
              <p:cNvSpPr>
                <a:spLocks noEditPoints="1"/>
              </p:cNvSpPr>
              <p:nvPr/>
            </p:nvSpPr>
            <p:spPr bwMode="auto">
              <a:xfrm>
                <a:off x="2621" y="1356"/>
                <a:ext cx="508" cy="513"/>
              </a:xfrm>
              <a:custGeom>
                <a:avLst/>
                <a:gdLst>
                  <a:gd name="T0" fmla="*/ 211 w 212"/>
                  <a:gd name="T1" fmla="*/ 33 h 214"/>
                  <a:gd name="T2" fmla="*/ 181 w 212"/>
                  <a:gd name="T3" fmla="*/ 2 h 214"/>
                  <a:gd name="T4" fmla="*/ 175 w 212"/>
                  <a:gd name="T5" fmla="*/ 2 h 214"/>
                  <a:gd name="T6" fmla="*/ 36 w 212"/>
                  <a:gd name="T7" fmla="*/ 139 h 214"/>
                  <a:gd name="T8" fmla="*/ 1 w 212"/>
                  <a:gd name="T9" fmla="*/ 207 h 214"/>
                  <a:gd name="T10" fmla="*/ 2 w 212"/>
                  <a:gd name="T11" fmla="*/ 212 h 214"/>
                  <a:gd name="T12" fmla="*/ 5 w 212"/>
                  <a:gd name="T13" fmla="*/ 214 h 214"/>
                  <a:gd name="T14" fmla="*/ 7 w 212"/>
                  <a:gd name="T15" fmla="*/ 213 h 214"/>
                  <a:gd name="T16" fmla="*/ 73 w 212"/>
                  <a:gd name="T17" fmla="*/ 176 h 214"/>
                  <a:gd name="T18" fmla="*/ 74 w 212"/>
                  <a:gd name="T19" fmla="*/ 175 h 214"/>
                  <a:gd name="T20" fmla="*/ 211 w 212"/>
                  <a:gd name="T21" fmla="*/ 39 h 214"/>
                  <a:gd name="T22" fmla="*/ 211 w 212"/>
                  <a:gd name="T23" fmla="*/ 33 h 214"/>
                  <a:gd name="T24" fmla="*/ 178 w 212"/>
                  <a:gd name="T25" fmla="*/ 11 h 214"/>
                  <a:gd name="T26" fmla="*/ 191 w 212"/>
                  <a:gd name="T27" fmla="*/ 25 h 214"/>
                  <a:gd name="T28" fmla="*/ 67 w 212"/>
                  <a:gd name="T29" fmla="*/ 148 h 214"/>
                  <a:gd name="T30" fmla="*/ 53 w 212"/>
                  <a:gd name="T31" fmla="*/ 135 h 214"/>
                  <a:gd name="T32" fmla="*/ 178 w 212"/>
                  <a:gd name="T33" fmla="*/ 11 h 214"/>
                  <a:gd name="T34" fmla="*/ 68 w 212"/>
                  <a:gd name="T35" fmla="*/ 169 h 214"/>
                  <a:gd name="T36" fmla="*/ 39 w 212"/>
                  <a:gd name="T37" fmla="*/ 185 h 214"/>
                  <a:gd name="T38" fmla="*/ 28 w 212"/>
                  <a:gd name="T39" fmla="*/ 174 h 214"/>
                  <a:gd name="T40" fmla="*/ 43 w 212"/>
                  <a:gd name="T41" fmla="*/ 145 h 214"/>
                  <a:gd name="T42" fmla="*/ 51 w 212"/>
                  <a:gd name="T43" fmla="*/ 138 h 214"/>
                  <a:gd name="T44" fmla="*/ 75 w 212"/>
                  <a:gd name="T45" fmla="*/ 162 h 214"/>
                  <a:gd name="T46" fmla="*/ 68 w 212"/>
                  <a:gd name="T47" fmla="*/ 169 h 214"/>
                  <a:gd name="T48" fmla="*/ 78 w 212"/>
                  <a:gd name="T49" fmla="*/ 159 h 214"/>
                  <a:gd name="T50" fmla="*/ 69 w 212"/>
                  <a:gd name="T51" fmla="*/ 151 h 214"/>
                  <a:gd name="T52" fmla="*/ 194 w 212"/>
                  <a:gd name="T53" fmla="*/ 28 h 214"/>
                  <a:gd name="T54" fmla="*/ 201 w 212"/>
                  <a:gd name="T55" fmla="*/ 36 h 214"/>
                  <a:gd name="T56" fmla="*/ 78 w 212"/>
                  <a:gd name="T57" fmla="*/ 15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2" h="214">
                    <a:moveTo>
                      <a:pt x="211" y="33"/>
                    </a:moveTo>
                    <a:cubicBezTo>
                      <a:pt x="181" y="2"/>
                      <a:pt x="181" y="2"/>
                      <a:pt x="181" y="2"/>
                    </a:cubicBezTo>
                    <a:cubicBezTo>
                      <a:pt x="180" y="0"/>
                      <a:pt x="176" y="0"/>
                      <a:pt x="175" y="2"/>
                    </a:cubicBezTo>
                    <a:cubicBezTo>
                      <a:pt x="36" y="139"/>
                      <a:pt x="36" y="139"/>
                      <a:pt x="36" y="139"/>
                    </a:cubicBezTo>
                    <a:cubicBezTo>
                      <a:pt x="1" y="207"/>
                      <a:pt x="1" y="207"/>
                      <a:pt x="1" y="207"/>
                    </a:cubicBezTo>
                    <a:cubicBezTo>
                      <a:pt x="0" y="209"/>
                      <a:pt x="0" y="211"/>
                      <a:pt x="2" y="212"/>
                    </a:cubicBezTo>
                    <a:cubicBezTo>
                      <a:pt x="3" y="213"/>
                      <a:pt x="4" y="214"/>
                      <a:pt x="5" y="214"/>
                    </a:cubicBezTo>
                    <a:cubicBezTo>
                      <a:pt x="6" y="214"/>
                      <a:pt x="6" y="213"/>
                      <a:pt x="7" y="213"/>
                    </a:cubicBezTo>
                    <a:cubicBezTo>
                      <a:pt x="73" y="176"/>
                      <a:pt x="73" y="176"/>
                      <a:pt x="73" y="176"/>
                    </a:cubicBezTo>
                    <a:cubicBezTo>
                      <a:pt x="74" y="175"/>
                      <a:pt x="74" y="175"/>
                      <a:pt x="74" y="175"/>
                    </a:cubicBezTo>
                    <a:cubicBezTo>
                      <a:pt x="211" y="39"/>
                      <a:pt x="211" y="39"/>
                      <a:pt x="211" y="39"/>
                    </a:cubicBezTo>
                    <a:cubicBezTo>
                      <a:pt x="212" y="37"/>
                      <a:pt x="212" y="35"/>
                      <a:pt x="211" y="33"/>
                    </a:cubicBezTo>
                    <a:close/>
                    <a:moveTo>
                      <a:pt x="178" y="11"/>
                    </a:moveTo>
                    <a:cubicBezTo>
                      <a:pt x="191" y="25"/>
                      <a:pt x="191" y="25"/>
                      <a:pt x="191" y="25"/>
                    </a:cubicBezTo>
                    <a:cubicBezTo>
                      <a:pt x="67" y="148"/>
                      <a:pt x="67" y="148"/>
                      <a:pt x="67" y="148"/>
                    </a:cubicBezTo>
                    <a:cubicBezTo>
                      <a:pt x="53" y="135"/>
                      <a:pt x="53" y="135"/>
                      <a:pt x="53" y="135"/>
                    </a:cubicBezTo>
                    <a:lnTo>
                      <a:pt x="178" y="11"/>
                    </a:lnTo>
                    <a:close/>
                    <a:moveTo>
                      <a:pt x="68" y="169"/>
                    </a:moveTo>
                    <a:cubicBezTo>
                      <a:pt x="39" y="185"/>
                      <a:pt x="39" y="185"/>
                      <a:pt x="39" y="185"/>
                    </a:cubicBezTo>
                    <a:cubicBezTo>
                      <a:pt x="32" y="183"/>
                      <a:pt x="29" y="177"/>
                      <a:pt x="28" y="174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51" y="138"/>
                      <a:pt x="51" y="138"/>
                      <a:pt x="51" y="138"/>
                    </a:cubicBezTo>
                    <a:cubicBezTo>
                      <a:pt x="75" y="162"/>
                      <a:pt x="75" y="162"/>
                      <a:pt x="75" y="162"/>
                    </a:cubicBezTo>
                    <a:lnTo>
                      <a:pt x="68" y="169"/>
                    </a:lnTo>
                    <a:close/>
                    <a:moveTo>
                      <a:pt x="78" y="159"/>
                    </a:moveTo>
                    <a:cubicBezTo>
                      <a:pt x="69" y="151"/>
                      <a:pt x="69" y="151"/>
                      <a:pt x="69" y="151"/>
                    </a:cubicBezTo>
                    <a:cubicBezTo>
                      <a:pt x="194" y="28"/>
                      <a:pt x="194" y="28"/>
                      <a:pt x="194" y="28"/>
                    </a:cubicBezTo>
                    <a:cubicBezTo>
                      <a:pt x="201" y="36"/>
                      <a:pt x="201" y="36"/>
                      <a:pt x="201" y="36"/>
                    </a:cubicBezTo>
                    <a:lnTo>
                      <a:pt x="78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41" name="淘宝网Chenying0907出品 40"/>
          <p:cNvSpPr/>
          <p:nvPr/>
        </p:nvSpPr>
        <p:spPr>
          <a:xfrm>
            <a:off x="4700270" y="2258060"/>
            <a:ext cx="358965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“那老师一会刚好要去咱们***学校，我一会去给你把手续办完，顺便给你把书领了，你就可以先预习，我一会到学校了给你打电话。</a:t>
            </a:r>
            <a:endParaRPr lang="zh-CN" altLang="en-US" sz="16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淘宝网Chenying0907出品 41"/>
          <p:cNvSpPr/>
          <p:nvPr/>
        </p:nvSpPr>
        <p:spPr>
          <a:xfrm>
            <a:off x="4571940" y="1667669"/>
            <a:ext cx="43637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265"/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  <a:sym typeface="Arial" panose="020B0604020202020204"/>
              </a:rPr>
              <a:t>关于报班意向强烈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  <a:sym typeface="Arial" panose="020B0604020202020204"/>
              </a:rPr>
              <a:t>--------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  <a:sym typeface="Arial" panose="020B0604020202020204"/>
              </a:rPr>
              <a:t>直接想报名</a:t>
            </a:r>
          </a:p>
        </p:txBody>
      </p:sp>
      <p:sp>
        <p:nvSpPr>
          <p:cNvPr id="6" name="圆角淘宝网Chenying0907出品 42"/>
          <p:cNvSpPr/>
          <p:nvPr/>
        </p:nvSpPr>
        <p:spPr>
          <a:xfrm>
            <a:off x="4572000" y="2379980"/>
            <a:ext cx="76200" cy="129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76200" dist="25400" dir="5400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2495" y="229235"/>
            <a:ext cx="260985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000" dirty="0">
                <a:latin typeface="Arial" panose="020B0604020202020204" pitchFamily="34" charset="0"/>
                <a:ea typeface="时尚中黑简体" charset="-122"/>
                <a:sym typeface="+mn-ea"/>
              </a:rPr>
              <a:t>电话邀约话术：案例</a:t>
            </a:r>
            <a:r>
              <a:rPr lang="en-US" altLang="zh-CN" sz="2000" dirty="0">
                <a:latin typeface="Arial" panose="020B0604020202020204" pitchFamily="34" charset="0"/>
                <a:ea typeface="时尚中黑简体" charset="-122"/>
                <a:sym typeface="+mn-ea"/>
              </a:rPr>
              <a:t>1</a:t>
            </a:r>
            <a:endParaRPr lang="en-US" altLang="zh-CN" sz="2000" dirty="0">
              <a:solidFill>
                <a:srgbClr val="C00000"/>
              </a:solidFill>
              <a:latin typeface="Arial" panose="020B0604020202020204" pitchFamily="34" charset="0"/>
              <a:ea typeface="时尚中黑简体" charset="-122"/>
              <a:sym typeface="+mn-ea"/>
            </a:endParaRPr>
          </a:p>
          <a:p>
            <a:endParaRPr lang="en-US" altLang="zh-CN" sz="2000" dirty="0">
              <a:latin typeface="Arial" panose="020B0604020202020204" pitchFamily="34" charset="0"/>
              <a:ea typeface="时尚中黑简体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淘宝网Chenying0907出品 40"/>
          <p:cNvSpPr/>
          <p:nvPr/>
        </p:nvSpPr>
        <p:spPr>
          <a:xfrm>
            <a:off x="4419600" y="1439545"/>
            <a:ext cx="409384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600" noProof="0" dirty="0">
              <a:solidFill>
                <a:srgbClr val="0033CC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noProof="0" dirty="0">
                <a:solidFill>
                  <a:schemeClr val="tx1"/>
                </a:solidFill>
                <a:latin typeface="+mn-ea"/>
                <a:sym typeface="+mn-ea"/>
              </a:rPr>
              <a:t>主要有哪方面的顾虑？（价格、课程、师资、服务等解决学生疑虑），你再好好想想，过两天我再给你打电话，（或者明天你再过来详细了解一下，或者到学校给学生再咨询。</a:t>
            </a:r>
            <a:r>
              <a:rPr lang="zh-CN" altLang="en-US" sz="1600" noProof="0" dirty="0">
                <a:solidFill>
                  <a:srgbClr val="0033CC"/>
                </a:solidFill>
                <a:latin typeface="+mn-ea"/>
                <a:sym typeface="+mn-ea"/>
              </a:rPr>
              <a:t>）</a:t>
            </a:r>
            <a:endParaRPr kumimoji="0" lang="zh-CN" altLang="en-US" sz="1600" strike="noStrike" kern="1200" cap="none" spc="0" normalizeH="0" baseline="0" noProof="0" dirty="0">
              <a:solidFill>
                <a:srgbClr val="0033CC"/>
              </a:solidFill>
              <a:latin typeface="+mn-ea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淘宝网Chenying0907出品 41"/>
          <p:cNvSpPr/>
          <p:nvPr/>
        </p:nvSpPr>
        <p:spPr>
          <a:xfrm>
            <a:off x="4419540" y="949484"/>
            <a:ext cx="38557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265"/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  <a:sym typeface="Arial" panose="020B0604020202020204"/>
              </a:rPr>
              <a:t>关于纠结报班的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  <a:sym typeface="Arial" panose="020B0604020202020204"/>
              </a:rPr>
              <a:t>--------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  <a:sym typeface="Arial" panose="020B0604020202020204"/>
              </a:rPr>
              <a:t>刨根问题</a:t>
            </a:r>
          </a:p>
        </p:txBody>
      </p:sp>
      <p:sp>
        <p:nvSpPr>
          <p:cNvPr id="5" name="圆角淘宝网Chenying0907出品 42"/>
          <p:cNvSpPr/>
          <p:nvPr/>
        </p:nvSpPr>
        <p:spPr>
          <a:xfrm>
            <a:off x="3886200" y="1158875"/>
            <a:ext cx="76200" cy="129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76200" dist="25400" dir="5400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6020" y="222885"/>
            <a:ext cx="26098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000" dirty="0">
                <a:latin typeface="Arial" panose="020B0604020202020204" pitchFamily="34" charset="0"/>
                <a:ea typeface="时尚中黑简体" charset="-122"/>
                <a:sym typeface="+mn-ea"/>
              </a:rPr>
              <a:t>电话邀约话术：案例</a:t>
            </a:r>
            <a:r>
              <a:rPr lang="en-US" altLang="zh-CN" sz="2000" dirty="0">
                <a:latin typeface="Arial" panose="020B0604020202020204" pitchFamily="34" charset="0"/>
                <a:ea typeface="时尚中黑简体" charset="-122"/>
                <a:sym typeface="+mn-ea"/>
              </a:rPr>
              <a:t>2</a:t>
            </a:r>
          </a:p>
        </p:txBody>
      </p:sp>
      <p:grpSp>
        <p:nvGrpSpPr>
          <p:cNvPr id="30" name="淘宝网Chenying0907出品 37"/>
          <p:cNvGrpSpPr/>
          <p:nvPr/>
        </p:nvGrpSpPr>
        <p:grpSpPr>
          <a:xfrm>
            <a:off x="-7697" y="1348408"/>
            <a:ext cx="4268612" cy="2846619"/>
            <a:chOff x="1692164" y="883995"/>
            <a:chExt cx="5356460" cy="3570973"/>
          </a:xfrm>
        </p:grpSpPr>
        <p:graphicFrame>
          <p:nvGraphicFramePr>
            <p:cNvPr id="34" name="图表 33"/>
            <p:cNvGraphicFramePr/>
            <p:nvPr/>
          </p:nvGraphicFramePr>
          <p:xfrm>
            <a:off x="1692164" y="883995"/>
            <a:ext cx="5356460" cy="3570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4042504" y="2156618"/>
              <a:ext cx="822325" cy="830263"/>
              <a:chOff x="2621" y="1356"/>
              <a:chExt cx="518" cy="523"/>
            </a:xfrm>
            <a:solidFill>
              <a:schemeClr val="accent1"/>
            </a:solidFill>
          </p:grpSpPr>
          <p:sp>
            <p:nvSpPr>
              <p:cNvPr id="33" name="淘宝网Chenying0907出品 5"/>
              <p:cNvSpPr/>
              <p:nvPr/>
            </p:nvSpPr>
            <p:spPr bwMode="auto">
              <a:xfrm>
                <a:off x="2647" y="1359"/>
                <a:ext cx="226" cy="235"/>
              </a:xfrm>
              <a:custGeom>
                <a:avLst/>
                <a:gdLst>
                  <a:gd name="T0" fmla="*/ 64 w 94"/>
                  <a:gd name="T1" fmla="*/ 94 h 98"/>
                  <a:gd name="T2" fmla="*/ 69 w 94"/>
                  <a:gd name="T3" fmla="*/ 84 h 98"/>
                  <a:gd name="T4" fmla="*/ 69 w 94"/>
                  <a:gd name="T5" fmla="*/ 82 h 98"/>
                  <a:gd name="T6" fmla="*/ 68 w 94"/>
                  <a:gd name="T7" fmla="*/ 81 h 98"/>
                  <a:gd name="T8" fmla="*/ 59 w 94"/>
                  <a:gd name="T9" fmla="*/ 89 h 98"/>
                  <a:gd name="T10" fmla="*/ 64 w 94"/>
                  <a:gd name="T11" fmla="*/ 79 h 98"/>
                  <a:gd name="T12" fmla="*/ 65 w 94"/>
                  <a:gd name="T13" fmla="*/ 77 h 98"/>
                  <a:gd name="T14" fmla="*/ 63 w 94"/>
                  <a:gd name="T15" fmla="*/ 76 h 98"/>
                  <a:gd name="T16" fmla="*/ 55 w 94"/>
                  <a:gd name="T17" fmla="*/ 84 h 98"/>
                  <a:gd name="T18" fmla="*/ 60 w 94"/>
                  <a:gd name="T19" fmla="*/ 74 h 98"/>
                  <a:gd name="T20" fmla="*/ 60 w 94"/>
                  <a:gd name="T21" fmla="*/ 72 h 98"/>
                  <a:gd name="T22" fmla="*/ 59 w 94"/>
                  <a:gd name="T23" fmla="*/ 71 h 98"/>
                  <a:gd name="T24" fmla="*/ 50 w 94"/>
                  <a:gd name="T25" fmla="*/ 79 h 98"/>
                  <a:gd name="T26" fmla="*/ 55 w 94"/>
                  <a:gd name="T27" fmla="*/ 69 h 98"/>
                  <a:gd name="T28" fmla="*/ 54 w 94"/>
                  <a:gd name="T29" fmla="*/ 66 h 98"/>
                  <a:gd name="T30" fmla="*/ 46 w 94"/>
                  <a:gd name="T31" fmla="*/ 74 h 98"/>
                  <a:gd name="T32" fmla="*/ 58 w 94"/>
                  <a:gd name="T33" fmla="*/ 57 h 98"/>
                  <a:gd name="T34" fmla="*/ 58 w 94"/>
                  <a:gd name="T35" fmla="*/ 53 h 98"/>
                  <a:gd name="T36" fmla="*/ 39 w 94"/>
                  <a:gd name="T37" fmla="*/ 67 h 98"/>
                  <a:gd name="T38" fmla="*/ 44 w 94"/>
                  <a:gd name="T39" fmla="*/ 57 h 98"/>
                  <a:gd name="T40" fmla="*/ 44 w 94"/>
                  <a:gd name="T41" fmla="*/ 55 h 98"/>
                  <a:gd name="T42" fmla="*/ 43 w 94"/>
                  <a:gd name="T43" fmla="*/ 54 h 98"/>
                  <a:gd name="T44" fmla="*/ 34 w 94"/>
                  <a:gd name="T45" fmla="*/ 62 h 98"/>
                  <a:gd name="T46" fmla="*/ 40 w 94"/>
                  <a:gd name="T47" fmla="*/ 52 h 98"/>
                  <a:gd name="T48" fmla="*/ 39 w 94"/>
                  <a:gd name="T49" fmla="*/ 49 h 98"/>
                  <a:gd name="T50" fmla="*/ 30 w 94"/>
                  <a:gd name="T51" fmla="*/ 57 h 98"/>
                  <a:gd name="T52" fmla="*/ 35 w 94"/>
                  <a:gd name="T53" fmla="*/ 47 h 98"/>
                  <a:gd name="T54" fmla="*/ 34 w 94"/>
                  <a:gd name="T55" fmla="*/ 44 h 98"/>
                  <a:gd name="T56" fmla="*/ 25 w 94"/>
                  <a:gd name="T57" fmla="*/ 52 h 98"/>
                  <a:gd name="T58" fmla="*/ 31 w 94"/>
                  <a:gd name="T59" fmla="*/ 42 h 98"/>
                  <a:gd name="T60" fmla="*/ 31 w 94"/>
                  <a:gd name="T61" fmla="*/ 41 h 98"/>
                  <a:gd name="T62" fmla="*/ 31 w 94"/>
                  <a:gd name="T63" fmla="*/ 40 h 98"/>
                  <a:gd name="T64" fmla="*/ 29 w 94"/>
                  <a:gd name="T65" fmla="*/ 40 h 98"/>
                  <a:gd name="T66" fmla="*/ 18 w 94"/>
                  <a:gd name="T67" fmla="*/ 44 h 98"/>
                  <a:gd name="T68" fmla="*/ 34 w 94"/>
                  <a:gd name="T69" fmla="*/ 26 h 98"/>
                  <a:gd name="T70" fmla="*/ 14 w 94"/>
                  <a:gd name="T71" fmla="*/ 40 h 98"/>
                  <a:gd name="T72" fmla="*/ 34 w 94"/>
                  <a:gd name="T73" fmla="*/ 6 h 98"/>
                  <a:gd name="T74" fmla="*/ 94 w 94"/>
                  <a:gd name="T75" fmla="*/ 64 h 98"/>
                  <a:gd name="T76" fmla="*/ 32 w 94"/>
                  <a:gd name="T77" fmla="*/ 1 h 98"/>
                  <a:gd name="T78" fmla="*/ 0 w 94"/>
                  <a:gd name="T79" fmla="*/ 31 h 98"/>
                  <a:gd name="T80" fmla="*/ 61 w 94"/>
                  <a:gd name="T8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4" h="98">
                    <a:moveTo>
                      <a:pt x="61" y="98"/>
                    </a:moveTo>
                    <a:cubicBezTo>
                      <a:pt x="64" y="94"/>
                      <a:pt x="64" y="94"/>
                      <a:pt x="64" y="94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69" y="81"/>
                      <a:pt x="68" y="81"/>
                      <a:pt x="68" y="81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5" y="78"/>
                      <a:pt x="65" y="78"/>
                      <a:pt x="65" y="78"/>
                    </a:cubicBezTo>
                    <a:cubicBezTo>
                      <a:pt x="65" y="77"/>
                      <a:pt x="65" y="77"/>
                      <a:pt x="65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76"/>
                      <a:pt x="64" y="76"/>
                      <a:pt x="63" y="76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2" y="81"/>
                      <a:pt x="52" y="81"/>
                      <a:pt x="52" y="81"/>
                    </a:cubicBezTo>
                    <a:cubicBezTo>
                      <a:pt x="60" y="74"/>
                      <a:pt x="60" y="74"/>
                      <a:pt x="60" y="74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0" y="71"/>
                      <a:pt x="59" y="71"/>
                      <a:pt x="59" y="71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0" y="79"/>
                      <a:pt x="50" y="79"/>
                      <a:pt x="50" y="79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55" y="69"/>
                      <a:pt x="55" y="69"/>
                      <a:pt x="55" y="69"/>
                    </a:cubicBezTo>
                    <a:cubicBezTo>
                      <a:pt x="56" y="68"/>
                      <a:pt x="56" y="67"/>
                      <a:pt x="55" y="67"/>
                    </a:cubicBezTo>
                    <a:cubicBezTo>
                      <a:pt x="55" y="67"/>
                      <a:pt x="55" y="66"/>
                      <a:pt x="54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46" y="74"/>
                      <a:pt x="46" y="74"/>
                      <a:pt x="46" y="74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59" y="54"/>
                      <a:pt x="59" y="53"/>
                      <a:pt x="58" y="53"/>
                    </a:cubicBezTo>
                    <a:cubicBezTo>
                      <a:pt x="58" y="52"/>
                      <a:pt x="56" y="52"/>
                      <a:pt x="55" y="53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6"/>
                      <a:pt x="44" y="56"/>
                      <a:pt x="45" y="56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3" y="54"/>
                      <a:pt x="43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51"/>
                      <a:pt x="40" y="50"/>
                      <a:pt x="40" y="50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36" y="46"/>
                      <a:pt x="36" y="45"/>
                      <a:pt x="35" y="45"/>
                    </a:cubicBezTo>
                    <a:cubicBezTo>
                      <a:pt x="35" y="44"/>
                      <a:pt x="34" y="44"/>
                      <a:pt x="34" y="44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0" y="40"/>
                      <a:pt x="30" y="39"/>
                      <a:pt x="30" y="39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4" y="28"/>
                      <a:pt x="35" y="27"/>
                      <a:pt x="34" y="26"/>
                    </a:cubicBezTo>
                    <a:cubicBezTo>
                      <a:pt x="33" y="25"/>
                      <a:pt x="31" y="25"/>
                      <a:pt x="30" y="26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0"/>
                      <a:pt x="33" y="0"/>
                      <a:pt x="32" y="1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0" y="30"/>
                      <a:pt x="0" y="31"/>
                    </a:cubicBezTo>
                    <a:cubicBezTo>
                      <a:pt x="0" y="32"/>
                      <a:pt x="0" y="33"/>
                      <a:pt x="1" y="33"/>
                    </a:cubicBezTo>
                    <a:lnTo>
                      <a:pt x="61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5" name="淘宝网Chenying0907出品 6"/>
              <p:cNvSpPr/>
              <p:nvPr/>
            </p:nvSpPr>
            <p:spPr bwMode="auto">
              <a:xfrm>
                <a:off x="2890" y="1618"/>
                <a:ext cx="249" cy="261"/>
              </a:xfrm>
              <a:custGeom>
                <a:avLst/>
                <a:gdLst>
                  <a:gd name="T0" fmla="*/ 34 w 104"/>
                  <a:gd name="T1" fmla="*/ 0 h 109"/>
                  <a:gd name="T2" fmla="*/ 98 w 104"/>
                  <a:gd name="T3" fmla="*/ 78 h 109"/>
                  <a:gd name="T4" fmla="*/ 64 w 104"/>
                  <a:gd name="T5" fmla="*/ 95 h 109"/>
                  <a:gd name="T6" fmla="*/ 72 w 104"/>
                  <a:gd name="T7" fmla="*/ 87 h 109"/>
                  <a:gd name="T8" fmla="*/ 72 w 104"/>
                  <a:gd name="T9" fmla="*/ 86 h 109"/>
                  <a:gd name="T10" fmla="*/ 70 w 104"/>
                  <a:gd name="T11" fmla="*/ 86 h 109"/>
                  <a:gd name="T12" fmla="*/ 60 w 104"/>
                  <a:gd name="T13" fmla="*/ 90 h 109"/>
                  <a:gd name="T14" fmla="*/ 68 w 104"/>
                  <a:gd name="T15" fmla="*/ 81 h 109"/>
                  <a:gd name="T16" fmla="*/ 66 w 104"/>
                  <a:gd name="T17" fmla="*/ 81 h 109"/>
                  <a:gd name="T18" fmla="*/ 55 w 104"/>
                  <a:gd name="T19" fmla="*/ 86 h 109"/>
                  <a:gd name="T20" fmla="*/ 63 w 104"/>
                  <a:gd name="T21" fmla="*/ 77 h 109"/>
                  <a:gd name="T22" fmla="*/ 63 w 104"/>
                  <a:gd name="T23" fmla="*/ 76 h 109"/>
                  <a:gd name="T24" fmla="*/ 61 w 104"/>
                  <a:gd name="T25" fmla="*/ 76 h 109"/>
                  <a:gd name="T26" fmla="*/ 51 w 104"/>
                  <a:gd name="T27" fmla="*/ 81 h 109"/>
                  <a:gd name="T28" fmla="*/ 59 w 104"/>
                  <a:gd name="T29" fmla="*/ 72 h 109"/>
                  <a:gd name="T30" fmla="*/ 59 w 104"/>
                  <a:gd name="T31" fmla="*/ 71 h 109"/>
                  <a:gd name="T32" fmla="*/ 57 w 104"/>
                  <a:gd name="T33" fmla="*/ 71 h 109"/>
                  <a:gd name="T34" fmla="*/ 46 w 104"/>
                  <a:gd name="T35" fmla="*/ 75 h 109"/>
                  <a:gd name="T36" fmla="*/ 62 w 104"/>
                  <a:gd name="T37" fmla="*/ 59 h 109"/>
                  <a:gd name="T38" fmla="*/ 58 w 104"/>
                  <a:gd name="T39" fmla="*/ 57 h 109"/>
                  <a:gd name="T40" fmla="*/ 39 w 104"/>
                  <a:gd name="T41" fmla="*/ 68 h 109"/>
                  <a:gd name="T42" fmla="*/ 47 w 104"/>
                  <a:gd name="T43" fmla="*/ 60 h 109"/>
                  <a:gd name="T44" fmla="*/ 47 w 104"/>
                  <a:gd name="T45" fmla="*/ 59 h 109"/>
                  <a:gd name="T46" fmla="*/ 45 w 104"/>
                  <a:gd name="T47" fmla="*/ 59 h 109"/>
                  <a:gd name="T48" fmla="*/ 35 w 104"/>
                  <a:gd name="T49" fmla="*/ 63 h 109"/>
                  <a:gd name="T50" fmla="*/ 43 w 104"/>
                  <a:gd name="T51" fmla="*/ 55 h 109"/>
                  <a:gd name="T52" fmla="*/ 43 w 104"/>
                  <a:gd name="T53" fmla="*/ 54 h 109"/>
                  <a:gd name="T54" fmla="*/ 41 w 104"/>
                  <a:gd name="T55" fmla="*/ 54 h 109"/>
                  <a:gd name="T56" fmla="*/ 30 w 104"/>
                  <a:gd name="T57" fmla="*/ 58 h 109"/>
                  <a:gd name="T58" fmla="*/ 38 w 104"/>
                  <a:gd name="T59" fmla="*/ 49 h 109"/>
                  <a:gd name="T60" fmla="*/ 36 w 104"/>
                  <a:gd name="T61" fmla="*/ 49 h 109"/>
                  <a:gd name="T62" fmla="*/ 26 w 104"/>
                  <a:gd name="T63" fmla="*/ 54 h 109"/>
                  <a:gd name="T64" fmla="*/ 34 w 104"/>
                  <a:gd name="T65" fmla="*/ 45 h 109"/>
                  <a:gd name="T66" fmla="*/ 33 w 104"/>
                  <a:gd name="T67" fmla="*/ 44 h 109"/>
                  <a:gd name="T68" fmla="*/ 32 w 104"/>
                  <a:gd name="T69" fmla="*/ 44 h 109"/>
                  <a:gd name="T70" fmla="*/ 21 w 104"/>
                  <a:gd name="T71" fmla="*/ 48 h 109"/>
                  <a:gd name="T72" fmla="*/ 37 w 104"/>
                  <a:gd name="T73" fmla="*/ 32 h 109"/>
                  <a:gd name="T74" fmla="*/ 33 w 104"/>
                  <a:gd name="T75" fmla="*/ 30 h 109"/>
                  <a:gd name="T76" fmla="*/ 14 w 104"/>
                  <a:gd name="T77" fmla="*/ 41 h 109"/>
                  <a:gd name="T78" fmla="*/ 22 w 104"/>
                  <a:gd name="T79" fmla="*/ 33 h 109"/>
                  <a:gd name="T80" fmla="*/ 22 w 104"/>
                  <a:gd name="T81" fmla="*/ 32 h 109"/>
                  <a:gd name="T82" fmla="*/ 21 w 104"/>
                  <a:gd name="T83" fmla="*/ 31 h 109"/>
                  <a:gd name="T84" fmla="*/ 12 w 104"/>
                  <a:gd name="T85" fmla="*/ 39 h 109"/>
                  <a:gd name="T86" fmla="*/ 17 w 104"/>
                  <a:gd name="T87" fmla="*/ 29 h 109"/>
                  <a:gd name="T88" fmla="*/ 18 w 104"/>
                  <a:gd name="T89" fmla="*/ 27 h 109"/>
                  <a:gd name="T90" fmla="*/ 17 w 104"/>
                  <a:gd name="T91" fmla="*/ 27 h 109"/>
                  <a:gd name="T92" fmla="*/ 8 w 104"/>
                  <a:gd name="T93" fmla="*/ 34 h 109"/>
                  <a:gd name="T94" fmla="*/ 0 w 104"/>
                  <a:gd name="T95" fmla="*/ 34 h 109"/>
                  <a:gd name="T96" fmla="*/ 70 w 104"/>
                  <a:gd name="T97" fmla="*/ 109 h 109"/>
                  <a:gd name="T98" fmla="*/ 72 w 104"/>
                  <a:gd name="T99" fmla="*/ 109 h 109"/>
                  <a:gd name="T100" fmla="*/ 104 w 104"/>
                  <a:gd name="T101" fmla="*/ 7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4" h="109">
                    <a:moveTo>
                      <a:pt x="103" y="76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98" y="78"/>
                      <a:pt x="98" y="78"/>
                      <a:pt x="98" y="78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64" y="95"/>
                      <a:pt x="64" y="95"/>
                      <a:pt x="64" y="95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72" y="88"/>
                      <a:pt x="72" y="88"/>
                      <a:pt x="72" y="87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86"/>
                      <a:pt x="71" y="86"/>
                      <a:pt x="71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8" y="82"/>
                      <a:pt x="68" y="81"/>
                    </a:cubicBezTo>
                    <a:cubicBezTo>
                      <a:pt x="67" y="81"/>
                      <a:pt x="67" y="81"/>
                      <a:pt x="66" y="81"/>
                    </a:cubicBezTo>
                    <a:cubicBezTo>
                      <a:pt x="66" y="81"/>
                      <a:pt x="66" y="81"/>
                      <a:pt x="66" y="81"/>
                    </a:cubicBezTo>
                    <a:cubicBezTo>
                      <a:pt x="58" y="88"/>
                      <a:pt x="58" y="88"/>
                      <a:pt x="58" y="88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63" y="78"/>
                      <a:pt x="63" y="78"/>
                      <a:pt x="63" y="77"/>
                    </a:cubicBezTo>
                    <a:cubicBezTo>
                      <a:pt x="63" y="77"/>
                      <a:pt x="63" y="77"/>
                      <a:pt x="63" y="77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63" y="76"/>
                      <a:pt x="62" y="76"/>
                      <a:pt x="62" y="76"/>
                    </a:cubicBezTo>
                    <a:cubicBezTo>
                      <a:pt x="61" y="76"/>
                      <a:pt x="61" y="76"/>
                      <a:pt x="61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1" y="81"/>
                      <a:pt x="51" y="81"/>
                      <a:pt x="51" y="81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9" y="73"/>
                      <a:pt x="59" y="73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8" y="71"/>
                      <a:pt x="58" y="71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46" y="75"/>
                      <a:pt x="46" y="75"/>
                      <a:pt x="46" y="7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62" y="61"/>
                      <a:pt x="62" y="60"/>
                      <a:pt x="62" y="59"/>
                    </a:cubicBezTo>
                    <a:cubicBezTo>
                      <a:pt x="62" y="58"/>
                      <a:pt x="62" y="58"/>
                      <a:pt x="61" y="57"/>
                    </a:cubicBezTo>
                    <a:cubicBezTo>
                      <a:pt x="60" y="56"/>
                      <a:pt x="59" y="56"/>
                      <a:pt x="58" y="57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0"/>
                      <a:pt x="47" y="60"/>
                    </a:cubicBezTo>
                    <a:cubicBezTo>
                      <a:pt x="47" y="59"/>
                      <a:pt x="47" y="59"/>
                      <a:pt x="47" y="59"/>
                    </a:cubicBezTo>
                    <a:cubicBezTo>
                      <a:pt x="47" y="59"/>
                      <a:pt x="47" y="59"/>
                      <a:pt x="47" y="59"/>
                    </a:cubicBezTo>
                    <a:cubicBezTo>
                      <a:pt x="47" y="59"/>
                      <a:pt x="46" y="59"/>
                      <a:pt x="46" y="59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3" y="56"/>
                      <a:pt x="43" y="56"/>
                      <a:pt x="43" y="55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9" y="51"/>
                      <a:pt x="39" y="50"/>
                      <a:pt x="38" y="49"/>
                    </a:cubicBezTo>
                    <a:cubicBezTo>
                      <a:pt x="38" y="49"/>
                      <a:pt x="37" y="49"/>
                      <a:pt x="37" y="49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4" y="46"/>
                      <a:pt x="34" y="46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3" y="44"/>
                      <a:pt x="32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6" y="30"/>
                    </a:cubicBezTo>
                    <a:cubicBezTo>
                      <a:pt x="35" y="29"/>
                      <a:pt x="34" y="29"/>
                      <a:pt x="33" y="30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1" y="31"/>
                      <a:pt x="21" y="31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8" y="29"/>
                      <a:pt x="18" y="28"/>
                      <a:pt x="18" y="28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9" y="109"/>
                      <a:pt x="70" y="109"/>
                      <a:pt x="70" y="109"/>
                    </a:cubicBezTo>
                    <a:cubicBezTo>
                      <a:pt x="70" y="109"/>
                      <a:pt x="70" y="109"/>
                      <a:pt x="70" y="109"/>
                    </a:cubicBezTo>
                    <a:cubicBezTo>
                      <a:pt x="71" y="109"/>
                      <a:pt x="72" y="109"/>
                      <a:pt x="72" y="109"/>
                    </a:cubicBezTo>
                    <a:cubicBezTo>
                      <a:pt x="103" y="80"/>
                      <a:pt x="103" y="80"/>
                      <a:pt x="103" y="80"/>
                    </a:cubicBezTo>
                    <a:cubicBezTo>
                      <a:pt x="104" y="80"/>
                      <a:pt x="104" y="79"/>
                      <a:pt x="104" y="78"/>
                    </a:cubicBezTo>
                    <a:cubicBezTo>
                      <a:pt x="104" y="78"/>
                      <a:pt x="104" y="77"/>
                      <a:pt x="103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6" name="淘宝网Chenying0907出品 7"/>
              <p:cNvSpPr>
                <a:spLocks noEditPoints="1"/>
              </p:cNvSpPr>
              <p:nvPr/>
            </p:nvSpPr>
            <p:spPr bwMode="auto">
              <a:xfrm>
                <a:off x="2621" y="1356"/>
                <a:ext cx="508" cy="513"/>
              </a:xfrm>
              <a:custGeom>
                <a:avLst/>
                <a:gdLst>
                  <a:gd name="T0" fmla="*/ 211 w 212"/>
                  <a:gd name="T1" fmla="*/ 33 h 214"/>
                  <a:gd name="T2" fmla="*/ 181 w 212"/>
                  <a:gd name="T3" fmla="*/ 2 h 214"/>
                  <a:gd name="T4" fmla="*/ 175 w 212"/>
                  <a:gd name="T5" fmla="*/ 2 h 214"/>
                  <a:gd name="T6" fmla="*/ 36 w 212"/>
                  <a:gd name="T7" fmla="*/ 139 h 214"/>
                  <a:gd name="T8" fmla="*/ 1 w 212"/>
                  <a:gd name="T9" fmla="*/ 207 h 214"/>
                  <a:gd name="T10" fmla="*/ 2 w 212"/>
                  <a:gd name="T11" fmla="*/ 212 h 214"/>
                  <a:gd name="T12" fmla="*/ 5 w 212"/>
                  <a:gd name="T13" fmla="*/ 214 h 214"/>
                  <a:gd name="T14" fmla="*/ 7 w 212"/>
                  <a:gd name="T15" fmla="*/ 213 h 214"/>
                  <a:gd name="T16" fmla="*/ 73 w 212"/>
                  <a:gd name="T17" fmla="*/ 176 h 214"/>
                  <a:gd name="T18" fmla="*/ 74 w 212"/>
                  <a:gd name="T19" fmla="*/ 175 h 214"/>
                  <a:gd name="T20" fmla="*/ 211 w 212"/>
                  <a:gd name="T21" fmla="*/ 39 h 214"/>
                  <a:gd name="T22" fmla="*/ 211 w 212"/>
                  <a:gd name="T23" fmla="*/ 33 h 214"/>
                  <a:gd name="T24" fmla="*/ 178 w 212"/>
                  <a:gd name="T25" fmla="*/ 11 h 214"/>
                  <a:gd name="T26" fmla="*/ 191 w 212"/>
                  <a:gd name="T27" fmla="*/ 25 h 214"/>
                  <a:gd name="T28" fmla="*/ 67 w 212"/>
                  <a:gd name="T29" fmla="*/ 148 h 214"/>
                  <a:gd name="T30" fmla="*/ 53 w 212"/>
                  <a:gd name="T31" fmla="*/ 135 h 214"/>
                  <a:gd name="T32" fmla="*/ 178 w 212"/>
                  <a:gd name="T33" fmla="*/ 11 h 214"/>
                  <a:gd name="T34" fmla="*/ 68 w 212"/>
                  <a:gd name="T35" fmla="*/ 169 h 214"/>
                  <a:gd name="T36" fmla="*/ 39 w 212"/>
                  <a:gd name="T37" fmla="*/ 185 h 214"/>
                  <a:gd name="T38" fmla="*/ 28 w 212"/>
                  <a:gd name="T39" fmla="*/ 174 h 214"/>
                  <a:gd name="T40" fmla="*/ 43 w 212"/>
                  <a:gd name="T41" fmla="*/ 145 h 214"/>
                  <a:gd name="T42" fmla="*/ 51 w 212"/>
                  <a:gd name="T43" fmla="*/ 138 h 214"/>
                  <a:gd name="T44" fmla="*/ 75 w 212"/>
                  <a:gd name="T45" fmla="*/ 162 h 214"/>
                  <a:gd name="T46" fmla="*/ 68 w 212"/>
                  <a:gd name="T47" fmla="*/ 169 h 214"/>
                  <a:gd name="T48" fmla="*/ 78 w 212"/>
                  <a:gd name="T49" fmla="*/ 159 h 214"/>
                  <a:gd name="T50" fmla="*/ 69 w 212"/>
                  <a:gd name="T51" fmla="*/ 151 h 214"/>
                  <a:gd name="T52" fmla="*/ 194 w 212"/>
                  <a:gd name="T53" fmla="*/ 28 h 214"/>
                  <a:gd name="T54" fmla="*/ 201 w 212"/>
                  <a:gd name="T55" fmla="*/ 36 h 214"/>
                  <a:gd name="T56" fmla="*/ 78 w 212"/>
                  <a:gd name="T57" fmla="*/ 15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2" h="214">
                    <a:moveTo>
                      <a:pt x="211" y="33"/>
                    </a:moveTo>
                    <a:cubicBezTo>
                      <a:pt x="181" y="2"/>
                      <a:pt x="181" y="2"/>
                      <a:pt x="181" y="2"/>
                    </a:cubicBezTo>
                    <a:cubicBezTo>
                      <a:pt x="180" y="0"/>
                      <a:pt x="176" y="0"/>
                      <a:pt x="175" y="2"/>
                    </a:cubicBezTo>
                    <a:cubicBezTo>
                      <a:pt x="36" y="139"/>
                      <a:pt x="36" y="139"/>
                      <a:pt x="36" y="139"/>
                    </a:cubicBezTo>
                    <a:cubicBezTo>
                      <a:pt x="1" y="207"/>
                      <a:pt x="1" y="207"/>
                      <a:pt x="1" y="207"/>
                    </a:cubicBezTo>
                    <a:cubicBezTo>
                      <a:pt x="0" y="209"/>
                      <a:pt x="0" y="211"/>
                      <a:pt x="2" y="212"/>
                    </a:cubicBezTo>
                    <a:cubicBezTo>
                      <a:pt x="3" y="213"/>
                      <a:pt x="4" y="214"/>
                      <a:pt x="5" y="214"/>
                    </a:cubicBezTo>
                    <a:cubicBezTo>
                      <a:pt x="6" y="214"/>
                      <a:pt x="6" y="213"/>
                      <a:pt x="7" y="213"/>
                    </a:cubicBezTo>
                    <a:cubicBezTo>
                      <a:pt x="73" y="176"/>
                      <a:pt x="73" y="176"/>
                      <a:pt x="73" y="176"/>
                    </a:cubicBezTo>
                    <a:cubicBezTo>
                      <a:pt x="74" y="175"/>
                      <a:pt x="74" y="175"/>
                      <a:pt x="74" y="175"/>
                    </a:cubicBezTo>
                    <a:cubicBezTo>
                      <a:pt x="211" y="39"/>
                      <a:pt x="211" y="39"/>
                      <a:pt x="211" y="39"/>
                    </a:cubicBezTo>
                    <a:cubicBezTo>
                      <a:pt x="212" y="37"/>
                      <a:pt x="212" y="35"/>
                      <a:pt x="211" y="33"/>
                    </a:cubicBezTo>
                    <a:close/>
                    <a:moveTo>
                      <a:pt x="178" y="11"/>
                    </a:moveTo>
                    <a:cubicBezTo>
                      <a:pt x="191" y="25"/>
                      <a:pt x="191" y="25"/>
                      <a:pt x="191" y="25"/>
                    </a:cubicBezTo>
                    <a:cubicBezTo>
                      <a:pt x="67" y="148"/>
                      <a:pt x="67" y="148"/>
                      <a:pt x="67" y="148"/>
                    </a:cubicBezTo>
                    <a:cubicBezTo>
                      <a:pt x="53" y="135"/>
                      <a:pt x="53" y="135"/>
                      <a:pt x="53" y="135"/>
                    </a:cubicBezTo>
                    <a:lnTo>
                      <a:pt x="178" y="11"/>
                    </a:lnTo>
                    <a:close/>
                    <a:moveTo>
                      <a:pt x="68" y="169"/>
                    </a:moveTo>
                    <a:cubicBezTo>
                      <a:pt x="39" y="185"/>
                      <a:pt x="39" y="185"/>
                      <a:pt x="39" y="185"/>
                    </a:cubicBezTo>
                    <a:cubicBezTo>
                      <a:pt x="32" y="183"/>
                      <a:pt x="29" y="177"/>
                      <a:pt x="28" y="174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51" y="138"/>
                      <a:pt x="51" y="138"/>
                      <a:pt x="51" y="138"/>
                    </a:cubicBezTo>
                    <a:cubicBezTo>
                      <a:pt x="75" y="162"/>
                      <a:pt x="75" y="162"/>
                      <a:pt x="75" y="162"/>
                    </a:cubicBezTo>
                    <a:lnTo>
                      <a:pt x="68" y="169"/>
                    </a:lnTo>
                    <a:close/>
                    <a:moveTo>
                      <a:pt x="78" y="159"/>
                    </a:moveTo>
                    <a:cubicBezTo>
                      <a:pt x="69" y="151"/>
                      <a:pt x="69" y="151"/>
                      <a:pt x="69" y="151"/>
                    </a:cubicBezTo>
                    <a:cubicBezTo>
                      <a:pt x="194" y="28"/>
                      <a:pt x="194" y="28"/>
                      <a:pt x="194" y="28"/>
                    </a:cubicBezTo>
                    <a:cubicBezTo>
                      <a:pt x="201" y="36"/>
                      <a:pt x="201" y="36"/>
                      <a:pt x="201" y="36"/>
                    </a:cubicBezTo>
                    <a:lnTo>
                      <a:pt x="78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491880" y="252678"/>
            <a:ext cx="2059352" cy="2059073"/>
            <a:chOff x="3203848" y="-92546"/>
            <a:chExt cx="2059352" cy="2059073"/>
          </a:xfrm>
        </p:grpSpPr>
        <p:pic>
          <p:nvPicPr>
            <p:cNvPr id="4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-92546"/>
              <a:ext cx="2059352" cy="2059073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10"/>
            <p:cNvSpPr txBox="1"/>
            <p:nvPr/>
          </p:nvSpPr>
          <p:spPr>
            <a:xfrm>
              <a:off x="3426802" y="439314"/>
              <a:ext cx="15841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 smtClean="0">
                  <a:solidFill>
                    <a:srgbClr val="123E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40" name="TextBox 10"/>
            <p:cNvSpPr txBox="1"/>
            <p:nvPr/>
          </p:nvSpPr>
          <p:spPr>
            <a:xfrm>
              <a:off x="3435328" y="1039188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123E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1600" b="1" dirty="0" smtClean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6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67558"/>
            <a:ext cx="510103" cy="51010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9475" y="1939159"/>
            <a:ext cx="344102" cy="344102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79" y="1327026"/>
            <a:ext cx="570165" cy="57016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2221" y="1773651"/>
            <a:ext cx="298998" cy="29899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37593" y="1907046"/>
            <a:ext cx="244615" cy="24461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2092308" y="2919988"/>
            <a:ext cx="522572" cy="522572"/>
            <a:chOff x="6501056" y="1873013"/>
            <a:chExt cx="696763" cy="6967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>
            <a:xfrm>
              <a:off x="6501056" y="1873013"/>
              <a:ext cx="696763" cy="696763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7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>
              <a:grpSpLocks noChangeAspect="1"/>
            </p:cNvGrpSpPr>
            <p:nvPr/>
          </p:nvGrpSpPr>
          <p:grpSpPr>
            <a:xfrm>
              <a:off x="6616022" y="1996273"/>
              <a:ext cx="466830" cy="450243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14" name="Freeform 252"/>
              <p:cNvSpPr/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123E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7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Freeform 253"/>
              <p:cNvSpPr/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123E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7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16" name="TextBox 64"/>
          <p:cNvSpPr txBox="1"/>
          <p:nvPr/>
        </p:nvSpPr>
        <p:spPr>
          <a:xfrm>
            <a:off x="1600349" y="3604942"/>
            <a:ext cx="158305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01</a:t>
            </a:r>
            <a:r>
              <a:rPr lang="zh-CN" altLang="en-US" sz="1500" dirty="0" smtClean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US" altLang="zh-CN" sz="1500" dirty="0" smtClean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1500" b="1" spc="75" dirty="0" smtClean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电话销售的特征</a:t>
            </a:r>
            <a:endParaRPr lang="zh-CN" altLang="en-US" sz="1500" b="1" spc="75" dirty="0" smtClean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TextBox 65"/>
          <p:cNvSpPr txBox="1"/>
          <p:nvPr/>
        </p:nvSpPr>
        <p:spPr>
          <a:xfrm>
            <a:off x="3364550" y="3604942"/>
            <a:ext cx="13830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02 </a:t>
            </a:r>
            <a:endParaRPr lang="en-US" altLang="zh-CN" sz="1500" dirty="0" smtClean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algn="ctr"/>
            <a:r>
              <a:rPr lang="zh-CN" altLang="en-US" sz="1500" b="1" spc="75" dirty="0" smtClean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八个基本流程</a:t>
            </a:r>
            <a:endParaRPr lang="zh-CN" altLang="en-US" sz="1500" b="1" spc="75" dirty="0" smtClean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algn="ctr"/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lvl="0" algn="ctr"/>
            <a:endParaRPr lang="zh-CN" altLang="en-US" sz="1500" b="1" spc="75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793125" y="2919988"/>
            <a:ext cx="522572" cy="522572"/>
            <a:chOff x="6501056" y="2921024"/>
            <a:chExt cx="696763" cy="6967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>
            <a:xfrm>
              <a:off x="6501056" y="2921024"/>
              <a:ext cx="696763" cy="696763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7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21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123E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7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123E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7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123E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7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4" name="TextBox 66"/>
          <p:cNvSpPr txBox="1"/>
          <p:nvPr/>
        </p:nvSpPr>
        <p:spPr>
          <a:xfrm>
            <a:off x="5154491" y="3604942"/>
            <a:ext cx="9829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03 </a:t>
            </a:r>
            <a:endParaRPr lang="en-US" altLang="zh-CN" sz="1500" dirty="0" smtClean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1500" b="1" spc="75" dirty="0" smtClean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案例分析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351702" y="2919988"/>
            <a:ext cx="522572" cy="522572"/>
            <a:chOff x="4840168" y="2373480"/>
            <a:chExt cx="522572" cy="5225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矩形 25"/>
            <p:cNvSpPr/>
            <p:nvPr/>
          </p:nvSpPr>
          <p:spPr>
            <a:xfrm>
              <a:off x="4840168" y="2373480"/>
              <a:ext cx="522572" cy="522572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7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任意多边形 26"/>
            <p:cNvSpPr/>
            <p:nvPr/>
          </p:nvSpPr>
          <p:spPr bwMode="auto">
            <a:xfrm>
              <a:off x="4898379" y="2479074"/>
              <a:ext cx="406149" cy="311383"/>
            </a:xfrm>
            <a:custGeom>
              <a:avLst/>
              <a:gdLst>
                <a:gd name="connsiteX0" fmla="*/ 14829 w 563476"/>
                <a:gd name="connsiteY0" fmla="*/ 416347 h 432000"/>
                <a:gd name="connsiteX1" fmla="*/ 556062 w 563476"/>
                <a:gd name="connsiteY1" fmla="*/ 416347 h 432000"/>
                <a:gd name="connsiteX2" fmla="*/ 563476 w 563476"/>
                <a:gd name="connsiteY2" fmla="*/ 424174 h 432000"/>
                <a:gd name="connsiteX3" fmla="*/ 556062 w 563476"/>
                <a:gd name="connsiteY3" fmla="*/ 432000 h 432000"/>
                <a:gd name="connsiteX4" fmla="*/ 14829 w 563476"/>
                <a:gd name="connsiteY4" fmla="*/ 432000 h 432000"/>
                <a:gd name="connsiteX5" fmla="*/ 0 w 563476"/>
                <a:gd name="connsiteY5" fmla="*/ 424174 h 432000"/>
                <a:gd name="connsiteX6" fmla="*/ 14829 w 563476"/>
                <a:gd name="connsiteY6" fmla="*/ 416347 h 432000"/>
                <a:gd name="connsiteX7" fmla="*/ 428869 w 563476"/>
                <a:gd name="connsiteY7" fmla="*/ 200347 h 432000"/>
                <a:gd name="connsiteX8" fmla="*/ 510260 w 563476"/>
                <a:gd name="connsiteY8" fmla="*/ 200347 h 432000"/>
                <a:gd name="connsiteX9" fmla="*/ 510260 w 563476"/>
                <a:gd name="connsiteY9" fmla="*/ 372521 h 432000"/>
                <a:gd name="connsiteX10" fmla="*/ 428869 w 563476"/>
                <a:gd name="connsiteY10" fmla="*/ 372521 h 432000"/>
                <a:gd name="connsiteX11" fmla="*/ 303652 w 563476"/>
                <a:gd name="connsiteY11" fmla="*/ 118956 h 432000"/>
                <a:gd name="connsiteX12" fmla="*/ 385043 w 563476"/>
                <a:gd name="connsiteY12" fmla="*/ 118956 h 432000"/>
                <a:gd name="connsiteX13" fmla="*/ 385043 w 563476"/>
                <a:gd name="connsiteY13" fmla="*/ 372521 h 432000"/>
                <a:gd name="connsiteX14" fmla="*/ 303652 w 563476"/>
                <a:gd name="connsiteY14" fmla="*/ 372521 h 432000"/>
                <a:gd name="connsiteX15" fmla="*/ 72001 w 563476"/>
                <a:gd name="connsiteY15" fmla="*/ 97044 h 432000"/>
                <a:gd name="connsiteX16" fmla="*/ 153392 w 563476"/>
                <a:gd name="connsiteY16" fmla="*/ 97044 h 432000"/>
                <a:gd name="connsiteX17" fmla="*/ 153392 w 563476"/>
                <a:gd name="connsiteY17" fmla="*/ 372521 h 432000"/>
                <a:gd name="connsiteX18" fmla="*/ 72001 w 563476"/>
                <a:gd name="connsiteY18" fmla="*/ 372521 h 432000"/>
                <a:gd name="connsiteX19" fmla="*/ 190957 w 563476"/>
                <a:gd name="connsiteY19" fmla="*/ 0 h 432000"/>
                <a:gd name="connsiteX20" fmla="*/ 272348 w 563476"/>
                <a:gd name="connsiteY20" fmla="*/ 0 h 432000"/>
                <a:gd name="connsiteX21" fmla="*/ 272348 w 563476"/>
                <a:gd name="connsiteY21" fmla="*/ 372521 h 432000"/>
                <a:gd name="connsiteX22" fmla="*/ 190957 w 563476"/>
                <a:gd name="connsiteY22" fmla="*/ 372521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3476" h="432000">
                  <a:moveTo>
                    <a:pt x="14829" y="416347"/>
                  </a:moveTo>
                  <a:cubicBezTo>
                    <a:pt x="556062" y="416347"/>
                    <a:pt x="556062" y="416347"/>
                    <a:pt x="556062" y="416347"/>
                  </a:cubicBezTo>
                  <a:cubicBezTo>
                    <a:pt x="556062" y="416347"/>
                    <a:pt x="563476" y="416347"/>
                    <a:pt x="563476" y="424174"/>
                  </a:cubicBezTo>
                  <a:cubicBezTo>
                    <a:pt x="563476" y="432000"/>
                    <a:pt x="556062" y="432000"/>
                    <a:pt x="556062" y="432000"/>
                  </a:cubicBezTo>
                  <a:lnTo>
                    <a:pt x="14829" y="432000"/>
                  </a:lnTo>
                  <a:cubicBezTo>
                    <a:pt x="7414" y="432000"/>
                    <a:pt x="0" y="432000"/>
                    <a:pt x="0" y="424174"/>
                  </a:cubicBezTo>
                  <a:cubicBezTo>
                    <a:pt x="0" y="416347"/>
                    <a:pt x="7414" y="416347"/>
                    <a:pt x="14829" y="416347"/>
                  </a:cubicBezTo>
                  <a:close/>
                  <a:moveTo>
                    <a:pt x="428869" y="200347"/>
                  </a:moveTo>
                  <a:lnTo>
                    <a:pt x="510260" y="200347"/>
                  </a:lnTo>
                  <a:lnTo>
                    <a:pt x="510260" y="372521"/>
                  </a:lnTo>
                  <a:lnTo>
                    <a:pt x="428869" y="372521"/>
                  </a:lnTo>
                  <a:close/>
                  <a:moveTo>
                    <a:pt x="303652" y="118956"/>
                  </a:moveTo>
                  <a:lnTo>
                    <a:pt x="385043" y="118956"/>
                  </a:lnTo>
                  <a:lnTo>
                    <a:pt x="385043" y="372521"/>
                  </a:lnTo>
                  <a:lnTo>
                    <a:pt x="303652" y="372521"/>
                  </a:lnTo>
                  <a:close/>
                  <a:moveTo>
                    <a:pt x="72001" y="97044"/>
                  </a:moveTo>
                  <a:lnTo>
                    <a:pt x="153392" y="97044"/>
                  </a:lnTo>
                  <a:lnTo>
                    <a:pt x="153392" y="372521"/>
                  </a:lnTo>
                  <a:lnTo>
                    <a:pt x="72001" y="372521"/>
                  </a:lnTo>
                  <a:close/>
                  <a:moveTo>
                    <a:pt x="190957" y="0"/>
                  </a:moveTo>
                  <a:lnTo>
                    <a:pt x="272348" y="0"/>
                  </a:lnTo>
                  <a:lnTo>
                    <a:pt x="272348" y="372521"/>
                  </a:lnTo>
                  <a:lnTo>
                    <a:pt x="190957" y="372521"/>
                  </a:lnTo>
                  <a:close/>
                </a:path>
              </a:pathLst>
            </a:custGeom>
            <a:solidFill>
              <a:srgbClr val="123E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8" name="TextBox 67"/>
          <p:cNvSpPr txBox="1"/>
          <p:nvPr/>
        </p:nvSpPr>
        <p:spPr>
          <a:xfrm>
            <a:off x="6760918" y="3604942"/>
            <a:ext cx="9829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04 </a:t>
            </a:r>
          </a:p>
          <a:p>
            <a:pPr algn="ctr"/>
            <a:r>
              <a:rPr lang="zh-CN" altLang="en-US" sz="1500" b="1" spc="75" dirty="0" smtClean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模拟演练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910279" y="2919988"/>
            <a:ext cx="522572" cy="522572"/>
            <a:chOff x="4840168" y="3172533"/>
            <a:chExt cx="522572" cy="5225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矩形 29"/>
            <p:cNvSpPr/>
            <p:nvPr/>
          </p:nvSpPr>
          <p:spPr>
            <a:xfrm>
              <a:off x="4840168" y="3172533"/>
              <a:ext cx="522572" cy="522572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7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/>
          </p:nvSpPr>
          <p:spPr bwMode="auto">
            <a:xfrm>
              <a:off x="4919070" y="3264088"/>
              <a:ext cx="320477" cy="339462"/>
            </a:xfrm>
            <a:custGeom>
              <a:avLst/>
              <a:gdLst>
                <a:gd name="T0" fmla="*/ 309263 w 568"/>
                <a:gd name="T1" fmla="*/ 627699 h 601"/>
                <a:gd name="T2" fmla="*/ 310356 w 568"/>
                <a:gd name="T3" fmla="*/ 364153 h 601"/>
                <a:gd name="T4" fmla="*/ 495040 w 568"/>
                <a:gd name="T5" fmla="*/ 329159 h 601"/>
                <a:gd name="T6" fmla="*/ 379203 w 568"/>
                <a:gd name="T7" fmla="*/ 375088 h 601"/>
                <a:gd name="T8" fmla="*/ 103816 w 568"/>
                <a:gd name="T9" fmla="*/ 234020 h 601"/>
                <a:gd name="T10" fmla="*/ 138786 w 568"/>
                <a:gd name="T11" fmla="*/ 238394 h 601"/>
                <a:gd name="T12" fmla="*/ 183591 w 568"/>
                <a:gd name="T13" fmla="*/ 242769 h 601"/>
                <a:gd name="T14" fmla="*/ 182498 w 568"/>
                <a:gd name="T15" fmla="*/ 213243 h 601"/>
                <a:gd name="T16" fmla="*/ 310356 w 568"/>
                <a:gd name="T17" fmla="*/ 331346 h 601"/>
                <a:gd name="T18" fmla="*/ 451328 w 568"/>
                <a:gd name="T19" fmla="*/ 228552 h 601"/>
                <a:gd name="T20" fmla="*/ 483019 w 568"/>
                <a:gd name="T21" fmla="*/ 223085 h 601"/>
                <a:gd name="T22" fmla="*/ 500504 w 568"/>
                <a:gd name="T23" fmla="*/ 229646 h 601"/>
                <a:gd name="T24" fmla="*/ 454606 w 568"/>
                <a:gd name="T25" fmla="*/ 279949 h 601"/>
                <a:gd name="T26" fmla="*/ 534381 w 568"/>
                <a:gd name="T27" fmla="*/ 372901 h 601"/>
                <a:gd name="T28" fmla="*/ 510339 w 568"/>
                <a:gd name="T29" fmla="*/ 287604 h 601"/>
                <a:gd name="T30" fmla="*/ 510339 w 568"/>
                <a:gd name="T31" fmla="*/ 546776 h 601"/>
                <a:gd name="T32" fmla="*/ 539845 w 568"/>
                <a:gd name="T33" fmla="*/ 540215 h 601"/>
                <a:gd name="T34" fmla="*/ 338769 w 568"/>
                <a:gd name="T35" fmla="*/ 650664 h 601"/>
                <a:gd name="T36" fmla="*/ 311449 w 568"/>
                <a:gd name="T37" fmla="*/ 657225 h 601"/>
                <a:gd name="T38" fmla="*/ 81960 w 568"/>
                <a:gd name="T39" fmla="*/ 540215 h 601"/>
                <a:gd name="T40" fmla="*/ 111466 w 568"/>
                <a:gd name="T41" fmla="*/ 546776 h 601"/>
                <a:gd name="T42" fmla="*/ 111466 w 568"/>
                <a:gd name="T43" fmla="*/ 287604 h 601"/>
                <a:gd name="T44" fmla="*/ 87424 w 568"/>
                <a:gd name="T45" fmla="*/ 372901 h 601"/>
                <a:gd name="T46" fmla="*/ 155178 w 568"/>
                <a:gd name="T47" fmla="*/ 275575 h 601"/>
                <a:gd name="T48" fmla="*/ 67754 w 568"/>
                <a:gd name="T49" fmla="*/ 437421 h 601"/>
                <a:gd name="T50" fmla="*/ 80867 w 568"/>
                <a:gd name="T51" fmla="*/ 463666 h 601"/>
                <a:gd name="T52" fmla="*/ 92888 w 568"/>
                <a:gd name="T53" fmla="*/ 487724 h 601"/>
                <a:gd name="T54" fmla="*/ 49176 w 568"/>
                <a:gd name="T55" fmla="*/ 519437 h 601"/>
                <a:gd name="T56" fmla="*/ 30598 w 568"/>
                <a:gd name="T57" fmla="*/ 412269 h 601"/>
                <a:gd name="T58" fmla="*/ 59011 w 568"/>
                <a:gd name="T59" fmla="*/ 364153 h 601"/>
                <a:gd name="T60" fmla="*/ 516896 w 568"/>
                <a:gd name="T61" fmla="*/ 416643 h 601"/>
                <a:gd name="T62" fmla="*/ 505968 w 568"/>
                <a:gd name="T63" fmla="*/ 443982 h 601"/>
                <a:gd name="T64" fmla="*/ 497225 w 568"/>
                <a:gd name="T65" fmla="*/ 471321 h 601"/>
                <a:gd name="T66" fmla="*/ 491761 w 568"/>
                <a:gd name="T67" fmla="*/ 492099 h 601"/>
                <a:gd name="T68" fmla="*/ 526731 w 568"/>
                <a:gd name="T69" fmla="*/ 396960 h 601"/>
                <a:gd name="T70" fmla="*/ 560608 w 568"/>
                <a:gd name="T71" fmla="*/ 393679 h 601"/>
                <a:gd name="T72" fmla="*/ 308170 w 568"/>
                <a:gd name="T73" fmla="*/ 0 h 601"/>
                <a:gd name="T74" fmla="*/ 456792 w 568"/>
                <a:gd name="T75" fmla="*/ 117010 h 601"/>
                <a:gd name="T76" fmla="*/ 430564 w 568"/>
                <a:gd name="T77" fmla="*/ 195746 h 601"/>
                <a:gd name="T78" fmla="*/ 398873 w 568"/>
                <a:gd name="T79" fmla="*/ 88578 h 601"/>
                <a:gd name="T80" fmla="*/ 212004 w 568"/>
                <a:gd name="T81" fmla="*/ 200120 h 601"/>
                <a:gd name="T82" fmla="*/ 166106 w 568"/>
                <a:gd name="T83" fmla="*/ 168407 h 601"/>
                <a:gd name="T84" fmla="*/ 216375 w 568"/>
                <a:gd name="T85" fmla="*/ 44836 h 60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68" h="601">
                  <a:moveTo>
                    <a:pt x="266" y="331"/>
                  </a:moveTo>
                  <a:lnTo>
                    <a:pt x="266" y="571"/>
                  </a:lnTo>
                  <a:cubicBezTo>
                    <a:pt x="272" y="573"/>
                    <a:pt x="277" y="575"/>
                    <a:pt x="283" y="574"/>
                  </a:cubicBezTo>
                  <a:cubicBezTo>
                    <a:pt x="290" y="574"/>
                    <a:pt x="297" y="572"/>
                    <a:pt x="303" y="570"/>
                  </a:cubicBezTo>
                  <a:lnTo>
                    <a:pt x="303" y="331"/>
                  </a:lnTo>
                  <a:cubicBezTo>
                    <a:pt x="297" y="332"/>
                    <a:pt x="290" y="333"/>
                    <a:pt x="284" y="333"/>
                  </a:cubicBezTo>
                  <a:cubicBezTo>
                    <a:pt x="278" y="333"/>
                    <a:pt x="272" y="332"/>
                    <a:pt x="266" y="331"/>
                  </a:cubicBezTo>
                  <a:close/>
                  <a:moveTo>
                    <a:pt x="347" y="343"/>
                  </a:moveTo>
                  <a:lnTo>
                    <a:pt x="453" y="301"/>
                  </a:lnTo>
                  <a:lnTo>
                    <a:pt x="453" y="345"/>
                  </a:lnTo>
                  <a:lnTo>
                    <a:pt x="347" y="386"/>
                  </a:lnTo>
                  <a:lnTo>
                    <a:pt x="347" y="343"/>
                  </a:lnTo>
                  <a:close/>
                  <a:moveTo>
                    <a:pt x="142" y="252"/>
                  </a:moveTo>
                  <a:lnTo>
                    <a:pt x="99" y="228"/>
                  </a:lnTo>
                  <a:cubicBezTo>
                    <a:pt x="94" y="225"/>
                    <a:pt x="93" y="219"/>
                    <a:pt x="95" y="214"/>
                  </a:cubicBezTo>
                  <a:cubicBezTo>
                    <a:pt x="98" y="209"/>
                    <a:pt x="104" y="208"/>
                    <a:pt x="109" y="210"/>
                  </a:cubicBezTo>
                  <a:lnTo>
                    <a:pt x="149" y="233"/>
                  </a:lnTo>
                  <a:lnTo>
                    <a:pt x="127" y="218"/>
                  </a:lnTo>
                  <a:cubicBezTo>
                    <a:pt x="123" y="215"/>
                    <a:pt x="122" y="209"/>
                    <a:pt x="125" y="204"/>
                  </a:cubicBezTo>
                  <a:cubicBezTo>
                    <a:pt x="128" y="200"/>
                    <a:pt x="134" y="199"/>
                    <a:pt x="138" y="202"/>
                  </a:cubicBezTo>
                  <a:lnTo>
                    <a:pt x="168" y="222"/>
                  </a:lnTo>
                  <a:lnTo>
                    <a:pt x="154" y="209"/>
                  </a:lnTo>
                  <a:cubicBezTo>
                    <a:pt x="150" y="205"/>
                    <a:pt x="149" y="199"/>
                    <a:pt x="153" y="195"/>
                  </a:cubicBezTo>
                  <a:cubicBezTo>
                    <a:pt x="157" y="191"/>
                    <a:pt x="163" y="191"/>
                    <a:pt x="167" y="195"/>
                  </a:cubicBezTo>
                  <a:lnTo>
                    <a:pt x="282" y="303"/>
                  </a:lnTo>
                  <a:cubicBezTo>
                    <a:pt x="283" y="303"/>
                    <a:pt x="283" y="303"/>
                    <a:pt x="283" y="304"/>
                  </a:cubicBezTo>
                  <a:cubicBezTo>
                    <a:pt x="283" y="303"/>
                    <a:pt x="284" y="303"/>
                    <a:pt x="284" y="303"/>
                  </a:cubicBezTo>
                  <a:lnTo>
                    <a:pt x="399" y="195"/>
                  </a:lnTo>
                  <a:cubicBezTo>
                    <a:pt x="403" y="191"/>
                    <a:pt x="409" y="191"/>
                    <a:pt x="413" y="195"/>
                  </a:cubicBezTo>
                  <a:cubicBezTo>
                    <a:pt x="417" y="199"/>
                    <a:pt x="417" y="205"/>
                    <a:pt x="413" y="209"/>
                  </a:cubicBezTo>
                  <a:lnTo>
                    <a:pt x="399" y="222"/>
                  </a:lnTo>
                  <a:lnTo>
                    <a:pt x="428" y="202"/>
                  </a:lnTo>
                  <a:cubicBezTo>
                    <a:pt x="432" y="199"/>
                    <a:pt x="438" y="200"/>
                    <a:pt x="442" y="204"/>
                  </a:cubicBezTo>
                  <a:cubicBezTo>
                    <a:pt x="445" y="209"/>
                    <a:pt x="444" y="215"/>
                    <a:pt x="439" y="218"/>
                  </a:cubicBezTo>
                  <a:lnTo>
                    <a:pt x="417" y="233"/>
                  </a:lnTo>
                  <a:lnTo>
                    <a:pt x="458" y="210"/>
                  </a:lnTo>
                  <a:cubicBezTo>
                    <a:pt x="462" y="208"/>
                    <a:pt x="468" y="209"/>
                    <a:pt x="471" y="214"/>
                  </a:cubicBezTo>
                  <a:cubicBezTo>
                    <a:pt x="474" y="219"/>
                    <a:pt x="472" y="225"/>
                    <a:pt x="467" y="228"/>
                  </a:cubicBezTo>
                  <a:lnTo>
                    <a:pt x="416" y="256"/>
                  </a:lnTo>
                  <a:lnTo>
                    <a:pt x="494" y="224"/>
                  </a:lnTo>
                  <a:lnTo>
                    <a:pt x="494" y="342"/>
                  </a:lnTo>
                  <a:cubicBezTo>
                    <a:pt x="492" y="342"/>
                    <a:pt x="491" y="342"/>
                    <a:pt x="489" y="341"/>
                  </a:cubicBezTo>
                  <a:lnTo>
                    <a:pt x="473" y="339"/>
                  </a:lnTo>
                  <a:lnTo>
                    <a:pt x="467" y="351"/>
                  </a:lnTo>
                  <a:lnTo>
                    <a:pt x="467" y="263"/>
                  </a:lnTo>
                  <a:lnTo>
                    <a:pt x="329" y="322"/>
                  </a:lnTo>
                  <a:lnTo>
                    <a:pt x="329" y="559"/>
                  </a:lnTo>
                  <a:lnTo>
                    <a:pt x="467" y="500"/>
                  </a:lnTo>
                  <a:lnTo>
                    <a:pt x="467" y="483"/>
                  </a:lnTo>
                  <a:cubicBezTo>
                    <a:pt x="472" y="486"/>
                    <a:pt x="477" y="488"/>
                    <a:pt x="482" y="490"/>
                  </a:cubicBezTo>
                  <a:cubicBezTo>
                    <a:pt x="486" y="492"/>
                    <a:pt x="490" y="493"/>
                    <a:pt x="494" y="494"/>
                  </a:cubicBezTo>
                  <a:lnTo>
                    <a:pt x="494" y="518"/>
                  </a:lnTo>
                  <a:lnTo>
                    <a:pt x="321" y="591"/>
                  </a:lnTo>
                  <a:cubicBezTo>
                    <a:pt x="318" y="592"/>
                    <a:pt x="314" y="594"/>
                    <a:pt x="310" y="595"/>
                  </a:cubicBezTo>
                  <a:lnTo>
                    <a:pt x="303" y="598"/>
                  </a:lnTo>
                  <a:cubicBezTo>
                    <a:pt x="297" y="599"/>
                    <a:pt x="291" y="601"/>
                    <a:pt x="285" y="601"/>
                  </a:cubicBezTo>
                  <a:cubicBezTo>
                    <a:pt x="271" y="601"/>
                    <a:pt x="258" y="598"/>
                    <a:pt x="247" y="590"/>
                  </a:cubicBezTo>
                  <a:lnTo>
                    <a:pt x="75" y="518"/>
                  </a:lnTo>
                  <a:lnTo>
                    <a:pt x="75" y="494"/>
                  </a:lnTo>
                  <a:cubicBezTo>
                    <a:pt x="79" y="493"/>
                    <a:pt x="83" y="492"/>
                    <a:pt x="87" y="490"/>
                  </a:cubicBezTo>
                  <a:cubicBezTo>
                    <a:pt x="91" y="488"/>
                    <a:pt x="96" y="486"/>
                    <a:pt x="102" y="483"/>
                  </a:cubicBezTo>
                  <a:lnTo>
                    <a:pt x="102" y="500"/>
                  </a:lnTo>
                  <a:lnTo>
                    <a:pt x="240" y="559"/>
                  </a:lnTo>
                  <a:lnTo>
                    <a:pt x="240" y="322"/>
                  </a:lnTo>
                  <a:lnTo>
                    <a:pt x="102" y="263"/>
                  </a:lnTo>
                  <a:lnTo>
                    <a:pt x="102" y="351"/>
                  </a:lnTo>
                  <a:lnTo>
                    <a:pt x="95" y="339"/>
                  </a:lnTo>
                  <a:lnTo>
                    <a:pt x="80" y="341"/>
                  </a:lnTo>
                  <a:cubicBezTo>
                    <a:pt x="78" y="342"/>
                    <a:pt x="77" y="342"/>
                    <a:pt x="75" y="342"/>
                  </a:cubicBezTo>
                  <a:lnTo>
                    <a:pt x="75" y="224"/>
                  </a:lnTo>
                  <a:lnTo>
                    <a:pt x="142" y="252"/>
                  </a:lnTo>
                  <a:close/>
                  <a:moveTo>
                    <a:pt x="86" y="363"/>
                  </a:moveTo>
                  <a:cubicBezTo>
                    <a:pt x="89" y="369"/>
                    <a:pt x="91" y="375"/>
                    <a:pt x="94" y="381"/>
                  </a:cubicBezTo>
                  <a:lnTo>
                    <a:pt x="62" y="400"/>
                  </a:lnTo>
                  <a:lnTo>
                    <a:pt x="97" y="387"/>
                  </a:lnTo>
                  <a:cubicBezTo>
                    <a:pt x="99" y="393"/>
                    <a:pt x="102" y="399"/>
                    <a:pt x="104" y="406"/>
                  </a:cubicBezTo>
                  <a:lnTo>
                    <a:pt x="74" y="424"/>
                  </a:lnTo>
                  <a:lnTo>
                    <a:pt x="106" y="411"/>
                  </a:lnTo>
                  <a:cubicBezTo>
                    <a:pt x="108" y="418"/>
                    <a:pt x="110" y="424"/>
                    <a:pt x="112" y="431"/>
                  </a:cubicBezTo>
                  <a:lnTo>
                    <a:pt x="85" y="446"/>
                  </a:lnTo>
                  <a:lnTo>
                    <a:pt x="113" y="435"/>
                  </a:lnTo>
                  <a:cubicBezTo>
                    <a:pt x="115" y="440"/>
                    <a:pt x="116" y="445"/>
                    <a:pt x="117" y="450"/>
                  </a:cubicBezTo>
                  <a:cubicBezTo>
                    <a:pt x="111" y="454"/>
                    <a:pt x="66" y="483"/>
                    <a:pt x="45" y="475"/>
                  </a:cubicBezTo>
                  <a:cubicBezTo>
                    <a:pt x="23" y="467"/>
                    <a:pt x="2" y="437"/>
                    <a:pt x="1" y="410"/>
                  </a:cubicBezTo>
                  <a:cubicBezTo>
                    <a:pt x="0" y="383"/>
                    <a:pt x="70" y="366"/>
                    <a:pt x="86" y="363"/>
                  </a:cubicBezTo>
                  <a:close/>
                  <a:moveTo>
                    <a:pt x="28" y="377"/>
                  </a:moveTo>
                  <a:lnTo>
                    <a:pt x="45" y="369"/>
                  </a:lnTo>
                  <a:lnTo>
                    <a:pt x="54" y="360"/>
                  </a:lnTo>
                  <a:lnTo>
                    <a:pt x="54" y="333"/>
                  </a:lnTo>
                  <a:cubicBezTo>
                    <a:pt x="38" y="340"/>
                    <a:pt x="31" y="356"/>
                    <a:pt x="28" y="377"/>
                  </a:cubicBezTo>
                  <a:close/>
                  <a:moveTo>
                    <a:pt x="482" y="363"/>
                  </a:moveTo>
                  <a:cubicBezTo>
                    <a:pt x="479" y="369"/>
                    <a:pt x="476" y="375"/>
                    <a:pt x="473" y="381"/>
                  </a:cubicBezTo>
                  <a:lnTo>
                    <a:pt x="505" y="400"/>
                  </a:lnTo>
                  <a:lnTo>
                    <a:pt x="471" y="387"/>
                  </a:lnTo>
                  <a:cubicBezTo>
                    <a:pt x="468" y="393"/>
                    <a:pt x="465" y="399"/>
                    <a:pt x="463" y="406"/>
                  </a:cubicBezTo>
                  <a:lnTo>
                    <a:pt x="493" y="424"/>
                  </a:lnTo>
                  <a:lnTo>
                    <a:pt x="461" y="411"/>
                  </a:lnTo>
                  <a:cubicBezTo>
                    <a:pt x="459" y="418"/>
                    <a:pt x="457" y="424"/>
                    <a:pt x="455" y="431"/>
                  </a:cubicBezTo>
                  <a:lnTo>
                    <a:pt x="482" y="446"/>
                  </a:lnTo>
                  <a:lnTo>
                    <a:pt x="454" y="435"/>
                  </a:lnTo>
                  <a:cubicBezTo>
                    <a:pt x="453" y="440"/>
                    <a:pt x="451" y="445"/>
                    <a:pt x="450" y="450"/>
                  </a:cubicBezTo>
                  <a:cubicBezTo>
                    <a:pt x="456" y="454"/>
                    <a:pt x="501" y="483"/>
                    <a:pt x="523" y="475"/>
                  </a:cubicBezTo>
                  <a:cubicBezTo>
                    <a:pt x="544" y="467"/>
                    <a:pt x="566" y="437"/>
                    <a:pt x="567" y="410"/>
                  </a:cubicBezTo>
                  <a:cubicBezTo>
                    <a:pt x="568" y="383"/>
                    <a:pt x="497" y="366"/>
                    <a:pt x="482" y="363"/>
                  </a:cubicBezTo>
                  <a:close/>
                  <a:moveTo>
                    <a:pt x="540" y="377"/>
                  </a:moveTo>
                  <a:lnTo>
                    <a:pt x="522" y="369"/>
                  </a:lnTo>
                  <a:lnTo>
                    <a:pt x="513" y="360"/>
                  </a:lnTo>
                  <a:lnTo>
                    <a:pt x="513" y="333"/>
                  </a:lnTo>
                  <a:cubicBezTo>
                    <a:pt x="529" y="340"/>
                    <a:pt x="536" y="356"/>
                    <a:pt x="540" y="377"/>
                  </a:cubicBezTo>
                  <a:close/>
                  <a:moveTo>
                    <a:pt x="282" y="0"/>
                  </a:moveTo>
                  <a:cubicBezTo>
                    <a:pt x="315" y="0"/>
                    <a:pt x="344" y="16"/>
                    <a:pt x="366" y="41"/>
                  </a:cubicBezTo>
                  <a:cubicBezTo>
                    <a:pt x="379" y="58"/>
                    <a:pt x="390" y="78"/>
                    <a:pt x="395" y="101"/>
                  </a:cubicBezTo>
                  <a:cubicBezTo>
                    <a:pt x="403" y="99"/>
                    <a:pt x="415" y="98"/>
                    <a:pt x="418" y="107"/>
                  </a:cubicBezTo>
                  <a:cubicBezTo>
                    <a:pt x="423" y="120"/>
                    <a:pt x="421" y="151"/>
                    <a:pt x="412" y="154"/>
                  </a:cubicBezTo>
                  <a:cubicBezTo>
                    <a:pt x="408" y="156"/>
                    <a:pt x="403" y="156"/>
                    <a:pt x="398" y="155"/>
                  </a:cubicBezTo>
                  <a:cubicBezTo>
                    <a:pt x="398" y="163"/>
                    <a:pt x="396" y="171"/>
                    <a:pt x="394" y="179"/>
                  </a:cubicBezTo>
                  <a:cubicBezTo>
                    <a:pt x="386" y="180"/>
                    <a:pt x="378" y="182"/>
                    <a:pt x="370" y="183"/>
                  </a:cubicBezTo>
                  <a:cubicBezTo>
                    <a:pt x="375" y="169"/>
                    <a:pt x="377" y="154"/>
                    <a:pt x="377" y="138"/>
                  </a:cubicBezTo>
                  <a:cubicBezTo>
                    <a:pt x="377" y="117"/>
                    <a:pt x="373" y="98"/>
                    <a:pt x="365" y="81"/>
                  </a:cubicBezTo>
                  <a:cubicBezTo>
                    <a:pt x="301" y="132"/>
                    <a:pt x="218" y="95"/>
                    <a:pt x="197" y="86"/>
                  </a:cubicBezTo>
                  <a:cubicBezTo>
                    <a:pt x="190" y="101"/>
                    <a:pt x="187" y="119"/>
                    <a:pt x="187" y="138"/>
                  </a:cubicBezTo>
                  <a:cubicBezTo>
                    <a:pt x="187" y="154"/>
                    <a:pt x="189" y="169"/>
                    <a:pt x="194" y="183"/>
                  </a:cubicBezTo>
                  <a:cubicBezTo>
                    <a:pt x="186" y="181"/>
                    <a:pt x="178" y="180"/>
                    <a:pt x="170" y="179"/>
                  </a:cubicBezTo>
                  <a:cubicBezTo>
                    <a:pt x="168" y="171"/>
                    <a:pt x="167" y="163"/>
                    <a:pt x="166" y="155"/>
                  </a:cubicBezTo>
                  <a:cubicBezTo>
                    <a:pt x="161" y="156"/>
                    <a:pt x="156" y="156"/>
                    <a:pt x="152" y="154"/>
                  </a:cubicBezTo>
                  <a:cubicBezTo>
                    <a:pt x="143" y="151"/>
                    <a:pt x="141" y="120"/>
                    <a:pt x="146" y="107"/>
                  </a:cubicBezTo>
                  <a:cubicBezTo>
                    <a:pt x="149" y="98"/>
                    <a:pt x="161" y="99"/>
                    <a:pt x="169" y="101"/>
                  </a:cubicBezTo>
                  <a:cubicBezTo>
                    <a:pt x="174" y="78"/>
                    <a:pt x="185" y="58"/>
                    <a:pt x="198" y="41"/>
                  </a:cubicBezTo>
                  <a:cubicBezTo>
                    <a:pt x="220" y="16"/>
                    <a:pt x="249" y="0"/>
                    <a:pt x="282" y="0"/>
                  </a:cubicBezTo>
                  <a:close/>
                </a:path>
              </a:pathLst>
            </a:custGeom>
            <a:solidFill>
              <a:srgbClr val="123E61"/>
            </a:solidFill>
            <a:ln>
              <a:noFill/>
            </a:ln>
          </p:spPr>
          <p:txBody>
            <a:bodyPr lIns="68557" tIns="34279" rIns="68557" bIns="3427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dirty="0" smtClean="0">
                <a:solidFill>
                  <a:srgbClr val="294A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4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淘宝网Chenying0907出品 37"/>
          <p:cNvGrpSpPr/>
          <p:nvPr/>
        </p:nvGrpSpPr>
        <p:grpSpPr>
          <a:xfrm>
            <a:off x="304723" y="1348408"/>
            <a:ext cx="4268612" cy="2846619"/>
            <a:chOff x="1692164" y="883995"/>
            <a:chExt cx="5356460" cy="3570973"/>
          </a:xfrm>
        </p:grpSpPr>
        <p:graphicFrame>
          <p:nvGraphicFramePr>
            <p:cNvPr id="34" name="图表 33"/>
            <p:cNvGraphicFramePr/>
            <p:nvPr/>
          </p:nvGraphicFramePr>
          <p:xfrm>
            <a:off x="1692164" y="883995"/>
            <a:ext cx="5356460" cy="3570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4042504" y="2156618"/>
              <a:ext cx="822325" cy="830263"/>
              <a:chOff x="2621" y="1356"/>
              <a:chExt cx="518" cy="523"/>
            </a:xfrm>
            <a:solidFill>
              <a:schemeClr val="accent1"/>
            </a:solidFill>
          </p:grpSpPr>
          <p:sp>
            <p:nvSpPr>
              <p:cNvPr id="33" name="淘宝网Chenying0907出品 5"/>
              <p:cNvSpPr/>
              <p:nvPr/>
            </p:nvSpPr>
            <p:spPr bwMode="auto">
              <a:xfrm>
                <a:off x="2647" y="1359"/>
                <a:ext cx="226" cy="235"/>
              </a:xfrm>
              <a:custGeom>
                <a:avLst/>
                <a:gdLst>
                  <a:gd name="T0" fmla="*/ 64 w 94"/>
                  <a:gd name="T1" fmla="*/ 94 h 98"/>
                  <a:gd name="T2" fmla="*/ 69 w 94"/>
                  <a:gd name="T3" fmla="*/ 84 h 98"/>
                  <a:gd name="T4" fmla="*/ 69 w 94"/>
                  <a:gd name="T5" fmla="*/ 82 h 98"/>
                  <a:gd name="T6" fmla="*/ 68 w 94"/>
                  <a:gd name="T7" fmla="*/ 81 h 98"/>
                  <a:gd name="T8" fmla="*/ 59 w 94"/>
                  <a:gd name="T9" fmla="*/ 89 h 98"/>
                  <a:gd name="T10" fmla="*/ 64 w 94"/>
                  <a:gd name="T11" fmla="*/ 79 h 98"/>
                  <a:gd name="T12" fmla="*/ 65 w 94"/>
                  <a:gd name="T13" fmla="*/ 77 h 98"/>
                  <a:gd name="T14" fmla="*/ 63 w 94"/>
                  <a:gd name="T15" fmla="*/ 76 h 98"/>
                  <a:gd name="T16" fmla="*/ 55 w 94"/>
                  <a:gd name="T17" fmla="*/ 84 h 98"/>
                  <a:gd name="T18" fmla="*/ 60 w 94"/>
                  <a:gd name="T19" fmla="*/ 74 h 98"/>
                  <a:gd name="T20" fmla="*/ 60 w 94"/>
                  <a:gd name="T21" fmla="*/ 72 h 98"/>
                  <a:gd name="T22" fmla="*/ 59 w 94"/>
                  <a:gd name="T23" fmla="*/ 71 h 98"/>
                  <a:gd name="T24" fmla="*/ 50 w 94"/>
                  <a:gd name="T25" fmla="*/ 79 h 98"/>
                  <a:gd name="T26" fmla="*/ 55 w 94"/>
                  <a:gd name="T27" fmla="*/ 69 h 98"/>
                  <a:gd name="T28" fmla="*/ 54 w 94"/>
                  <a:gd name="T29" fmla="*/ 66 h 98"/>
                  <a:gd name="T30" fmla="*/ 46 w 94"/>
                  <a:gd name="T31" fmla="*/ 74 h 98"/>
                  <a:gd name="T32" fmla="*/ 58 w 94"/>
                  <a:gd name="T33" fmla="*/ 57 h 98"/>
                  <a:gd name="T34" fmla="*/ 58 w 94"/>
                  <a:gd name="T35" fmla="*/ 53 h 98"/>
                  <a:gd name="T36" fmla="*/ 39 w 94"/>
                  <a:gd name="T37" fmla="*/ 67 h 98"/>
                  <a:gd name="T38" fmla="*/ 44 w 94"/>
                  <a:gd name="T39" fmla="*/ 57 h 98"/>
                  <a:gd name="T40" fmla="*/ 44 w 94"/>
                  <a:gd name="T41" fmla="*/ 55 h 98"/>
                  <a:gd name="T42" fmla="*/ 43 w 94"/>
                  <a:gd name="T43" fmla="*/ 54 h 98"/>
                  <a:gd name="T44" fmla="*/ 34 w 94"/>
                  <a:gd name="T45" fmla="*/ 62 h 98"/>
                  <a:gd name="T46" fmla="*/ 40 w 94"/>
                  <a:gd name="T47" fmla="*/ 52 h 98"/>
                  <a:gd name="T48" fmla="*/ 39 w 94"/>
                  <a:gd name="T49" fmla="*/ 49 h 98"/>
                  <a:gd name="T50" fmla="*/ 30 w 94"/>
                  <a:gd name="T51" fmla="*/ 57 h 98"/>
                  <a:gd name="T52" fmla="*/ 35 w 94"/>
                  <a:gd name="T53" fmla="*/ 47 h 98"/>
                  <a:gd name="T54" fmla="*/ 34 w 94"/>
                  <a:gd name="T55" fmla="*/ 44 h 98"/>
                  <a:gd name="T56" fmla="*/ 25 w 94"/>
                  <a:gd name="T57" fmla="*/ 52 h 98"/>
                  <a:gd name="T58" fmla="*/ 31 w 94"/>
                  <a:gd name="T59" fmla="*/ 42 h 98"/>
                  <a:gd name="T60" fmla="*/ 31 w 94"/>
                  <a:gd name="T61" fmla="*/ 41 h 98"/>
                  <a:gd name="T62" fmla="*/ 31 w 94"/>
                  <a:gd name="T63" fmla="*/ 40 h 98"/>
                  <a:gd name="T64" fmla="*/ 29 w 94"/>
                  <a:gd name="T65" fmla="*/ 40 h 98"/>
                  <a:gd name="T66" fmla="*/ 18 w 94"/>
                  <a:gd name="T67" fmla="*/ 44 h 98"/>
                  <a:gd name="T68" fmla="*/ 34 w 94"/>
                  <a:gd name="T69" fmla="*/ 26 h 98"/>
                  <a:gd name="T70" fmla="*/ 14 w 94"/>
                  <a:gd name="T71" fmla="*/ 40 h 98"/>
                  <a:gd name="T72" fmla="*/ 34 w 94"/>
                  <a:gd name="T73" fmla="*/ 6 h 98"/>
                  <a:gd name="T74" fmla="*/ 94 w 94"/>
                  <a:gd name="T75" fmla="*/ 64 h 98"/>
                  <a:gd name="T76" fmla="*/ 32 w 94"/>
                  <a:gd name="T77" fmla="*/ 1 h 98"/>
                  <a:gd name="T78" fmla="*/ 0 w 94"/>
                  <a:gd name="T79" fmla="*/ 31 h 98"/>
                  <a:gd name="T80" fmla="*/ 61 w 94"/>
                  <a:gd name="T8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4" h="98">
                    <a:moveTo>
                      <a:pt x="61" y="98"/>
                    </a:moveTo>
                    <a:cubicBezTo>
                      <a:pt x="64" y="94"/>
                      <a:pt x="64" y="94"/>
                      <a:pt x="64" y="94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69" y="81"/>
                      <a:pt x="68" y="81"/>
                      <a:pt x="68" y="81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5" y="78"/>
                      <a:pt x="65" y="78"/>
                      <a:pt x="65" y="78"/>
                    </a:cubicBezTo>
                    <a:cubicBezTo>
                      <a:pt x="65" y="77"/>
                      <a:pt x="65" y="77"/>
                      <a:pt x="65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76"/>
                      <a:pt x="64" y="76"/>
                      <a:pt x="63" y="76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2" y="81"/>
                      <a:pt x="52" y="81"/>
                      <a:pt x="52" y="81"/>
                    </a:cubicBezTo>
                    <a:cubicBezTo>
                      <a:pt x="60" y="74"/>
                      <a:pt x="60" y="74"/>
                      <a:pt x="60" y="74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0" y="71"/>
                      <a:pt x="59" y="71"/>
                      <a:pt x="59" y="71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0" y="79"/>
                      <a:pt x="50" y="79"/>
                      <a:pt x="50" y="79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55" y="69"/>
                      <a:pt x="55" y="69"/>
                      <a:pt x="55" y="69"/>
                    </a:cubicBezTo>
                    <a:cubicBezTo>
                      <a:pt x="56" y="68"/>
                      <a:pt x="56" y="67"/>
                      <a:pt x="55" y="67"/>
                    </a:cubicBezTo>
                    <a:cubicBezTo>
                      <a:pt x="55" y="67"/>
                      <a:pt x="55" y="66"/>
                      <a:pt x="54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46" y="74"/>
                      <a:pt x="46" y="74"/>
                      <a:pt x="46" y="74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59" y="54"/>
                      <a:pt x="59" y="53"/>
                      <a:pt x="58" y="53"/>
                    </a:cubicBezTo>
                    <a:cubicBezTo>
                      <a:pt x="58" y="52"/>
                      <a:pt x="56" y="52"/>
                      <a:pt x="55" y="53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6"/>
                      <a:pt x="44" y="56"/>
                      <a:pt x="45" y="56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3" y="54"/>
                      <a:pt x="43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51"/>
                      <a:pt x="40" y="50"/>
                      <a:pt x="40" y="50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36" y="46"/>
                      <a:pt x="36" y="45"/>
                      <a:pt x="35" y="45"/>
                    </a:cubicBezTo>
                    <a:cubicBezTo>
                      <a:pt x="35" y="44"/>
                      <a:pt x="34" y="44"/>
                      <a:pt x="34" y="44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0" y="40"/>
                      <a:pt x="30" y="39"/>
                      <a:pt x="30" y="39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4" y="28"/>
                      <a:pt x="35" y="27"/>
                      <a:pt x="34" y="26"/>
                    </a:cubicBezTo>
                    <a:cubicBezTo>
                      <a:pt x="33" y="25"/>
                      <a:pt x="31" y="25"/>
                      <a:pt x="30" y="26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0"/>
                      <a:pt x="33" y="0"/>
                      <a:pt x="32" y="1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0" y="30"/>
                      <a:pt x="0" y="31"/>
                    </a:cubicBezTo>
                    <a:cubicBezTo>
                      <a:pt x="0" y="32"/>
                      <a:pt x="0" y="33"/>
                      <a:pt x="1" y="33"/>
                    </a:cubicBezTo>
                    <a:lnTo>
                      <a:pt x="61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5" name="淘宝网Chenying0907出品 6"/>
              <p:cNvSpPr/>
              <p:nvPr/>
            </p:nvSpPr>
            <p:spPr bwMode="auto">
              <a:xfrm>
                <a:off x="2890" y="1618"/>
                <a:ext cx="249" cy="261"/>
              </a:xfrm>
              <a:custGeom>
                <a:avLst/>
                <a:gdLst>
                  <a:gd name="T0" fmla="*/ 34 w 104"/>
                  <a:gd name="T1" fmla="*/ 0 h 109"/>
                  <a:gd name="T2" fmla="*/ 98 w 104"/>
                  <a:gd name="T3" fmla="*/ 78 h 109"/>
                  <a:gd name="T4" fmla="*/ 64 w 104"/>
                  <a:gd name="T5" fmla="*/ 95 h 109"/>
                  <a:gd name="T6" fmla="*/ 72 w 104"/>
                  <a:gd name="T7" fmla="*/ 87 h 109"/>
                  <a:gd name="T8" fmla="*/ 72 w 104"/>
                  <a:gd name="T9" fmla="*/ 86 h 109"/>
                  <a:gd name="T10" fmla="*/ 70 w 104"/>
                  <a:gd name="T11" fmla="*/ 86 h 109"/>
                  <a:gd name="T12" fmla="*/ 60 w 104"/>
                  <a:gd name="T13" fmla="*/ 90 h 109"/>
                  <a:gd name="T14" fmla="*/ 68 w 104"/>
                  <a:gd name="T15" fmla="*/ 81 h 109"/>
                  <a:gd name="T16" fmla="*/ 66 w 104"/>
                  <a:gd name="T17" fmla="*/ 81 h 109"/>
                  <a:gd name="T18" fmla="*/ 55 w 104"/>
                  <a:gd name="T19" fmla="*/ 86 h 109"/>
                  <a:gd name="T20" fmla="*/ 63 w 104"/>
                  <a:gd name="T21" fmla="*/ 77 h 109"/>
                  <a:gd name="T22" fmla="*/ 63 w 104"/>
                  <a:gd name="T23" fmla="*/ 76 h 109"/>
                  <a:gd name="T24" fmla="*/ 61 w 104"/>
                  <a:gd name="T25" fmla="*/ 76 h 109"/>
                  <a:gd name="T26" fmla="*/ 51 w 104"/>
                  <a:gd name="T27" fmla="*/ 81 h 109"/>
                  <a:gd name="T28" fmla="*/ 59 w 104"/>
                  <a:gd name="T29" fmla="*/ 72 h 109"/>
                  <a:gd name="T30" fmla="*/ 59 w 104"/>
                  <a:gd name="T31" fmla="*/ 71 h 109"/>
                  <a:gd name="T32" fmla="*/ 57 w 104"/>
                  <a:gd name="T33" fmla="*/ 71 h 109"/>
                  <a:gd name="T34" fmla="*/ 46 w 104"/>
                  <a:gd name="T35" fmla="*/ 75 h 109"/>
                  <a:gd name="T36" fmla="*/ 62 w 104"/>
                  <a:gd name="T37" fmla="*/ 59 h 109"/>
                  <a:gd name="T38" fmla="*/ 58 w 104"/>
                  <a:gd name="T39" fmla="*/ 57 h 109"/>
                  <a:gd name="T40" fmla="*/ 39 w 104"/>
                  <a:gd name="T41" fmla="*/ 68 h 109"/>
                  <a:gd name="T42" fmla="*/ 47 w 104"/>
                  <a:gd name="T43" fmla="*/ 60 h 109"/>
                  <a:gd name="T44" fmla="*/ 47 w 104"/>
                  <a:gd name="T45" fmla="*/ 59 h 109"/>
                  <a:gd name="T46" fmla="*/ 45 w 104"/>
                  <a:gd name="T47" fmla="*/ 59 h 109"/>
                  <a:gd name="T48" fmla="*/ 35 w 104"/>
                  <a:gd name="T49" fmla="*/ 63 h 109"/>
                  <a:gd name="T50" fmla="*/ 43 w 104"/>
                  <a:gd name="T51" fmla="*/ 55 h 109"/>
                  <a:gd name="T52" fmla="*/ 43 w 104"/>
                  <a:gd name="T53" fmla="*/ 54 h 109"/>
                  <a:gd name="T54" fmla="*/ 41 w 104"/>
                  <a:gd name="T55" fmla="*/ 54 h 109"/>
                  <a:gd name="T56" fmla="*/ 30 w 104"/>
                  <a:gd name="T57" fmla="*/ 58 h 109"/>
                  <a:gd name="T58" fmla="*/ 38 w 104"/>
                  <a:gd name="T59" fmla="*/ 49 h 109"/>
                  <a:gd name="T60" fmla="*/ 36 w 104"/>
                  <a:gd name="T61" fmla="*/ 49 h 109"/>
                  <a:gd name="T62" fmla="*/ 26 w 104"/>
                  <a:gd name="T63" fmla="*/ 54 h 109"/>
                  <a:gd name="T64" fmla="*/ 34 w 104"/>
                  <a:gd name="T65" fmla="*/ 45 h 109"/>
                  <a:gd name="T66" fmla="*/ 33 w 104"/>
                  <a:gd name="T67" fmla="*/ 44 h 109"/>
                  <a:gd name="T68" fmla="*/ 32 w 104"/>
                  <a:gd name="T69" fmla="*/ 44 h 109"/>
                  <a:gd name="T70" fmla="*/ 21 w 104"/>
                  <a:gd name="T71" fmla="*/ 48 h 109"/>
                  <a:gd name="T72" fmla="*/ 37 w 104"/>
                  <a:gd name="T73" fmla="*/ 32 h 109"/>
                  <a:gd name="T74" fmla="*/ 33 w 104"/>
                  <a:gd name="T75" fmla="*/ 30 h 109"/>
                  <a:gd name="T76" fmla="*/ 14 w 104"/>
                  <a:gd name="T77" fmla="*/ 41 h 109"/>
                  <a:gd name="T78" fmla="*/ 22 w 104"/>
                  <a:gd name="T79" fmla="*/ 33 h 109"/>
                  <a:gd name="T80" fmla="*/ 22 w 104"/>
                  <a:gd name="T81" fmla="*/ 32 h 109"/>
                  <a:gd name="T82" fmla="*/ 21 w 104"/>
                  <a:gd name="T83" fmla="*/ 31 h 109"/>
                  <a:gd name="T84" fmla="*/ 12 w 104"/>
                  <a:gd name="T85" fmla="*/ 39 h 109"/>
                  <a:gd name="T86" fmla="*/ 17 w 104"/>
                  <a:gd name="T87" fmla="*/ 29 h 109"/>
                  <a:gd name="T88" fmla="*/ 18 w 104"/>
                  <a:gd name="T89" fmla="*/ 27 h 109"/>
                  <a:gd name="T90" fmla="*/ 17 w 104"/>
                  <a:gd name="T91" fmla="*/ 27 h 109"/>
                  <a:gd name="T92" fmla="*/ 8 w 104"/>
                  <a:gd name="T93" fmla="*/ 34 h 109"/>
                  <a:gd name="T94" fmla="*/ 0 w 104"/>
                  <a:gd name="T95" fmla="*/ 34 h 109"/>
                  <a:gd name="T96" fmla="*/ 70 w 104"/>
                  <a:gd name="T97" fmla="*/ 109 h 109"/>
                  <a:gd name="T98" fmla="*/ 72 w 104"/>
                  <a:gd name="T99" fmla="*/ 109 h 109"/>
                  <a:gd name="T100" fmla="*/ 104 w 104"/>
                  <a:gd name="T101" fmla="*/ 7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4" h="109">
                    <a:moveTo>
                      <a:pt x="103" y="76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98" y="78"/>
                      <a:pt x="98" y="78"/>
                      <a:pt x="98" y="78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64" y="95"/>
                      <a:pt x="64" y="95"/>
                      <a:pt x="64" y="95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72" y="88"/>
                      <a:pt x="72" y="88"/>
                      <a:pt x="72" y="87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86"/>
                      <a:pt x="71" y="86"/>
                      <a:pt x="71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8" y="82"/>
                      <a:pt x="68" y="81"/>
                    </a:cubicBezTo>
                    <a:cubicBezTo>
                      <a:pt x="67" y="81"/>
                      <a:pt x="67" y="81"/>
                      <a:pt x="66" y="81"/>
                    </a:cubicBezTo>
                    <a:cubicBezTo>
                      <a:pt x="66" y="81"/>
                      <a:pt x="66" y="81"/>
                      <a:pt x="66" y="81"/>
                    </a:cubicBezTo>
                    <a:cubicBezTo>
                      <a:pt x="58" y="88"/>
                      <a:pt x="58" y="88"/>
                      <a:pt x="58" y="88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63" y="78"/>
                      <a:pt x="63" y="78"/>
                      <a:pt x="63" y="77"/>
                    </a:cubicBezTo>
                    <a:cubicBezTo>
                      <a:pt x="63" y="77"/>
                      <a:pt x="63" y="77"/>
                      <a:pt x="63" y="77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63" y="76"/>
                      <a:pt x="62" y="76"/>
                      <a:pt x="62" y="76"/>
                    </a:cubicBezTo>
                    <a:cubicBezTo>
                      <a:pt x="61" y="76"/>
                      <a:pt x="61" y="76"/>
                      <a:pt x="61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1" y="81"/>
                      <a:pt x="51" y="81"/>
                      <a:pt x="51" y="81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9" y="73"/>
                      <a:pt x="59" y="73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8" y="71"/>
                      <a:pt x="58" y="71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46" y="75"/>
                      <a:pt x="46" y="75"/>
                      <a:pt x="46" y="7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62" y="61"/>
                      <a:pt x="62" y="60"/>
                      <a:pt x="62" y="59"/>
                    </a:cubicBezTo>
                    <a:cubicBezTo>
                      <a:pt x="62" y="58"/>
                      <a:pt x="62" y="58"/>
                      <a:pt x="61" y="57"/>
                    </a:cubicBezTo>
                    <a:cubicBezTo>
                      <a:pt x="60" y="56"/>
                      <a:pt x="59" y="56"/>
                      <a:pt x="58" y="57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0"/>
                      <a:pt x="47" y="60"/>
                    </a:cubicBezTo>
                    <a:cubicBezTo>
                      <a:pt x="47" y="59"/>
                      <a:pt x="47" y="59"/>
                      <a:pt x="47" y="59"/>
                    </a:cubicBezTo>
                    <a:cubicBezTo>
                      <a:pt x="47" y="59"/>
                      <a:pt x="47" y="59"/>
                      <a:pt x="47" y="59"/>
                    </a:cubicBezTo>
                    <a:cubicBezTo>
                      <a:pt x="47" y="59"/>
                      <a:pt x="46" y="59"/>
                      <a:pt x="46" y="59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3" y="56"/>
                      <a:pt x="43" y="56"/>
                      <a:pt x="43" y="55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9" y="51"/>
                      <a:pt x="39" y="50"/>
                      <a:pt x="38" y="49"/>
                    </a:cubicBezTo>
                    <a:cubicBezTo>
                      <a:pt x="38" y="49"/>
                      <a:pt x="37" y="49"/>
                      <a:pt x="37" y="49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4" y="46"/>
                      <a:pt x="34" y="46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3" y="44"/>
                      <a:pt x="32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6" y="30"/>
                    </a:cubicBezTo>
                    <a:cubicBezTo>
                      <a:pt x="35" y="29"/>
                      <a:pt x="34" y="29"/>
                      <a:pt x="33" y="30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1" y="31"/>
                      <a:pt x="21" y="31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8" y="29"/>
                      <a:pt x="18" y="28"/>
                      <a:pt x="18" y="28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9" y="109"/>
                      <a:pt x="70" y="109"/>
                      <a:pt x="70" y="109"/>
                    </a:cubicBezTo>
                    <a:cubicBezTo>
                      <a:pt x="70" y="109"/>
                      <a:pt x="70" y="109"/>
                      <a:pt x="70" y="109"/>
                    </a:cubicBezTo>
                    <a:cubicBezTo>
                      <a:pt x="71" y="109"/>
                      <a:pt x="72" y="109"/>
                      <a:pt x="72" y="109"/>
                    </a:cubicBezTo>
                    <a:cubicBezTo>
                      <a:pt x="103" y="80"/>
                      <a:pt x="103" y="80"/>
                      <a:pt x="103" y="80"/>
                    </a:cubicBezTo>
                    <a:cubicBezTo>
                      <a:pt x="104" y="80"/>
                      <a:pt x="104" y="79"/>
                      <a:pt x="104" y="78"/>
                    </a:cubicBezTo>
                    <a:cubicBezTo>
                      <a:pt x="104" y="78"/>
                      <a:pt x="104" y="77"/>
                      <a:pt x="103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6" name="淘宝网Chenying0907出品 7"/>
              <p:cNvSpPr>
                <a:spLocks noEditPoints="1"/>
              </p:cNvSpPr>
              <p:nvPr/>
            </p:nvSpPr>
            <p:spPr bwMode="auto">
              <a:xfrm>
                <a:off x="2621" y="1356"/>
                <a:ext cx="508" cy="513"/>
              </a:xfrm>
              <a:custGeom>
                <a:avLst/>
                <a:gdLst>
                  <a:gd name="T0" fmla="*/ 211 w 212"/>
                  <a:gd name="T1" fmla="*/ 33 h 214"/>
                  <a:gd name="T2" fmla="*/ 181 w 212"/>
                  <a:gd name="T3" fmla="*/ 2 h 214"/>
                  <a:gd name="T4" fmla="*/ 175 w 212"/>
                  <a:gd name="T5" fmla="*/ 2 h 214"/>
                  <a:gd name="T6" fmla="*/ 36 w 212"/>
                  <a:gd name="T7" fmla="*/ 139 h 214"/>
                  <a:gd name="T8" fmla="*/ 1 w 212"/>
                  <a:gd name="T9" fmla="*/ 207 h 214"/>
                  <a:gd name="T10" fmla="*/ 2 w 212"/>
                  <a:gd name="T11" fmla="*/ 212 h 214"/>
                  <a:gd name="T12" fmla="*/ 5 w 212"/>
                  <a:gd name="T13" fmla="*/ 214 h 214"/>
                  <a:gd name="T14" fmla="*/ 7 w 212"/>
                  <a:gd name="T15" fmla="*/ 213 h 214"/>
                  <a:gd name="T16" fmla="*/ 73 w 212"/>
                  <a:gd name="T17" fmla="*/ 176 h 214"/>
                  <a:gd name="T18" fmla="*/ 74 w 212"/>
                  <a:gd name="T19" fmla="*/ 175 h 214"/>
                  <a:gd name="T20" fmla="*/ 211 w 212"/>
                  <a:gd name="T21" fmla="*/ 39 h 214"/>
                  <a:gd name="T22" fmla="*/ 211 w 212"/>
                  <a:gd name="T23" fmla="*/ 33 h 214"/>
                  <a:gd name="T24" fmla="*/ 178 w 212"/>
                  <a:gd name="T25" fmla="*/ 11 h 214"/>
                  <a:gd name="T26" fmla="*/ 191 w 212"/>
                  <a:gd name="T27" fmla="*/ 25 h 214"/>
                  <a:gd name="T28" fmla="*/ 67 w 212"/>
                  <a:gd name="T29" fmla="*/ 148 h 214"/>
                  <a:gd name="T30" fmla="*/ 53 w 212"/>
                  <a:gd name="T31" fmla="*/ 135 h 214"/>
                  <a:gd name="T32" fmla="*/ 178 w 212"/>
                  <a:gd name="T33" fmla="*/ 11 h 214"/>
                  <a:gd name="T34" fmla="*/ 68 w 212"/>
                  <a:gd name="T35" fmla="*/ 169 h 214"/>
                  <a:gd name="T36" fmla="*/ 39 w 212"/>
                  <a:gd name="T37" fmla="*/ 185 h 214"/>
                  <a:gd name="T38" fmla="*/ 28 w 212"/>
                  <a:gd name="T39" fmla="*/ 174 h 214"/>
                  <a:gd name="T40" fmla="*/ 43 w 212"/>
                  <a:gd name="T41" fmla="*/ 145 h 214"/>
                  <a:gd name="T42" fmla="*/ 51 w 212"/>
                  <a:gd name="T43" fmla="*/ 138 h 214"/>
                  <a:gd name="T44" fmla="*/ 75 w 212"/>
                  <a:gd name="T45" fmla="*/ 162 h 214"/>
                  <a:gd name="T46" fmla="*/ 68 w 212"/>
                  <a:gd name="T47" fmla="*/ 169 h 214"/>
                  <a:gd name="T48" fmla="*/ 78 w 212"/>
                  <a:gd name="T49" fmla="*/ 159 h 214"/>
                  <a:gd name="T50" fmla="*/ 69 w 212"/>
                  <a:gd name="T51" fmla="*/ 151 h 214"/>
                  <a:gd name="T52" fmla="*/ 194 w 212"/>
                  <a:gd name="T53" fmla="*/ 28 h 214"/>
                  <a:gd name="T54" fmla="*/ 201 w 212"/>
                  <a:gd name="T55" fmla="*/ 36 h 214"/>
                  <a:gd name="T56" fmla="*/ 78 w 212"/>
                  <a:gd name="T57" fmla="*/ 15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2" h="214">
                    <a:moveTo>
                      <a:pt x="211" y="33"/>
                    </a:moveTo>
                    <a:cubicBezTo>
                      <a:pt x="181" y="2"/>
                      <a:pt x="181" y="2"/>
                      <a:pt x="181" y="2"/>
                    </a:cubicBezTo>
                    <a:cubicBezTo>
                      <a:pt x="180" y="0"/>
                      <a:pt x="176" y="0"/>
                      <a:pt x="175" y="2"/>
                    </a:cubicBezTo>
                    <a:cubicBezTo>
                      <a:pt x="36" y="139"/>
                      <a:pt x="36" y="139"/>
                      <a:pt x="36" y="139"/>
                    </a:cubicBezTo>
                    <a:cubicBezTo>
                      <a:pt x="1" y="207"/>
                      <a:pt x="1" y="207"/>
                      <a:pt x="1" y="207"/>
                    </a:cubicBezTo>
                    <a:cubicBezTo>
                      <a:pt x="0" y="209"/>
                      <a:pt x="0" y="211"/>
                      <a:pt x="2" y="212"/>
                    </a:cubicBezTo>
                    <a:cubicBezTo>
                      <a:pt x="3" y="213"/>
                      <a:pt x="4" y="214"/>
                      <a:pt x="5" y="214"/>
                    </a:cubicBezTo>
                    <a:cubicBezTo>
                      <a:pt x="6" y="214"/>
                      <a:pt x="6" y="213"/>
                      <a:pt x="7" y="213"/>
                    </a:cubicBezTo>
                    <a:cubicBezTo>
                      <a:pt x="73" y="176"/>
                      <a:pt x="73" y="176"/>
                      <a:pt x="73" y="176"/>
                    </a:cubicBezTo>
                    <a:cubicBezTo>
                      <a:pt x="74" y="175"/>
                      <a:pt x="74" y="175"/>
                      <a:pt x="74" y="175"/>
                    </a:cubicBezTo>
                    <a:cubicBezTo>
                      <a:pt x="211" y="39"/>
                      <a:pt x="211" y="39"/>
                      <a:pt x="211" y="39"/>
                    </a:cubicBezTo>
                    <a:cubicBezTo>
                      <a:pt x="212" y="37"/>
                      <a:pt x="212" y="35"/>
                      <a:pt x="211" y="33"/>
                    </a:cubicBezTo>
                    <a:close/>
                    <a:moveTo>
                      <a:pt x="178" y="11"/>
                    </a:moveTo>
                    <a:cubicBezTo>
                      <a:pt x="191" y="25"/>
                      <a:pt x="191" y="25"/>
                      <a:pt x="191" y="25"/>
                    </a:cubicBezTo>
                    <a:cubicBezTo>
                      <a:pt x="67" y="148"/>
                      <a:pt x="67" y="148"/>
                      <a:pt x="67" y="148"/>
                    </a:cubicBezTo>
                    <a:cubicBezTo>
                      <a:pt x="53" y="135"/>
                      <a:pt x="53" y="135"/>
                      <a:pt x="53" y="135"/>
                    </a:cubicBezTo>
                    <a:lnTo>
                      <a:pt x="178" y="11"/>
                    </a:lnTo>
                    <a:close/>
                    <a:moveTo>
                      <a:pt x="68" y="169"/>
                    </a:moveTo>
                    <a:cubicBezTo>
                      <a:pt x="39" y="185"/>
                      <a:pt x="39" y="185"/>
                      <a:pt x="39" y="185"/>
                    </a:cubicBezTo>
                    <a:cubicBezTo>
                      <a:pt x="32" y="183"/>
                      <a:pt x="29" y="177"/>
                      <a:pt x="28" y="174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51" y="138"/>
                      <a:pt x="51" y="138"/>
                      <a:pt x="51" y="138"/>
                    </a:cubicBezTo>
                    <a:cubicBezTo>
                      <a:pt x="75" y="162"/>
                      <a:pt x="75" y="162"/>
                      <a:pt x="75" y="162"/>
                    </a:cubicBezTo>
                    <a:lnTo>
                      <a:pt x="68" y="169"/>
                    </a:lnTo>
                    <a:close/>
                    <a:moveTo>
                      <a:pt x="78" y="159"/>
                    </a:moveTo>
                    <a:cubicBezTo>
                      <a:pt x="69" y="151"/>
                      <a:pt x="69" y="151"/>
                      <a:pt x="69" y="151"/>
                    </a:cubicBezTo>
                    <a:cubicBezTo>
                      <a:pt x="194" y="28"/>
                      <a:pt x="194" y="28"/>
                      <a:pt x="194" y="28"/>
                    </a:cubicBezTo>
                    <a:cubicBezTo>
                      <a:pt x="201" y="36"/>
                      <a:pt x="201" y="36"/>
                      <a:pt x="201" y="36"/>
                    </a:cubicBezTo>
                    <a:lnTo>
                      <a:pt x="78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41" name="淘宝网Chenying0907出品 40"/>
          <p:cNvSpPr/>
          <p:nvPr/>
        </p:nvSpPr>
        <p:spPr>
          <a:xfrm>
            <a:off x="4791075" y="1753235"/>
            <a:ext cx="409384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黑体" panose="02010609060101010101" charset="-122"/>
                <a:sym typeface="+mn-ea"/>
              </a:rPr>
              <a:t>“</a:t>
            </a:r>
            <a:r>
              <a:rPr lang="zh-CN" altLang="en-US" sz="1600">
                <a:ea typeface="宋体" panose="02010600030101010101" pitchFamily="2" charset="-122"/>
                <a:sym typeface="+mn-ea"/>
              </a:rPr>
              <a:t>那你可以参加文都的普班课，那个收费要低一些，而且都是知名的老师来讲课，对于你考研复习有很大的帮助。你自己在课程之外也要多努力，否则上大课的话也会感觉跟不上，如果觉得某一科复习过程中很吃力，也可以报单科通关班，价格也不贵，而且单科的辅导力度也很大。</a:t>
            </a:r>
            <a:endParaRPr lang="zh-CN" altLang="en-US" sz="16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淘宝网Chenying0907出品 41"/>
          <p:cNvSpPr/>
          <p:nvPr/>
        </p:nvSpPr>
        <p:spPr>
          <a:xfrm>
            <a:off x="4655760" y="1158399"/>
            <a:ext cx="43637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265"/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  <a:sym typeface="Arial" panose="020B0604020202020204"/>
              </a:rPr>
              <a:t>关于经济不允许的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  <a:sym typeface="Arial" panose="020B0604020202020204"/>
              </a:rPr>
              <a:t>--------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  <a:sym typeface="Arial" panose="020B0604020202020204"/>
              </a:rPr>
              <a:t>退而求其次</a:t>
            </a:r>
          </a:p>
        </p:txBody>
      </p:sp>
      <p:sp>
        <p:nvSpPr>
          <p:cNvPr id="6" name="圆角淘宝网Chenying0907出品 42"/>
          <p:cNvSpPr/>
          <p:nvPr/>
        </p:nvSpPr>
        <p:spPr>
          <a:xfrm>
            <a:off x="4655820" y="2008505"/>
            <a:ext cx="76200" cy="129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76200" dist="25400" dir="5400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0760" y="245110"/>
            <a:ext cx="260985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000" dirty="0">
                <a:latin typeface="Arial" panose="020B0604020202020204" pitchFamily="34" charset="0"/>
                <a:ea typeface="时尚中黑简体" charset="-122"/>
                <a:sym typeface="+mn-ea"/>
              </a:rPr>
              <a:t>电话邀约话术：案例</a:t>
            </a:r>
            <a:r>
              <a:rPr lang="en-US" altLang="zh-CN" sz="2000" dirty="0">
                <a:latin typeface="Arial" panose="020B0604020202020204" pitchFamily="34" charset="0"/>
                <a:ea typeface="时尚中黑简体" charset="-122"/>
                <a:sym typeface="+mn-ea"/>
              </a:rPr>
              <a:t>3</a:t>
            </a:r>
            <a:endParaRPr lang="en-US" altLang="zh-CN" sz="2000" dirty="0">
              <a:solidFill>
                <a:srgbClr val="C00000"/>
              </a:solidFill>
              <a:latin typeface="Arial" panose="020B0604020202020204" pitchFamily="34" charset="0"/>
              <a:ea typeface="时尚中黑简体" charset="-122"/>
              <a:sym typeface="+mn-ea"/>
            </a:endParaRPr>
          </a:p>
          <a:p>
            <a:endParaRPr lang="en-US" altLang="zh-CN" sz="2000" dirty="0">
              <a:latin typeface="Arial" panose="020B0604020202020204" pitchFamily="34" charset="0"/>
              <a:ea typeface="时尚中黑简体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淘宝网Chenying0907出品 37"/>
          <p:cNvGrpSpPr/>
          <p:nvPr/>
        </p:nvGrpSpPr>
        <p:grpSpPr>
          <a:xfrm>
            <a:off x="304723" y="1348408"/>
            <a:ext cx="4268612" cy="2846619"/>
            <a:chOff x="1692164" y="883995"/>
            <a:chExt cx="5356460" cy="3570973"/>
          </a:xfrm>
        </p:grpSpPr>
        <p:graphicFrame>
          <p:nvGraphicFramePr>
            <p:cNvPr id="34" name="图表 33"/>
            <p:cNvGraphicFramePr/>
            <p:nvPr/>
          </p:nvGraphicFramePr>
          <p:xfrm>
            <a:off x="1692164" y="883995"/>
            <a:ext cx="5356460" cy="3570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4042504" y="2156618"/>
              <a:ext cx="822325" cy="830263"/>
              <a:chOff x="2621" y="1356"/>
              <a:chExt cx="518" cy="523"/>
            </a:xfrm>
            <a:solidFill>
              <a:schemeClr val="accent1"/>
            </a:solidFill>
          </p:grpSpPr>
          <p:sp>
            <p:nvSpPr>
              <p:cNvPr id="33" name="淘宝网Chenying0907出品 5"/>
              <p:cNvSpPr/>
              <p:nvPr/>
            </p:nvSpPr>
            <p:spPr bwMode="auto">
              <a:xfrm>
                <a:off x="2647" y="1359"/>
                <a:ext cx="226" cy="235"/>
              </a:xfrm>
              <a:custGeom>
                <a:avLst/>
                <a:gdLst>
                  <a:gd name="T0" fmla="*/ 64 w 94"/>
                  <a:gd name="T1" fmla="*/ 94 h 98"/>
                  <a:gd name="T2" fmla="*/ 69 w 94"/>
                  <a:gd name="T3" fmla="*/ 84 h 98"/>
                  <a:gd name="T4" fmla="*/ 69 w 94"/>
                  <a:gd name="T5" fmla="*/ 82 h 98"/>
                  <a:gd name="T6" fmla="*/ 68 w 94"/>
                  <a:gd name="T7" fmla="*/ 81 h 98"/>
                  <a:gd name="T8" fmla="*/ 59 w 94"/>
                  <a:gd name="T9" fmla="*/ 89 h 98"/>
                  <a:gd name="T10" fmla="*/ 64 w 94"/>
                  <a:gd name="T11" fmla="*/ 79 h 98"/>
                  <a:gd name="T12" fmla="*/ 65 w 94"/>
                  <a:gd name="T13" fmla="*/ 77 h 98"/>
                  <a:gd name="T14" fmla="*/ 63 w 94"/>
                  <a:gd name="T15" fmla="*/ 76 h 98"/>
                  <a:gd name="T16" fmla="*/ 55 w 94"/>
                  <a:gd name="T17" fmla="*/ 84 h 98"/>
                  <a:gd name="T18" fmla="*/ 60 w 94"/>
                  <a:gd name="T19" fmla="*/ 74 h 98"/>
                  <a:gd name="T20" fmla="*/ 60 w 94"/>
                  <a:gd name="T21" fmla="*/ 72 h 98"/>
                  <a:gd name="T22" fmla="*/ 59 w 94"/>
                  <a:gd name="T23" fmla="*/ 71 h 98"/>
                  <a:gd name="T24" fmla="*/ 50 w 94"/>
                  <a:gd name="T25" fmla="*/ 79 h 98"/>
                  <a:gd name="T26" fmla="*/ 55 w 94"/>
                  <a:gd name="T27" fmla="*/ 69 h 98"/>
                  <a:gd name="T28" fmla="*/ 54 w 94"/>
                  <a:gd name="T29" fmla="*/ 66 h 98"/>
                  <a:gd name="T30" fmla="*/ 46 w 94"/>
                  <a:gd name="T31" fmla="*/ 74 h 98"/>
                  <a:gd name="T32" fmla="*/ 58 w 94"/>
                  <a:gd name="T33" fmla="*/ 57 h 98"/>
                  <a:gd name="T34" fmla="*/ 58 w 94"/>
                  <a:gd name="T35" fmla="*/ 53 h 98"/>
                  <a:gd name="T36" fmla="*/ 39 w 94"/>
                  <a:gd name="T37" fmla="*/ 67 h 98"/>
                  <a:gd name="T38" fmla="*/ 44 w 94"/>
                  <a:gd name="T39" fmla="*/ 57 h 98"/>
                  <a:gd name="T40" fmla="*/ 44 w 94"/>
                  <a:gd name="T41" fmla="*/ 55 h 98"/>
                  <a:gd name="T42" fmla="*/ 43 w 94"/>
                  <a:gd name="T43" fmla="*/ 54 h 98"/>
                  <a:gd name="T44" fmla="*/ 34 w 94"/>
                  <a:gd name="T45" fmla="*/ 62 h 98"/>
                  <a:gd name="T46" fmla="*/ 40 w 94"/>
                  <a:gd name="T47" fmla="*/ 52 h 98"/>
                  <a:gd name="T48" fmla="*/ 39 w 94"/>
                  <a:gd name="T49" fmla="*/ 49 h 98"/>
                  <a:gd name="T50" fmla="*/ 30 w 94"/>
                  <a:gd name="T51" fmla="*/ 57 h 98"/>
                  <a:gd name="T52" fmla="*/ 35 w 94"/>
                  <a:gd name="T53" fmla="*/ 47 h 98"/>
                  <a:gd name="T54" fmla="*/ 34 w 94"/>
                  <a:gd name="T55" fmla="*/ 44 h 98"/>
                  <a:gd name="T56" fmla="*/ 25 w 94"/>
                  <a:gd name="T57" fmla="*/ 52 h 98"/>
                  <a:gd name="T58" fmla="*/ 31 w 94"/>
                  <a:gd name="T59" fmla="*/ 42 h 98"/>
                  <a:gd name="T60" fmla="*/ 31 w 94"/>
                  <a:gd name="T61" fmla="*/ 41 h 98"/>
                  <a:gd name="T62" fmla="*/ 31 w 94"/>
                  <a:gd name="T63" fmla="*/ 40 h 98"/>
                  <a:gd name="T64" fmla="*/ 29 w 94"/>
                  <a:gd name="T65" fmla="*/ 40 h 98"/>
                  <a:gd name="T66" fmla="*/ 18 w 94"/>
                  <a:gd name="T67" fmla="*/ 44 h 98"/>
                  <a:gd name="T68" fmla="*/ 34 w 94"/>
                  <a:gd name="T69" fmla="*/ 26 h 98"/>
                  <a:gd name="T70" fmla="*/ 14 w 94"/>
                  <a:gd name="T71" fmla="*/ 40 h 98"/>
                  <a:gd name="T72" fmla="*/ 34 w 94"/>
                  <a:gd name="T73" fmla="*/ 6 h 98"/>
                  <a:gd name="T74" fmla="*/ 94 w 94"/>
                  <a:gd name="T75" fmla="*/ 64 h 98"/>
                  <a:gd name="T76" fmla="*/ 32 w 94"/>
                  <a:gd name="T77" fmla="*/ 1 h 98"/>
                  <a:gd name="T78" fmla="*/ 0 w 94"/>
                  <a:gd name="T79" fmla="*/ 31 h 98"/>
                  <a:gd name="T80" fmla="*/ 61 w 94"/>
                  <a:gd name="T8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4" h="98">
                    <a:moveTo>
                      <a:pt x="61" y="98"/>
                    </a:moveTo>
                    <a:cubicBezTo>
                      <a:pt x="64" y="94"/>
                      <a:pt x="64" y="94"/>
                      <a:pt x="64" y="94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69" y="81"/>
                      <a:pt x="68" y="81"/>
                      <a:pt x="68" y="81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5" y="78"/>
                      <a:pt x="65" y="78"/>
                      <a:pt x="65" y="78"/>
                    </a:cubicBezTo>
                    <a:cubicBezTo>
                      <a:pt x="65" y="77"/>
                      <a:pt x="65" y="77"/>
                      <a:pt x="65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76"/>
                      <a:pt x="64" y="76"/>
                      <a:pt x="63" y="76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2" y="81"/>
                      <a:pt x="52" y="81"/>
                      <a:pt x="52" y="81"/>
                    </a:cubicBezTo>
                    <a:cubicBezTo>
                      <a:pt x="60" y="74"/>
                      <a:pt x="60" y="74"/>
                      <a:pt x="60" y="74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0" y="71"/>
                      <a:pt x="59" y="71"/>
                      <a:pt x="59" y="71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0" y="79"/>
                      <a:pt x="50" y="79"/>
                      <a:pt x="50" y="79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55" y="69"/>
                      <a:pt x="55" y="69"/>
                      <a:pt x="55" y="69"/>
                    </a:cubicBezTo>
                    <a:cubicBezTo>
                      <a:pt x="56" y="68"/>
                      <a:pt x="56" y="67"/>
                      <a:pt x="55" y="67"/>
                    </a:cubicBezTo>
                    <a:cubicBezTo>
                      <a:pt x="55" y="67"/>
                      <a:pt x="55" y="66"/>
                      <a:pt x="54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46" y="74"/>
                      <a:pt x="46" y="74"/>
                      <a:pt x="46" y="74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59" y="54"/>
                      <a:pt x="59" y="53"/>
                      <a:pt x="58" y="53"/>
                    </a:cubicBezTo>
                    <a:cubicBezTo>
                      <a:pt x="58" y="52"/>
                      <a:pt x="56" y="52"/>
                      <a:pt x="55" y="53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6"/>
                      <a:pt x="44" y="56"/>
                      <a:pt x="45" y="56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3" y="54"/>
                      <a:pt x="43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51"/>
                      <a:pt x="40" y="50"/>
                      <a:pt x="40" y="50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36" y="46"/>
                      <a:pt x="36" y="45"/>
                      <a:pt x="35" y="45"/>
                    </a:cubicBezTo>
                    <a:cubicBezTo>
                      <a:pt x="35" y="44"/>
                      <a:pt x="34" y="44"/>
                      <a:pt x="34" y="44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0" y="40"/>
                      <a:pt x="30" y="39"/>
                      <a:pt x="30" y="39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4" y="28"/>
                      <a:pt x="35" y="27"/>
                      <a:pt x="34" y="26"/>
                    </a:cubicBezTo>
                    <a:cubicBezTo>
                      <a:pt x="33" y="25"/>
                      <a:pt x="31" y="25"/>
                      <a:pt x="30" y="26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0"/>
                      <a:pt x="33" y="0"/>
                      <a:pt x="32" y="1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0" y="30"/>
                      <a:pt x="0" y="31"/>
                    </a:cubicBezTo>
                    <a:cubicBezTo>
                      <a:pt x="0" y="32"/>
                      <a:pt x="0" y="33"/>
                      <a:pt x="1" y="33"/>
                    </a:cubicBezTo>
                    <a:lnTo>
                      <a:pt x="61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5" name="淘宝网Chenying0907出品 6"/>
              <p:cNvSpPr/>
              <p:nvPr/>
            </p:nvSpPr>
            <p:spPr bwMode="auto">
              <a:xfrm>
                <a:off x="2890" y="1618"/>
                <a:ext cx="249" cy="261"/>
              </a:xfrm>
              <a:custGeom>
                <a:avLst/>
                <a:gdLst>
                  <a:gd name="T0" fmla="*/ 34 w 104"/>
                  <a:gd name="T1" fmla="*/ 0 h 109"/>
                  <a:gd name="T2" fmla="*/ 98 w 104"/>
                  <a:gd name="T3" fmla="*/ 78 h 109"/>
                  <a:gd name="T4" fmla="*/ 64 w 104"/>
                  <a:gd name="T5" fmla="*/ 95 h 109"/>
                  <a:gd name="T6" fmla="*/ 72 w 104"/>
                  <a:gd name="T7" fmla="*/ 87 h 109"/>
                  <a:gd name="T8" fmla="*/ 72 w 104"/>
                  <a:gd name="T9" fmla="*/ 86 h 109"/>
                  <a:gd name="T10" fmla="*/ 70 w 104"/>
                  <a:gd name="T11" fmla="*/ 86 h 109"/>
                  <a:gd name="T12" fmla="*/ 60 w 104"/>
                  <a:gd name="T13" fmla="*/ 90 h 109"/>
                  <a:gd name="T14" fmla="*/ 68 w 104"/>
                  <a:gd name="T15" fmla="*/ 81 h 109"/>
                  <a:gd name="T16" fmla="*/ 66 w 104"/>
                  <a:gd name="T17" fmla="*/ 81 h 109"/>
                  <a:gd name="T18" fmla="*/ 55 w 104"/>
                  <a:gd name="T19" fmla="*/ 86 h 109"/>
                  <a:gd name="T20" fmla="*/ 63 w 104"/>
                  <a:gd name="T21" fmla="*/ 77 h 109"/>
                  <a:gd name="T22" fmla="*/ 63 w 104"/>
                  <a:gd name="T23" fmla="*/ 76 h 109"/>
                  <a:gd name="T24" fmla="*/ 61 w 104"/>
                  <a:gd name="T25" fmla="*/ 76 h 109"/>
                  <a:gd name="T26" fmla="*/ 51 w 104"/>
                  <a:gd name="T27" fmla="*/ 81 h 109"/>
                  <a:gd name="T28" fmla="*/ 59 w 104"/>
                  <a:gd name="T29" fmla="*/ 72 h 109"/>
                  <a:gd name="T30" fmla="*/ 59 w 104"/>
                  <a:gd name="T31" fmla="*/ 71 h 109"/>
                  <a:gd name="T32" fmla="*/ 57 w 104"/>
                  <a:gd name="T33" fmla="*/ 71 h 109"/>
                  <a:gd name="T34" fmla="*/ 46 w 104"/>
                  <a:gd name="T35" fmla="*/ 75 h 109"/>
                  <a:gd name="T36" fmla="*/ 62 w 104"/>
                  <a:gd name="T37" fmla="*/ 59 h 109"/>
                  <a:gd name="T38" fmla="*/ 58 w 104"/>
                  <a:gd name="T39" fmla="*/ 57 h 109"/>
                  <a:gd name="T40" fmla="*/ 39 w 104"/>
                  <a:gd name="T41" fmla="*/ 68 h 109"/>
                  <a:gd name="T42" fmla="*/ 47 w 104"/>
                  <a:gd name="T43" fmla="*/ 60 h 109"/>
                  <a:gd name="T44" fmla="*/ 47 w 104"/>
                  <a:gd name="T45" fmla="*/ 59 h 109"/>
                  <a:gd name="T46" fmla="*/ 45 w 104"/>
                  <a:gd name="T47" fmla="*/ 59 h 109"/>
                  <a:gd name="T48" fmla="*/ 35 w 104"/>
                  <a:gd name="T49" fmla="*/ 63 h 109"/>
                  <a:gd name="T50" fmla="*/ 43 w 104"/>
                  <a:gd name="T51" fmla="*/ 55 h 109"/>
                  <a:gd name="T52" fmla="*/ 43 w 104"/>
                  <a:gd name="T53" fmla="*/ 54 h 109"/>
                  <a:gd name="T54" fmla="*/ 41 w 104"/>
                  <a:gd name="T55" fmla="*/ 54 h 109"/>
                  <a:gd name="T56" fmla="*/ 30 w 104"/>
                  <a:gd name="T57" fmla="*/ 58 h 109"/>
                  <a:gd name="T58" fmla="*/ 38 w 104"/>
                  <a:gd name="T59" fmla="*/ 49 h 109"/>
                  <a:gd name="T60" fmla="*/ 36 w 104"/>
                  <a:gd name="T61" fmla="*/ 49 h 109"/>
                  <a:gd name="T62" fmla="*/ 26 w 104"/>
                  <a:gd name="T63" fmla="*/ 54 h 109"/>
                  <a:gd name="T64" fmla="*/ 34 w 104"/>
                  <a:gd name="T65" fmla="*/ 45 h 109"/>
                  <a:gd name="T66" fmla="*/ 33 w 104"/>
                  <a:gd name="T67" fmla="*/ 44 h 109"/>
                  <a:gd name="T68" fmla="*/ 32 w 104"/>
                  <a:gd name="T69" fmla="*/ 44 h 109"/>
                  <a:gd name="T70" fmla="*/ 21 w 104"/>
                  <a:gd name="T71" fmla="*/ 48 h 109"/>
                  <a:gd name="T72" fmla="*/ 37 w 104"/>
                  <a:gd name="T73" fmla="*/ 32 h 109"/>
                  <a:gd name="T74" fmla="*/ 33 w 104"/>
                  <a:gd name="T75" fmla="*/ 30 h 109"/>
                  <a:gd name="T76" fmla="*/ 14 w 104"/>
                  <a:gd name="T77" fmla="*/ 41 h 109"/>
                  <a:gd name="T78" fmla="*/ 22 w 104"/>
                  <a:gd name="T79" fmla="*/ 33 h 109"/>
                  <a:gd name="T80" fmla="*/ 22 w 104"/>
                  <a:gd name="T81" fmla="*/ 32 h 109"/>
                  <a:gd name="T82" fmla="*/ 21 w 104"/>
                  <a:gd name="T83" fmla="*/ 31 h 109"/>
                  <a:gd name="T84" fmla="*/ 12 w 104"/>
                  <a:gd name="T85" fmla="*/ 39 h 109"/>
                  <a:gd name="T86" fmla="*/ 17 w 104"/>
                  <a:gd name="T87" fmla="*/ 29 h 109"/>
                  <a:gd name="T88" fmla="*/ 18 w 104"/>
                  <a:gd name="T89" fmla="*/ 27 h 109"/>
                  <a:gd name="T90" fmla="*/ 17 w 104"/>
                  <a:gd name="T91" fmla="*/ 27 h 109"/>
                  <a:gd name="T92" fmla="*/ 8 w 104"/>
                  <a:gd name="T93" fmla="*/ 34 h 109"/>
                  <a:gd name="T94" fmla="*/ 0 w 104"/>
                  <a:gd name="T95" fmla="*/ 34 h 109"/>
                  <a:gd name="T96" fmla="*/ 70 w 104"/>
                  <a:gd name="T97" fmla="*/ 109 h 109"/>
                  <a:gd name="T98" fmla="*/ 72 w 104"/>
                  <a:gd name="T99" fmla="*/ 109 h 109"/>
                  <a:gd name="T100" fmla="*/ 104 w 104"/>
                  <a:gd name="T101" fmla="*/ 7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4" h="109">
                    <a:moveTo>
                      <a:pt x="103" y="76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98" y="78"/>
                      <a:pt x="98" y="78"/>
                      <a:pt x="98" y="78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64" y="95"/>
                      <a:pt x="64" y="95"/>
                      <a:pt x="64" y="95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72" y="88"/>
                      <a:pt x="72" y="88"/>
                      <a:pt x="72" y="87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86"/>
                      <a:pt x="71" y="86"/>
                      <a:pt x="71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8" y="82"/>
                      <a:pt x="68" y="81"/>
                    </a:cubicBezTo>
                    <a:cubicBezTo>
                      <a:pt x="67" y="81"/>
                      <a:pt x="67" y="81"/>
                      <a:pt x="66" y="81"/>
                    </a:cubicBezTo>
                    <a:cubicBezTo>
                      <a:pt x="66" y="81"/>
                      <a:pt x="66" y="81"/>
                      <a:pt x="66" y="81"/>
                    </a:cubicBezTo>
                    <a:cubicBezTo>
                      <a:pt x="58" y="88"/>
                      <a:pt x="58" y="88"/>
                      <a:pt x="58" y="88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63" y="78"/>
                      <a:pt x="63" y="78"/>
                      <a:pt x="63" y="77"/>
                    </a:cubicBezTo>
                    <a:cubicBezTo>
                      <a:pt x="63" y="77"/>
                      <a:pt x="63" y="77"/>
                      <a:pt x="63" y="77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63" y="76"/>
                      <a:pt x="62" y="76"/>
                      <a:pt x="62" y="76"/>
                    </a:cubicBezTo>
                    <a:cubicBezTo>
                      <a:pt x="61" y="76"/>
                      <a:pt x="61" y="76"/>
                      <a:pt x="61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1" y="81"/>
                      <a:pt x="51" y="81"/>
                      <a:pt x="51" y="81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9" y="73"/>
                      <a:pt x="59" y="73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8" y="71"/>
                      <a:pt x="58" y="71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46" y="75"/>
                      <a:pt x="46" y="75"/>
                      <a:pt x="46" y="7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62" y="61"/>
                      <a:pt x="62" y="60"/>
                      <a:pt x="62" y="59"/>
                    </a:cubicBezTo>
                    <a:cubicBezTo>
                      <a:pt x="62" y="58"/>
                      <a:pt x="62" y="58"/>
                      <a:pt x="61" y="57"/>
                    </a:cubicBezTo>
                    <a:cubicBezTo>
                      <a:pt x="60" y="56"/>
                      <a:pt x="59" y="56"/>
                      <a:pt x="58" y="57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0"/>
                      <a:pt x="47" y="60"/>
                    </a:cubicBezTo>
                    <a:cubicBezTo>
                      <a:pt x="47" y="59"/>
                      <a:pt x="47" y="59"/>
                      <a:pt x="47" y="59"/>
                    </a:cubicBezTo>
                    <a:cubicBezTo>
                      <a:pt x="47" y="59"/>
                      <a:pt x="47" y="59"/>
                      <a:pt x="47" y="59"/>
                    </a:cubicBezTo>
                    <a:cubicBezTo>
                      <a:pt x="47" y="59"/>
                      <a:pt x="46" y="59"/>
                      <a:pt x="46" y="59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3" y="56"/>
                      <a:pt x="43" y="56"/>
                      <a:pt x="43" y="55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9" y="51"/>
                      <a:pt x="39" y="50"/>
                      <a:pt x="38" y="49"/>
                    </a:cubicBezTo>
                    <a:cubicBezTo>
                      <a:pt x="38" y="49"/>
                      <a:pt x="37" y="49"/>
                      <a:pt x="37" y="49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4" y="46"/>
                      <a:pt x="34" y="46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3" y="44"/>
                      <a:pt x="32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6" y="30"/>
                    </a:cubicBezTo>
                    <a:cubicBezTo>
                      <a:pt x="35" y="29"/>
                      <a:pt x="34" y="29"/>
                      <a:pt x="33" y="30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1" y="31"/>
                      <a:pt x="21" y="31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8" y="29"/>
                      <a:pt x="18" y="28"/>
                      <a:pt x="18" y="28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9" y="109"/>
                      <a:pt x="70" y="109"/>
                      <a:pt x="70" y="109"/>
                    </a:cubicBezTo>
                    <a:cubicBezTo>
                      <a:pt x="70" y="109"/>
                      <a:pt x="70" y="109"/>
                      <a:pt x="70" y="109"/>
                    </a:cubicBezTo>
                    <a:cubicBezTo>
                      <a:pt x="71" y="109"/>
                      <a:pt x="72" y="109"/>
                      <a:pt x="72" y="109"/>
                    </a:cubicBezTo>
                    <a:cubicBezTo>
                      <a:pt x="103" y="80"/>
                      <a:pt x="103" y="80"/>
                      <a:pt x="103" y="80"/>
                    </a:cubicBezTo>
                    <a:cubicBezTo>
                      <a:pt x="104" y="80"/>
                      <a:pt x="104" y="79"/>
                      <a:pt x="104" y="78"/>
                    </a:cubicBezTo>
                    <a:cubicBezTo>
                      <a:pt x="104" y="78"/>
                      <a:pt x="104" y="77"/>
                      <a:pt x="103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6" name="淘宝网Chenying0907出品 7"/>
              <p:cNvSpPr>
                <a:spLocks noEditPoints="1"/>
              </p:cNvSpPr>
              <p:nvPr/>
            </p:nvSpPr>
            <p:spPr bwMode="auto">
              <a:xfrm>
                <a:off x="2621" y="1356"/>
                <a:ext cx="508" cy="513"/>
              </a:xfrm>
              <a:custGeom>
                <a:avLst/>
                <a:gdLst>
                  <a:gd name="T0" fmla="*/ 211 w 212"/>
                  <a:gd name="T1" fmla="*/ 33 h 214"/>
                  <a:gd name="T2" fmla="*/ 181 w 212"/>
                  <a:gd name="T3" fmla="*/ 2 h 214"/>
                  <a:gd name="T4" fmla="*/ 175 w 212"/>
                  <a:gd name="T5" fmla="*/ 2 h 214"/>
                  <a:gd name="T6" fmla="*/ 36 w 212"/>
                  <a:gd name="T7" fmla="*/ 139 h 214"/>
                  <a:gd name="T8" fmla="*/ 1 w 212"/>
                  <a:gd name="T9" fmla="*/ 207 h 214"/>
                  <a:gd name="T10" fmla="*/ 2 w 212"/>
                  <a:gd name="T11" fmla="*/ 212 h 214"/>
                  <a:gd name="T12" fmla="*/ 5 w 212"/>
                  <a:gd name="T13" fmla="*/ 214 h 214"/>
                  <a:gd name="T14" fmla="*/ 7 w 212"/>
                  <a:gd name="T15" fmla="*/ 213 h 214"/>
                  <a:gd name="T16" fmla="*/ 73 w 212"/>
                  <a:gd name="T17" fmla="*/ 176 h 214"/>
                  <a:gd name="T18" fmla="*/ 74 w 212"/>
                  <a:gd name="T19" fmla="*/ 175 h 214"/>
                  <a:gd name="T20" fmla="*/ 211 w 212"/>
                  <a:gd name="T21" fmla="*/ 39 h 214"/>
                  <a:gd name="T22" fmla="*/ 211 w 212"/>
                  <a:gd name="T23" fmla="*/ 33 h 214"/>
                  <a:gd name="T24" fmla="*/ 178 w 212"/>
                  <a:gd name="T25" fmla="*/ 11 h 214"/>
                  <a:gd name="T26" fmla="*/ 191 w 212"/>
                  <a:gd name="T27" fmla="*/ 25 h 214"/>
                  <a:gd name="T28" fmla="*/ 67 w 212"/>
                  <a:gd name="T29" fmla="*/ 148 h 214"/>
                  <a:gd name="T30" fmla="*/ 53 w 212"/>
                  <a:gd name="T31" fmla="*/ 135 h 214"/>
                  <a:gd name="T32" fmla="*/ 178 w 212"/>
                  <a:gd name="T33" fmla="*/ 11 h 214"/>
                  <a:gd name="T34" fmla="*/ 68 w 212"/>
                  <a:gd name="T35" fmla="*/ 169 h 214"/>
                  <a:gd name="T36" fmla="*/ 39 w 212"/>
                  <a:gd name="T37" fmla="*/ 185 h 214"/>
                  <a:gd name="T38" fmla="*/ 28 w 212"/>
                  <a:gd name="T39" fmla="*/ 174 h 214"/>
                  <a:gd name="T40" fmla="*/ 43 w 212"/>
                  <a:gd name="T41" fmla="*/ 145 h 214"/>
                  <a:gd name="T42" fmla="*/ 51 w 212"/>
                  <a:gd name="T43" fmla="*/ 138 h 214"/>
                  <a:gd name="T44" fmla="*/ 75 w 212"/>
                  <a:gd name="T45" fmla="*/ 162 h 214"/>
                  <a:gd name="T46" fmla="*/ 68 w 212"/>
                  <a:gd name="T47" fmla="*/ 169 h 214"/>
                  <a:gd name="T48" fmla="*/ 78 w 212"/>
                  <a:gd name="T49" fmla="*/ 159 h 214"/>
                  <a:gd name="T50" fmla="*/ 69 w 212"/>
                  <a:gd name="T51" fmla="*/ 151 h 214"/>
                  <a:gd name="T52" fmla="*/ 194 w 212"/>
                  <a:gd name="T53" fmla="*/ 28 h 214"/>
                  <a:gd name="T54" fmla="*/ 201 w 212"/>
                  <a:gd name="T55" fmla="*/ 36 h 214"/>
                  <a:gd name="T56" fmla="*/ 78 w 212"/>
                  <a:gd name="T57" fmla="*/ 15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2" h="214">
                    <a:moveTo>
                      <a:pt x="211" y="33"/>
                    </a:moveTo>
                    <a:cubicBezTo>
                      <a:pt x="181" y="2"/>
                      <a:pt x="181" y="2"/>
                      <a:pt x="181" y="2"/>
                    </a:cubicBezTo>
                    <a:cubicBezTo>
                      <a:pt x="180" y="0"/>
                      <a:pt x="176" y="0"/>
                      <a:pt x="175" y="2"/>
                    </a:cubicBezTo>
                    <a:cubicBezTo>
                      <a:pt x="36" y="139"/>
                      <a:pt x="36" y="139"/>
                      <a:pt x="36" y="139"/>
                    </a:cubicBezTo>
                    <a:cubicBezTo>
                      <a:pt x="1" y="207"/>
                      <a:pt x="1" y="207"/>
                      <a:pt x="1" y="207"/>
                    </a:cubicBezTo>
                    <a:cubicBezTo>
                      <a:pt x="0" y="209"/>
                      <a:pt x="0" y="211"/>
                      <a:pt x="2" y="212"/>
                    </a:cubicBezTo>
                    <a:cubicBezTo>
                      <a:pt x="3" y="213"/>
                      <a:pt x="4" y="214"/>
                      <a:pt x="5" y="214"/>
                    </a:cubicBezTo>
                    <a:cubicBezTo>
                      <a:pt x="6" y="214"/>
                      <a:pt x="6" y="213"/>
                      <a:pt x="7" y="213"/>
                    </a:cubicBezTo>
                    <a:cubicBezTo>
                      <a:pt x="73" y="176"/>
                      <a:pt x="73" y="176"/>
                      <a:pt x="73" y="176"/>
                    </a:cubicBezTo>
                    <a:cubicBezTo>
                      <a:pt x="74" y="175"/>
                      <a:pt x="74" y="175"/>
                      <a:pt x="74" y="175"/>
                    </a:cubicBezTo>
                    <a:cubicBezTo>
                      <a:pt x="211" y="39"/>
                      <a:pt x="211" y="39"/>
                      <a:pt x="211" y="39"/>
                    </a:cubicBezTo>
                    <a:cubicBezTo>
                      <a:pt x="212" y="37"/>
                      <a:pt x="212" y="35"/>
                      <a:pt x="211" y="33"/>
                    </a:cubicBezTo>
                    <a:close/>
                    <a:moveTo>
                      <a:pt x="178" y="11"/>
                    </a:moveTo>
                    <a:cubicBezTo>
                      <a:pt x="191" y="25"/>
                      <a:pt x="191" y="25"/>
                      <a:pt x="191" y="25"/>
                    </a:cubicBezTo>
                    <a:cubicBezTo>
                      <a:pt x="67" y="148"/>
                      <a:pt x="67" y="148"/>
                      <a:pt x="67" y="148"/>
                    </a:cubicBezTo>
                    <a:cubicBezTo>
                      <a:pt x="53" y="135"/>
                      <a:pt x="53" y="135"/>
                      <a:pt x="53" y="135"/>
                    </a:cubicBezTo>
                    <a:lnTo>
                      <a:pt x="178" y="11"/>
                    </a:lnTo>
                    <a:close/>
                    <a:moveTo>
                      <a:pt x="68" y="169"/>
                    </a:moveTo>
                    <a:cubicBezTo>
                      <a:pt x="39" y="185"/>
                      <a:pt x="39" y="185"/>
                      <a:pt x="39" y="185"/>
                    </a:cubicBezTo>
                    <a:cubicBezTo>
                      <a:pt x="32" y="183"/>
                      <a:pt x="29" y="177"/>
                      <a:pt x="28" y="174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51" y="138"/>
                      <a:pt x="51" y="138"/>
                      <a:pt x="51" y="138"/>
                    </a:cubicBezTo>
                    <a:cubicBezTo>
                      <a:pt x="75" y="162"/>
                      <a:pt x="75" y="162"/>
                      <a:pt x="75" y="162"/>
                    </a:cubicBezTo>
                    <a:lnTo>
                      <a:pt x="68" y="169"/>
                    </a:lnTo>
                    <a:close/>
                    <a:moveTo>
                      <a:pt x="78" y="159"/>
                    </a:moveTo>
                    <a:cubicBezTo>
                      <a:pt x="69" y="151"/>
                      <a:pt x="69" y="151"/>
                      <a:pt x="69" y="151"/>
                    </a:cubicBezTo>
                    <a:cubicBezTo>
                      <a:pt x="194" y="28"/>
                      <a:pt x="194" y="28"/>
                      <a:pt x="194" y="28"/>
                    </a:cubicBezTo>
                    <a:cubicBezTo>
                      <a:pt x="201" y="36"/>
                      <a:pt x="201" y="36"/>
                      <a:pt x="201" y="36"/>
                    </a:cubicBezTo>
                    <a:lnTo>
                      <a:pt x="78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41" name="淘宝网Chenying0907出品 40"/>
          <p:cNvSpPr/>
          <p:nvPr/>
        </p:nvSpPr>
        <p:spPr>
          <a:xfrm>
            <a:off x="4791075" y="1753235"/>
            <a:ext cx="409384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黑体" panose="02010609060101010101" charset="-122"/>
                <a:sym typeface="+mn-ea"/>
              </a:rPr>
              <a:t>“</a:t>
            </a:r>
            <a:r>
              <a:rPr lang="zh-CN" altLang="en-US" sz="1600">
                <a:ea typeface="宋体" panose="02010600030101010101" pitchFamily="2" charset="-122"/>
                <a:sym typeface="+mn-ea"/>
              </a:rPr>
              <a:t>那你可以参加文都的普班课，那个收费要低一些，而且都是知名的老师来讲课，对于你考研复习有很大的帮助。你自己在课程之外也要多努力，否则上大课的话也会感觉跟不上，如果觉得某一科复习过程中很吃力，也可以报单科通关班，价格也不贵，而且单科的辅导力度也很大。</a:t>
            </a:r>
            <a:endParaRPr lang="zh-CN" altLang="en-US" sz="16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淘宝网Chenying0907出品 41"/>
          <p:cNvSpPr/>
          <p:nvPr/>
        </p:nvSpPr>
        <p:spPr>
          <a:xfrm>
            <a:off x="4655760" y="1158399"/>
            <a:ext cx="43637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265"/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  <a:sym typeface="Arial" panose="020B0604020202020204"/>
              </a:rPr>
              <a:t>关于经济不允许的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  <a:sym typeface="Arial" panose="020B0604020202020204"/>
              </a:rPr>
              <a:t>--------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  <a:sym typeface="Arial" panose="020B0604020202020204"/>
              </a:rPr>
              <a:t>退而求其次</a:t>
            </a:r>
          </a:p>
        </p:txBody>
      </p:sp>
      <p:sp>
        <p:nvSpPr>
          <p:cNvPr id="6" name="圆角淘宝网Chenying0907出品 42"/>
          <p:cNvSpPr/>
          <p:nvPr/>
        </p:nvSpPr>
        <p:spPr>
          <a:xfrm>
            <a:off x="4655820" y="2008505"/>
            <a:ext cx="76200" cy="129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76200" dist="25400" dir="5400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0760" y="245110"/>
            <a:ext cx="260985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000" dirty="0">
                <a:latin typeface="Arial" panose="020B0604020202020204" pitchFamily="34" charset="0"/>
                <a:ea typeface="时尚中黑简体" charset="-122"/>
                <a:sym typeface="+mn-ea"/>
              </a:rPr>
              <a:t>电话邀约话术：案例</a:t>
            </a:r>
            <a:r>
              <a:rPr lang="en-US" altLang="zh-CN" sz="2000" dirty="0">
                <a:latin typeface="Arial" panose="020B0604020202020204" pitchFamily="34" charset="0"/>
                <a:ea typeface="时尚中黑简体" charset="-122"/>
                <a:sym typeface="+mn-ea"/>
              </a:rPr>
              <a:t>3</a:t>
            </a:r>
            <a:endParaRPr lang="en-US" altLang="zh-CN" sz="2000" dirty="0">
              <a:solidFill>
                <a:srgbClr val="C00000"/>
              </a:solidFill>
              <a:latin typeface="Arial" panose="020B0604020202020204" pitchFamily="34" charset="0"/>
              <a:ea typeface="时尚中黑简体" charset="-122"/>
              <a:sym typeface="+mn-ea"/>
            </a:endParaRPr>
          </a:p>
          <a:p>
            <a:endParaRPr lang="en-US" altLang="zh-CN" sz="2000" dirty="0">
              <a:latin typeface="Arial" panose="020B0604020202020204" pitchFamily="34" charset="0"/>
              <a:ea typeface="时尚中黑简体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85850" y="20510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电话销售的几个注意</a:t>
            </a:r>
          </a:p>
        </p:txBody>
      </p:sp>
      <p:sp>
        <p:nvSpPr>
          <p:cNvPr id="18435" name="文本占位符 18434"/>
          <p:cNvSpPr>
            <a:spLocks noGrp="1"/>
          </p:cNvSpPr>
          <p:nvPr/>
        </p:nvSpPr>
        <p:spPr>
          <a:xfrm>
            <a:off x="868045" y="284480"/>
            <a:ext cx="6811010" cy="377253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lvl="0" indent="-357505" algn="just" defTabSz="91440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"/>
              <a:defRPr sz="2400" b="0" i="0" u="non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lvl="1" indent="-357505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幼圆" pitchFamily="1" charset="-122"/>
              <a:buChar char=" 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charset="-116"/>
              <a:buChar char="•"/>
              <a:defRPr sz="2000" b="0" i="0" u="none" kern="1200" baseline="0">
                <a:solidFill>
                  <a:schemeClr val="tx1"/>
                </a:solidFill>
                <a:latin typeface="Arial" panose="020B0604020202020204" charset="-116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charset="-116"/>
              <a:buChar char="•"/>
              <a:defRPr sz="1800" b="0" i="0" u="none" kern="1200" baseline="0">
                <a:solidFill>
                  <a:schemeClr val="tx1"/>
                </a:solidFill>
                <a:latin typeface="Arial" panose="020B0604020202020204" charset="-116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charset="-116"/>
              <a:buChar char="•"/>
              <a:defRPr sz="1800" b="0" i="0" u="none" kern="1200" baseline="0">
                <a:solidFill>
                  <a:schemeClr val="tx1"/>
                </a:solidFill>
                <a:latin typeface="Arial" panose="020B0604020202020204" charset="-116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charset="-116"/>
              <a:buChar char="•"/>
              <a:defRPr sz="1800" b="0" i="0" u="none" kern="1200" baseline="0">
                <a:solidFill>
                  <a:schemeClr val="tx1"/>
                </a:solidFill>
                <a:latin typeface="Arial" panose="020B0604020202020204" charset="-116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charset="-116"/>
              <a:buChar char="•"/>
              <a:defRPr sz="1800" b="0" i="0" u="none" kern="1200" baseline="0">
                <a:solidFill>
                  <a:schemeClr val="tx1"/>
                </a:solidFill>
                <a:latin typeface="Arial" panose="020B0604020202020204" charset="-116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charset="-116"/>
              <a:buChar char="•"/>
              <a:defRPr sz="1800" b="0" i="0" u="none" kern="1200" baseline="0">
                <a:solidFill>
                  <a:schemeClr val="tx1"/>
                </a:solidFill>
                <a:latin typeface="Arial" panose="020B0604020202020204" charset="-116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charset="-116"/>
              <a:buChar char="•"/>
              <a:defRPr sz="1800" b="0" i="0" u="none" kern="1200" baseline="0">
                <a:solidFill>
                  <a:schemeClr val="tx1"/>
                </a:solidFill>
                <a:latin typeface="Arial" panose="020B0604020202020204" charset="-116"/>
                <a:ea typeface="+mn-ea"/>
                <a:cs typeface="+mn-cs"/>
              </a:defRPr>
            </a:lvl9pPr>
          </a:lstStyle>
          <a:p>
            <a:pPr marL="1905" indent="-359410">
              <a:buNone/>
            </a:pPr>
            <a:endParaRPr lang="en-US" altLang="zh-CN" sz="2800"/>
          </a:p>
          <a:p>
            <a:pPr marL="1905" indent="-359410" algn="just"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（一）要注意礼貌</a:t>
            </a:r>
          </a:p>
          <a:p>
            <a:pPr marL="1905" indent="-359410" algn="just"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（二）要注意谈话时的语言、语气及心态</a:t>
            </a:r>
          </a:p>
          <a:p>
            <a:pPr marL="1905" indent="-359410" algn="just"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（三）学会倾听</a:t>
            </a:r>
          </a:p>
          <a:p>
            <a:pPr marL="1905" indent="-359410"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（四）塑造产品的价值，让客户产生强烈需求</a:t>
            </a:r>
          </a:p>
          <a:p>
            <a:pPr marL="1905" indent="-359410"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（五）切忌在电话中进行产品细节的说明</a:t>
            </a:r>
          </a:p>
          <a:p>
            <a:pPr marL="1905" indent="-359410"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（六）保留详细的通话记录</a:t>
            </a:r>
          </a:p>
          <a:p>
            <a:pPr marL="1905" indent="-359410"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（七）与客户约定明确的见面时间</a:t>
            </a:r>
          </a:p>
          <a:p>
            <a:pPr marL="1905" indent="-359410"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（八)</a:t>
            </a: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切记不能在电话没有挂断之前问其他同事问题，或者说话，显得不专业</a:t>
            </a:r>
          </a:p>
          <a:p>
            <a:pPr marL="1905" indent="-359410"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（九）遇见不懂的问题，可以以各种理由为名，跟学员说：“不好意思，稍等一下，3分钟之内给您回电”</a:t>
            </a:r>
          </a:p>
          <a:p>
            <a:pPr marL="1905" indent="-359410"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（十）要保持老师的姿态</a:t>
            </a:r>
            <a:endParaRPr lang="zh-CN" altLang="en-US" sz="1600" dirty="0"/>
          </a:p>
          <a:p>
            <a:pPr marL="1905" indent="-359410">
              <a:buNone/>
            </a:pPr>
            <a:endParaRPr lang="zh-CN" altLang="en-US" sz="1600" dirty="0">
              <a:ea typeface="宋体" panose="02010600030101010101" pitchFamily="2" charset="-122"/>
            </a:endParaRPr>
          </a:p>
          <a:p>
            <a:pPr marL="1905" indent="-359410">
              <a:buNone/>
            </a:pPr>
            <a:endParaRPr lang="en-US" altLang="zh-CN" sz="160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2060" y="1362075"/>
            <a:ext cx="6866255" cy="2614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>
                <a:ea typeface="宋体" panose="02010600030101010101" pitchFamily="2" charset="-122"/>
                <a:sym typeface="+mn-ea"/>
              </a:rPr>
              <a:t>     </a:t>
            </a:r>
            <a:endParaRPr lang="zh-CN" altLang="en-US" kern="120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1、典型故事成交法                 7 </a:t>
            </a: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黑体" panose="02010609060101010101" charset="-122"/>
              </a:rPr>
              <a:t>、强化信心成交法</a:t>
            </a:r>
            <a:endParaRPr lang="zh-CN" altLang="en-US" sz="1600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2、对比成交法                        8、直接促成法</a:t>
            </a:r>
            <a:endParaRPr lang="zh-CN" altLang="en-US" sz="1600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3、假设成交法                        9、二选一成交法</a:t>
            </a:r>
            <a:endParaRPr lang="zh-CN" altLang="en-US" sz="1600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4、危机成交法                       10 、替客户拿主意成交法</a:t>
            </a:r>
            <a:endParaRPr lang="zh-CN" altLang="en-US" sz="1600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5、最后期限成交法                11、展望未来成交法</a:t>
            </a:r>
            <a:endParaRPr lang="zh-CN" altLang="en-US" sz="1600" kern="1200" baseline="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6、试听成交法                       12、坦诚成交法</a:t>
            </a:r>
            <a:endParaRPr lang="zh-CN" altLang="en-US" sz="1600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5850" y="20510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电话销售的实用技巧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1578" y="1026228"/>
            <a:ext cx="1967244" cy="19675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7369" y="833794"/>
            <a:ext cx="2230535" cy="2230922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4"/>
          <p:cNvSpPr txBox="1">
            <a:spLocks noChangeArrowheads="1"/>
          </p:cNvSpPr>
          <p:nvPr/>
        </p:nvSpPr>
        <p:spPr bwMode="auto">
          <a:xfrm>
            <a:off x="1423142" y="2993735"/>
            <a:ext cx="234026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模拟演练</a:t>
            </a:r>
          </a:p>
        </p:txBody>
      </p:sp>
      <p:grpSp>
        <p:nvGrpSpPr>
          <p:cNvPr id="2" name="组合 124"/>
          <p:cNvGrpSpPr/>
          <p:nvPr/>
        </p:nvGrpSpPr>
        <p:grpSpPr>
          <a:xfrm>
            <a:off x="6284904" y="4264732"/>
            <a:ext cx="1026023" cy="1026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6" name="同心圆 1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127"/>
          <p:cNvGrpSpPr/>
          <p:nvPr/>
        </p:nvGrpSpPr>
        <p:grpSpPr>
          <a:xfrm>
            <a:off x="4758016" y="4606644"/>
            <a:ext cx="538351" cy="538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130"/>
          <p:cNvGrpSpPr/>
          <p:nvPr/>
        </p:nvGrpSpPr>
        <p:grpSpPr>
          <a:xfrm>
            <a:off x="5436689" y="4921761"/>
            <a:ext cx="746998" cy="7471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2" name="同心圆 1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133"/>
          <p:cNvGrpSpPr/>
          <p:nvPr/>
        </p:nvGrpSpPr>
        <p:grpSpPr>
          <a:xfrm>
            <a:off x="7758789" y="4731882"/>
            <a:ext cx="540868" cy="5409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5" name="同心圆 1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136"/>
          <p:cNvGrpSpPr/>
          <p:nvPr/>
        </p:nvGrpSpPr>
        <p:grpSpPr>
          <a:xfrm>
            <a:off x="766439" y="5040489"/>
            <a:ext cx="588755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8" name="同心圆 1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139"/>
          <p:cNvGrpSpPr/>
          <p:nvPr/>
        </p:nvGrpSpPr>
        <p:grpSpPr>
          <a:xfrm>
            <a:off x="3962506" y="4529853"/>
            <a:ext cx="252447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1" name="同心圆 1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142"/>
          <p:cNvGrpSpPr/>
          <p:nvPr/>
        </p:nvGrpSpPr>
        <p:grpSpPr>
          <a:xfrm>
            <a:off x="3181252" y="4327052"/>
            <a:ext cx="528983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4" name="同心圆 1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145"/>
          <p:cNvGrpSpPr/>
          <p:nvPr/>
        </p:nvGrpSpPr>
        <p:grpSpPr>
          <a:xfrm>
            <a:off x="8463984" y="3831665"/>
            <a:ext cx="1044954" cy="10451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7" name="同心圆 1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148"/>
          <p:cNvGrpSpPr/>
          <p:nvPr/>
        </p:nvGrpSpPr>
        <p:grpSpPr>
          <a:xfrm>
            <a:off x="4419627" y="4325144"/>
            <a:ext cx="223041" cy="2230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0" name="同心圆 1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51"/>
          <p:cNvGrpSpPr/>
          <p:nvPr/>
        </p:nvGrpSpPr>
        <p:grpSpPr>
          <a:xfrm>
            <a:off x="1943138" y="4706145"/>
            <a:ext cx="962576" cy="962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3" name="同心圆 1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54"/>
          <p:cNvGrpSpPr/>
          <p:nvPr/>
        </p:nvGrpSpPr>
        <p:grpSpPr>
          <a:xfrm>
            <a:off x="1275194" y="4606645"/>
            <a:ext cx="52010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6" name="同心圆 1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57"/>
          <p:cNvGrpSpPr/>
          <p:nvPr/>
        </p:nvGrpSpPr>
        <p:grpSpPr>
          <a:xfrm>
            <a:off x="291078" y="4921760"/>
            <a:ext cx="316822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9" name="同心圆 1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组合 160"/>
          <p:cNvGrpSpPr/>
          <p:nvPr/>
        </p:nvGrpSpPr>
        <p:grpSpPr>
          <a:xfrm>
            <a:off x="117144" y="4738452"/>
            <a:ext cx="158410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2" name="同心圆 1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164" name="直接连接符 163"/>
          <p:cNvCxnSpPr/>
          <p:nvPr/>
        </p:nvCxnSpPr>
        <p:spPr>
          <a:xfrm>
            <a:off x="5652135" y="1204595"/>
            <a:ext cx="0" cy="2628265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64"/>
          <p:cNvGrpSpPr/>
          <p:nvPr/>
        </p:nvGrpSpPr>
        <p:grpSpPr>
          <a:xfrm>
            <a:off x="5580112" y="1322731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166" name="椭圆 165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71"/>
          <p:cNvGrpSpPr/>
          <p:nvPr/>
        </p:nvGrpSpPr>
        <p:grpSpPr>
          <a:xfrm>
            <a:off x="5582017" y="2331034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173" name="椭圆 172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77"/>
          <p:cNvGrpSpPr/>
          <p:nvPr/>
        </p:nvGrpSpPr>
        <p:grpSpPr>
          <a:xfrm>
            <a:off x="5581382" y="3316477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179" name="椭圆 178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5726440" y="1061140"/>
            <a:ext cx="1698003" cy="3021965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邀约试听课</a:t>
            </a:r>
            <a:endParaRPr lang="en-US" altLang="zh-CN" sz="16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sz="16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首次呼入咨询</a:t>
            </a:r>
            <a:endParaRPr lang="en-US" altLang="zh-CN" sz="16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sz="16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回访</a:t>
            </a:r>
            <a:endParaRPr lang="en-US" altLang="zh-CN" sz="16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sz="16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18865" y="1443852"/>
            <a:ext cx="488939" cy="120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7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ldLvl="0" animBg="1"/>
      <p:bldP spid="187" grpId="0"/>
      <p:bldP spid="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3069" y="622635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39312" y="622635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86827" y="622635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0585" y="622635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45          _3"/>
          <p:cNvSpPr txBox="1"/>
          <p:nvPr/>
        </p:nvSpPr>
        <p:spPr>
          <a:xfrm>
            <a:off x="2495079" y="3113779"/>
            <a:ext cx="4348204" cy="358865"/>
          </a:xfrm>
          <a:prstGeom prst="rect">
            <a:avLst/>
          </a:prstGeom>
          <a:noFill/>
        </p:spPr>
        <p:txBody>
          <a:bodyPr vert="horz" wrap="square" lIns="68564" tIns="34282" rIns="68564" bIns="34282" rtlCol="0" anchor="ctr">
            <a:sp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1800" b="1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30000"/>
              </a:lnSpc>
              <a:spcAft>
                <a:spcPct val="0"/>
              </a:spcAft>
              <a:buNone/>
            </a:pPr>
            <a:r>
              <a:rPr lang="en-US" sz="1600" b="0" dirty="0" smtClean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THANK YOU FOR LISTENING</a:t>
            </a:r>
            <a:endParaRPr lang="en-US" sz="1600" b="0" dirty="0">
              <a:solidFill>
                <a:prstClr val="black">
                  <a:lumMod val="75000"/>
                  <a:lumOff val="25000"/>
                </a:prst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1" name="99         _4"/>
          <p:cNvSpPr/>
          <p:nvPr/>
        </p:nvSpPr>
        <p:spPr>
          <a:xfrm>
            <a:off x="1237970" y="2386816"/>
            <a:ext cx="686242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dirty="0">
                <a:ln w="63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业绩翻翻</a:t>
            </a:r>
          </a:p>
        </p:txBody>
      </p:sp>
      <p:sp>
        <p:nvSpPr>
          <p:cNvPr id="35" name="8      _6"/>
          <p:cNvSpPr txBox="1"/>
          <p:nvPr/>
        </p:nvSpPr>
        <p:spPr>
          <a:xfrm>
            <a:off x="2270016" y="803281"/>
            <a:ext cx="753732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7200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6        _9"/>
          <p:cNvSpPr txBox="1"/>
          <p:nvPr/>
        </p:nvSpPr>
        <p:spPr>
          <a:xfrm>
            <a:off x="4918800" y="803281"/>
            <a:ext cx="753732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7200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4       _11"/>
          <p:cNvSpPr txBox="1"/>
          <p:nvPr/>
        </p:nvSpPr>
        <p:spPr>
          <a:xfrm>
            <a:off x="6239998" y="780762"/>
            <a:ext cx="753732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endParaRPr lang="zh-CN" altLang="en-US" sz="7200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7" name="3         _12"/>
          <p:cNvGrpSpPr/>
          <p:nvPr/>
        </p:nvGrpSpPr>
        <p:grpSpPr bwMode="auto">
          <a:xfrm>
            <a:off x="3532375" y="948048"/>
            <a:ext cx="885398" cy="887441"/>
            <a:chOff x="183" y="1395"/>
            <a:chExt cx="867" cy="86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8" name="Freeform 5"/>
            <p:cNvSpPr/>
            <p:nvPr/>
          </p:nvSpPr>
          <p:spPr bwMode="auto">
            <a:xfrm>
              <a:off x="183" y="1395"/>
              <a:ext cx="867" cy="869"/>
            </a:xfrm>
            <a:custGeom>
              <a:avLst/>
              <a:gdLst>
                <a:gd name="T0" fmla="*/ 0 w 478"/>
                <a:gd name="T1" fmla="*/ 239 h 478"/>
                <a:gd name="T2" fmla="*/ 239 w 478"/>
                <a:gd name="T3" fmla="*/ 478 h 478"/>
                <a:gd name="T4" fmla="*/ 478 w 478"/>
                <a:gd name="T5" fmla="*/ 239 h 478"/>
                <a:gd name="T6" fmla="*/ 239 w 478"/>
                <a:gd name="T7" fmla="*/ 0 h 478"/>
                <a:gd name="T8" fmla="*/ 0 w 478"/>
                <a:gd name="T9" fmla="*/ 239 h 478"/>
                <a:gd name="T10" fmla="*/ 17 w 478"/>
                <a:gd name="T11" fmla="*/ 239 h 478"/>
                <a:gd name="T12" fmla="*/ 239 w 478"/>
                <a:gd name="T13" fmla="*/ 17 h 478"/>
                <a:gd name="T14" fmla="*/ 461 w 478"/>
                <a:gd name="T15" fmla="*/ 239 h 478"/>
                <a:gd name="T16" fmla="*/ 239 w 478"/>
                <a:gd name="T17" fmla="*/ 461 h 478"/>
                <a:gd name="T18" fmla="*/ 17 w 478"/>
                <a:gd name="T19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478">
                  <a:moveTo>
                    <a:pt x="0" y="239"/>
                  </a:moveTo>
                  <a:cubicBezTo>
                    <a:pt x="0" y="371"/>
                    <a:pt x="107" y="478"/>
                    <a:pt x="239" y="478"/>
                  </a:cubicBezTo>
                  <a:cubicBezTo>
                    <a:pt x="371" y="478"/>
                    <a:pt x="478" y="371"/>
                    <a:pt x="478" y="239"/>
                  </a:cubicBezTo>
                  <a:cubicBezTo>
                    <a:pt x="478" y="107"/>
                    <a:pt x="371" y="0"/>
                    <a:pt x="239" y="0"/>
                  </a:cubicBezTo>
                  <a:cubicBezTo>
                    <a:pt x="107" y="0"/>
                    <a:pt x="0" y="107"/>
                    <a:pt x="0" y="239"/>
                  </a:cubicBezTo>
                  <a:close/>
                  <a:moveTo>
                    <a:pt x="17" y="239"/>
                  </a:moveTo>
                  <a:cubicBezTo>
                    <a:pt x="17" y="116"/>
                    <a:pt x="117" y="17"/>
                    <a:pt x="239" y="17"/>
                  </a:cubicBezTo>
                  <a:cubicBezTo>
                    <a:pt x="362" y="17"/>
                    <a:pt x="461" y="116"/>
                    <a:pt x="461" y="239"/>
                  </a:cubicBezTo>
                  <a:cubicBezTo>
                    <a:pt x="461" y="361"/>
                    <a:pt x="362" y="461"/>
                    <a:pt x="239" y="461"/>
                  </a:cubicBezTo>
                  <a:cubicBezTo>
                    <a:pt x="117" y="461"/>
                    <a:pt x="17" y="361"/>
                    <a:pt x="17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" name="Rectangle 6"/>
            <p:cNvSpPr/>
            <p:nvPr/>
          </p:nvSpPr>
          <p:spPr bwMode="auto">
            <a:xfrm>
              <a:off x="593" y="1475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Freeform 7"/>
            <p:cNvSpPr/>
            <p:nvPr/>
          </p:nvSpPr>
          <p:spPr bwMode="auto">
            <a:xfrm>
              <a:off x="435" y="1519"/>
              <a:ext cx="36" cy="51"/>
            </a:xfrm>
            <a:custGeom>
              <a:avLst/>
              <a:gdLst>
                <a:gd name="T0" fmla="*/ 0 w 36"/>
                <a:gd name="T1" fmla="*/ 5 h 51"/>
                <a:gd name="T2" fmla="*/ 26 w 36"/>
                <a:gd name="T3" fmla="*/ 51 h 51"/>
                <a:gd name="T4" fmla="*/ 36 w 36"/>
                <a:gd name="T5" fmla="*/ 45 h 51"/>
                <a:gd name="T6" fmla="*/ 9 w 36"/>
                <a:gd name="T7" fmla="*/ 0 h 51"/>
                <a:gd name="T8" fmla="*/ 0 w 36"/>
                <a:gd name="T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5"/>
                  </a:moveTo>
                  <a:lnTo>
                    <a:pt x="26" y="51"/>
                  </a:lnTo>
                  <a:lnTo>
                    <a:pt x="36" y="45"/>
                  </a:lnTo>
                  <a:lnTo>
                    <a:pt x="9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Freeform 8"/>
            <p:cNvSpPr/>
            <p:nvPr/>
          </p:nvSpPr>
          <p:spPr bwMode="auto">
            <a:xfrm>
              <a:off x="306" y="1646"/>
              <a:ext cx="51" cy="36"/>
            </a:xfrm>
            <a:custGeom>
              <a:avLst/>
              <a:gdLst>
                <a:gd name="T0" fmla="*/ 0 w 51"/>
                <a:gd name="T1" fmla="*/ 11 h 36"/>
                <a:gd name="T2" fmla="*/ 46 w 51"/>
                <a:gd name="T3" fmla="*/ 36 h 36"/>
                <a:gd name="T4" fmla="*/ 51 w 51"/>
                <a:gd name="T5" fmla="*/ 27 h 36"/>
                <a:gd name="T6" fmla="*/ 8 w 51"/>
                <a:gd name="T7" fmla="*/ 0 h 36"/>
                <a:gd name="T8" fmla="*/ 0 w 51"/>
                <a:gd name="T9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11"/>
                  </a:moveTo>
                  <a:lnTo>
                    <a:pt x="46" y="36"/>
                  </a:lnTo>
                  <a:lnTo>
                    <a:pt x="51" y="27"/>
                  </a:lnTo>
                  <a:lnTo>
                    <a:pt x="8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Rectangle 9"/>
            <p:cNvSpPr/>
            <p:nvPr/>
          </p:nvSpPr>
          <p:spPr bwMode="auto">
            <a:xfrm>
              <a:off x="263" y="1806"/>
              <a:ext cx="51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Freeform 10"/>
            <p:cNvSpPr/>
            <p:nvPr/>
          </p:nvSpPr>
          <p:spPr bwMode="auto">
            <a:xfrm>
              <a:off x="306" y="1975"/>
              <a:ext cx="51" cy="38"/>
            </a:xfrm>
            <a:custGeom>
              <a:avLst/>
              <a:gdLst>
                <a:gd name="T0" fmla="*/ 0 w 51"/>
                <a:gd name="T1" fmla="*/ 27 h 38"/>
                <a:gd name="T2" fmla="*/ 8 w 51"/>
                <a:gd name="T3" fmla="*/ 38 h 38"/>
                <a:gd name="T4" fmla="*/ 51 w 51"/>
                <a:gd name="T5" fmla="*/ 11 h 38"/>
                <a:gd name="T6" fmla="*/ 46 w 51"/>
                <a:gd name="T7" fmla="*/ 0 h 38"/>
                <a:gd name="T8" fmla="*/ 0 w 51"/>
                <a:gd name="T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27"/>
                  </a:moveTo>
                  <a:lnTo>
                    <a:pt x="8" y="38"/>
                  </a:lnTo>
                  <a:lnTo>
                    <a:pt x="51" y="11"/>
                  </a:lnTo>
                  <a:lnTo>
                    <a:pt x="46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Freeform 11"/>
            <p:cNvSpPr/>
            <p:nvPr/>
          </p:nvSpPr>
          <p:spPr bwMode="auto">
            <a:xfrm>
              <a:off x="435" y="2090"/>
              <a:ext cx="36" cy="50"/>
            </a:xfrm>
            <a:custGeom>
              <a:avLst/>
              <a:gdLst>
                <a:gd name="T0" fmla="*/ 0 w 36"/>
                <a:gd name="T1" fmla="*/ 43 h 50"/>
                <a:gd name="T2" fmla="*/ 9 w 36"/>
                <a:gd name="T3" fmla="*/ 50 h 50"/>
                <a:gd name="T4" fmla="*/ 36 w 36"/>
                <a:gd name="T5" fmla="*/ 5 h 50"/>
                <a:gd name="T6" fmla="*/ 26 w 36"/>
                <a:gd name="T7" fmla="*/ 0 h 50"/>
                <a:gd name="T8" fmla="*/ 0 w 36"/>
                <a:gd name="T9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43"/>
                  </a:moveTo>
                  <a:lnTo>
                    <a:pt x="9" y="50"/>
                  </a:lnTo>
                  <a:lnTo>
                    <a:pt x="36" y="5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Rectangle 12"/>
            <p:cNvSpPr/>
            <p:nvPr/>
          </p:nvSpPr>
          <p:spPr bwMode="auto">
            <a:xfrm>
              <a:off x="593" y="2133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Freeform 13"/>
            <p:cNvSpPr/>
            <p:nvPr/>
          </p:nvSpPr>
          <p:spPr bwMode="auto">
            <a:xfrm>
              <a:off x="764" y="2090"/>
              <a:ext cx="36" cy="50"/>
            </a:xfrm>
            <a:custGeom>
              <a:avLst/>
              <a:gdLst>
                <a:gd name="T0" fmla="*/ 0 w 36"/>
                <a:gd name="T1" fmla="*/ 5 h 50"/>
                <a:gd name="T2" fmla="*/ 25 w 36"/>
                <a:gd name="T3" fmla="*/ 50 h 50"/>
                <a:gd name="T4" fmla="*/ 36 w 36"/>
                <a:gd name="T5" fmla="*/ 43 h 50"/>
                <a:gd name="T6" fmla="*/ 10 w 36"/>
                <a:gd name="T7" fmla="*/ 0 h 50"/>
                <a:gd name="T8" fmla="*/ 0 w 36"/>
                <a:gd name="T9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5"/>
                  </a:moveTo>
                  <a:lnTo>
                    <a:pt x="25" y="50"/>
                  </a:lnTo>
                  <a:lnTo>
                    <a:pt x="36" y="43"/>
                  </a:lnTo>
                  <a:lnTo>
                    <a:pt x="1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7" name="Freeform 14"/>
            <p:cNvSpPr/>
            <p:nvPr/>
          </p:nvSpPr>
          <p:spPr bwMode="auto">
            <a:xfrm>
              <a:off x="876" y="1975"/>
              <a:ext cx="51" cy="38"/>
            </a:xfrm>
            <a:custGeom>
              <a:avLst/>
              <a:gdLst>
                <a:gd name="T0" fmla="*/ 0 w 51"/>
                <a:gd name="T1" fmla="*/ 11 h 38"/>
                <a:gd name="T2" fmla="*/ 45 w 51"/>
                <a:gd name="T3" fmla="*/ 38 h 38"/>
                <a:gd name="T4" fmla="*/ 51 w 51"/>
                <a:gd name="T5" fmla="*/ 27 h 38"/>
                <a:gd name="T6" fmla="*/ 5 w 51"/>
                <a:gd name="T7" fmla="*/ 0 h 38"/>
                <a:gd name="T8" fmla="*/ 0 w 51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11"/>
                  </a:moveTo>
                  <a:lnTo>
                    <a:pt x="45" y="38"/>
                  </a:lnTo>
                  <a:lnTo>
                    <a:pt x="51" y="27"/>
                  </a:lnTo>
                  <a:lnTo>
                    <a:pt x="5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8" name="Rectangle 15"/>
            <p:cNvSpPr/>
            <p:nvPr/>
          </p:nvSpPr>
          <p:spPr bwMode="auto">
            <a:xfrm>
              <a:off x="920" y="1806"/>
              <a:ext cx="52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Freeform 16"/>
            <p:cNvSpPr/>
            <p:nvPr/>
          </p:nvSpPr>
          <p:spPr bwMode="auto">
            <a:xfrm>
              <a:off x="876" y="1646"/>
              <a:ext cx="51" cy="36"/>
            </a:xfrm>
            <a:custGeom>
              <a:avLst/>
              <a:gdLst>
                <a:gd name="T0" fmla="*/ 0 w 51"/>
                <a:gd name="T1" fmla="*/ 27 h 36"/>
                <a:gd name="T2" fmla="*/ 5 w 51"/>
                <a:gd name="T3" fmla="*/ 36 h 36"/>
                <a:gd name="T4" fmla="*/ 51 w 51"/>
                <a:gd name="T5" fmla="*/ 11 h 36"/>
                <a:gd name="T6" fmla="*/ 45 w 51"/>
                <a:gd name="T7" fmla="*/ 0 h 36"/>
                <a:gd name="T8" fmla="*/ 0 w 5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27"/>
                  </a:moveTo>
                  <a:lnTo>
                    <a:pt x="5" y="36"/>
                  </a:lnTo>
                  <a:lnTo>
                    <a:pt x="51" y="11"/>
                  </a:lnTo>
                  <a:lnTo>
                    <a:pt x="4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0" name="Freeform 17"/>
            <p:cNvSpPr/>
            <p:nvPr/>
          </p:nvSpPr>
          <p:spPr bwMode="auto">
            <a:xfrm>
              <a:off x="764" y="1519"/>
              <a:ext cx="36" cy="51"/>
            </a:xfrm>
            <a:custGeom>
              <a:avLst/>
              <a:gdLst>
                <a:gd name="T0" fmla="*/ 0 w 36"/>
                <a:gd name="T1" fmla="*/ 45 h 51"/>
                <a:gd name="T2" fmla="*/ 10 w 36"/>
                <a:gd name="T3" fmla="*/ 51 h 51"/>
                <a:gd name="T4" fmla="*/ 36 w 36"/>
                <a:gd name="T5" fmla="*/ 5 h 51"/>
                <a:gd name="T6" fmla="*/ 25 w 36"/>
                <a:gd name="T7" fmla="*/ 0 h 51"/>
                <a:gd name="T8" fmla="*/ 0 w 36"/>
                <a:gd name="T9" fmla="*/ 4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45"/>
                  </a:moveTo>
                  <a:lnTo>
                    <a:pt x="10" y="51"/>
                  </a:lnTo>
                  <a:lnTo>
                    <a:pt x="36" y="5"/>
                  </a:lnTo>
                  <a:lnTo>
                    <a:pt x="25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1" name="2         _13"/>
          <p:cNvGrpSpPr/>
          <p:nvPr/>
        </p:nvGrpSpPr>
        <p:grpSpPr>
          <a:xfrm>
            <a:off x="3957717" y="1097292"/>
            <a:ext cx="34282" cy="588566"/>
            <a:chOff x="5275684" y="1747635"/>
            <a:chExt cx="46296" cy="794824"/>
          </a:xfrm>
        </p:grpSpPr>
        <p:sp>
          <p:nvSpPr>
            <p:cNvPr id="62" name="矩形 61"/>
            <p:cNvSpPr/>
            <p:nvPr/>
          </p:nvSpPr>
          <p:spPr>
            <a:xfrm>
              <a:off x="5276261" y="1747635"/>
              <a:ext cx="45719" cy="5429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275684" y="1999534"/>
              <a:ext cx="45719" cy="542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4" name="1          _14"/>
          <p:cNvGrpSpPr/>
          <p:nvPr/>
        </p:nvGrpSpPr>
        <p:grpSpPr>
          <a:xfrm>
            <a:off x="3803556" y="1362558"/>
            <a:ext cx="350875" cy="57791"/>
            <a:chOff x="5031626" y="2106315"/>
            <a:chExt cx="545439" cy="89837"/>
          </a:xfrm>
        </p:grpSpPr>
        <p:sp>
          <p:nvSpPr>
            <p:cNvPr id="65" name="矩形 64"/>
            <p:cNvSpPr/>
            <p:nvPr/>
          </p:nvSpPr>
          <p:spPr>
            <a:xfrm rot="5400000">
              <a:off x="5321532" y="1940617"/>
              <a:ext cx="89836" cy="4212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5197324" y="1940618"/>
              <a:ext cx="89836" cy="42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2" name="组合 124"/>
          <p:cNvGrpSpPr/>
          <p:nvPr/>
        </p:nvGrpSpPr>
        <p:grpSpPr>
          <a:xfrm>
            <a:off x="6284904" y="4264732"/>
            <a:ext cx="1026023" cy="1026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5" name="组合 127"/>
          <p:cNvGrpSpPr/>
          <p:nvPr/>
        </p:nvGrpSpPr>
        <p:grpSpPr>
          <a:xfrm>
            <a:off x="4758016" y="4606644"/>
            <a:ext cx="538351" cy="538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8" name="组合 130"/>
          <p:cNvGrpSpPr/>
          <p:nvPr/>
        </p:nvGrpSpPr>
        <p:grpSpPr>
          <a:xfrm>
            <a:off x="5436689" y="4921761"/>
            <a:ext cx="746998" cy="7471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1" name="组合 133"/>
          <p:cNvGrpSpPr/>
          <p:nvPr/>
        </p:nvGrpSpPr>
        <p:grpSpPr>
          <a:xfrm>
            <a:off x="7758789" y="4731882"/>
            <a:ext cx="540868" cy="5409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2" name="同心圆 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4" name="组合 136"/>
          <p:cNvGrpSpPr/>
          <p:nvPr/>
        </p:nvGrpSpPr>
        <p:grpSpPr>
          <a:xfrm>
            <a:off x="766439" y="5040489"/>
            <a:ext cx="588755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5" name="同心圆 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7" name="组合 139"/>
          <p:cNvGrpSpPr/>
          <p:nvPr/>
        </p:nvGrpSpPr>
        <p:grpSpPr>
          <a:xfrm>
            <a:off x="3962506" y="4529853"/>
            <a:ext cx="252447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同心圆 8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0" name="组合 142"/>
          <p:cNvGrpSpPr/>
          <p:nvPr/>
        </p:nvGrpSpPr>
        <p:grpSpPr>
          <a:xfrm>
            <a:off x="3181252" y="4327052"/>
            <a:ext cx="528983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1" name="同心圆 9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3" name="组合 145"/>
          <p:cNvGrpSpPr/>
          <p:nvPr/>
        </p:nvGrpSpPr>
        <p:grpSpPr>
          <a:xfrm>
            <a:off x="8463984" y="3831665"/>
            <a:ext cx="1044954" cy="10451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4" name="同心圆 9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6" name="组合 148"/>
          <p:cNvGrpSpPr/>
          <p:nvPr/>
        </p:nvGrpSpPr>
        <p:grpSpPr>
          <a:xfrm>
            <a:off x="4419627" y="4325144"/>
            <a:ext cx="223041" cy="2230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7" name="同心圆 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9" name="组合 151"/>
          <p:cNvGrpSpPr/>
          <p:nvPr/>
        </p:nvGrpSpPr>
        <p:grpSpPr>
          <a:xfrm>
            <a:off x="1943138" y="4706145"/>
            <a:ext cx="962576" cy="962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0" name="同心圆 9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2" name="组合 154"/>
          <p:cNvGrpSpPr/>
          <p:nvPr/>
        </p:nvGrpSpPr>
        <p:grpSpPr>
          <a:xfrm>
            <a:off x="1275194" y="4606645"/>
            <a:ext cx="52010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3" name="同心圆 1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5" name="组合 157"/>
          <p:cNvGrpSpPr/>
          <p:nvPr/>
        </p:nvGrpSpPr>
        <p:grpSpPr>
          <a:xfrm>
            <a:off x="291078" y="4921760"/>
            <a:ext cx="316822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6" name="同心圆 1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8" name="组合 160"/>
          <p:cNvGrpSpPr/>
          <p:nvPr/>
        </p:nvGrpSpPr>
        <p:grpSpPr>
          <a:xfrm>
            <a:off x="117144" y="4738452"/>
            <a:ext cx="158410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9" name="同心圆 1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1200000">
                                      <p:cBhvr>
                                        <p:cTn id="132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21600000">
                                      <p:cBhvr>
                                        <p:cTn id="134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5" grpId="0"/>
      <p:bldP spid="42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1578" y="1026228"/>
            <a:ext cx="1967244" cy="19675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7369" y="833794"/>
            <a:ext cx="2230535" cy="2230922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4"/>
          <p:cNvSpPr txBox="1">
            <a:spLocks noChangeArrowheads="1"/>
          </p:cNvSpPr>
          <p:nvPr/>
        </p:nvSpPr>
        <p:spPr bwMode="auto">
          <a:xfrm>
            <a:off x="1439652" y="2896580"/>
            <a:ext cx="234026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ctr"/>
            <a:r>
              <a:rPr lang="zh-CN" altLang="en-US" sz="2400" spc="75" dirty="0" smtClean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电话销售的特征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4" name="Rectangle 4"/>
          <p:cNvSpPr txBox="1">
            <a:spLocks noChangeArrowheads="1"/>
          </p:cNvSpPr>
          <p:nvPr/>
        </p:nvSpPr>
        <p:spPr bwMode="auto">
          <a:xfrm>
            <a:off x="1655676" y="3410744"/>
            <a:ext cx="2033884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en-US" altLang="zh-CN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Features of telemarketing</a:t>
            </a:r>
          </a:p>
        </p:txBody>
      </p:sp>
      <p:grpSp>
        <p:nvGrpSpPr>
          <p:cNvPr id="2" name="组合 124"/>
          <p:cNvGrpSpPr/>
          <p:nvPr/>
        </p:nvGrpSpPr>
        <p:grpSpPr>
          <a:xfrm>
            <a:off x="6284904" y="4264732"/>
            <a:ext cx="1026023" cy="1026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6" name="同心圆 1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127"/>
          <p:cNvGrpSpPr/>
          <p:nvPr/>
        </p:nvGrpSpPr>
        <p:grpSpPr>
          <a:xfrm>
            <a:off x="4758016" y="4606644"/>
            <a:ext cx="538351" cy="538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130"/>
          <p:cNvGrpSpPr/>
          <p:nvPr/>
        </p:nvGrpSpPr>
        <p:grpSpPr>
          <a:xfrm>
            <a:off x="5436689" y="4921761"/>
            <a:ext cx="746998" cy="7471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2" name="同心圆 1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133"/>
          <p:cNvGrpSpPr/>
          <p:nvPr/>
        </p:nvGrpSpPr>
        <p:grpSpPr>
          <a:xfrm>
            <a:off x="7758789" y="4731882"/>
            <a:ext cx="540868" cy="5409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5" name="同心圆 1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136"/>
          <p:cNvGrpSpPr/>
          <p:nvPr/>
        </p:nvGrpSpPr>
        <p:grpSpPr>
          <a:xfrm>
            <a:off x="766439" y="5040489"/>
            <a:ext cx="588755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8" name="同心圆 1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139"/>
          <p:cNvGrpSpPr/>
          <p:nvPr/>
        </p:nvGrpSpPr>
        <p:grpSpPr>
          <a:xfrm>
            <a:off x="3962506" y="4529853"/>
            <a:ext cx="252447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1" name="同心圆 1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142"/>
          <p:cNvGrpSpPr/>
          <p:nvPr/>
        </p:nvGrpSpPr>
        <p:grpSpPr>
          <a:xfrm>
            <a:off x="3181252" y="4327052"/>
            <a:ext cx="528983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4" name="同心圆 1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145"/>
          <p:cNvGrpSpPr/>
          <p:nvPr/>
        </p:nvGrpSpPr>
        <p:grpSpPr>
          <a:xfrm>
            <a:off x="8463984" y="3831665"/>
            <a:ext cx="1044954" cy="10451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7" name="同心圆 1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148"/>
          <p:cNvGrpSpPr/>
          <p:nvPr/>
        </p:nvGrpSpPr>
        <p:grpSpPr>
          <a:xfrm>
            <a:off x="4419627" y="4325144"/>
            <a:ext cx="223041" cy="2230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0" name="同心圆 1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51"/>
          <p:cNvGrpSpPr/>
          <p:nvPr/>
        </p:nvGrpSpPr>
        <p:grpSpPr>
          <a:xfrm>
            <a:off x="1943138" y="4706145"/>
            <a:ext cx="962576" cy="962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3" name="同心圆 1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54"/>
          <p:cNvGrpSpPr/>
          <p:nvPr/>
        </p:nvGrpSpPr>
        <p:grpSpPr>
          <a:xfrm>
            <a:off x="1275194" y="4606645"/>
            <a:ext cx="52010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6" name="同心圆 1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57"/>
          <p:cNvGrpSpPr/>
          <p:nvPr/>
        </p:nvGrpSpPr>
        <p:grpSpPr>
          <a:xfrm>
            <a:off x="291078" y="4921760"/>
            <a:ext cx="316822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9" name="同心圆 1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组合 160"/>
          <p:cNvGrpSpPr/>
          <p:nvPr/>
        </p:nvGrpSpPr>
        <p:grpSpPr>
          <a:xfrm>
            <a:off x="117144" y="4738452"/>
            <a:ext cx="158410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2" name="同心圆 1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164" name="直接连接符 163"/>
          <p:cNvCxnSpPr>
            <a:endCxn id="183" idx="4"/>
          </p:cNvCxnSpPr>
          <p:nvPr/>
        </p:nvCxnSpPr>
        <p:spPr>
          <a:xfrm>
            <a:off x="5652107" y="1176127"/>
            <a:ext cx="1" cy="2021322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67"/>
          <p:cNvGrpSpPr/>
          <p:nvPr/>
        </p:nvGrpSpPr>
        <p:grpSpPr>
          <a:xfrm>
            <a:off x="5580747" y="1334440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169" name="椭圆 168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71"/>
          <p:cNvGrpSpPr/>
          <p:nvPr/>
        </p:nvGrpSpPr>
        <p:grpSpPr>
          <a:xfrm>
            <a:off x="5580112" y="2143074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173" name="椭圆 172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77"/>
          <p:cNvGrpSpPr/>
          <p:nvPr/>
        </p:nvGrpSpPr>
        <p:grpSpPr>
          <a:xfrm>
            <a:off x="5580112" y="2938652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179" name="椭圆 178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5913130" y="1026215"/>
            <a:ext cx="1698003" cy="259080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500" b="1" spc="75" dirty="0" smtClean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概念</a:t>
            </a:r>
            <a:endParaRPr lang="zh-CN" altLang="en-US" sz="13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ct val="200000"/>
              </a:lnSpc>
            </a:pPr>
            <a:endParaRPr lang="en-US" altLang="zh-CN" sz="13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500" b="1" spc="75" dirty="0" smtClean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特点</a:t>
            </a:r>
            <a:endParaRPr lang="zh-CN" altLang="en-US" sz="13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sz="13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3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类型</a:t>
            </a:r>
            <a:endParaRPr lang="en-US" altLang="zh-CN" sz="13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sz="13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18865" y="1443852"/>
            <a:ext cx="488939" cy="120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7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  <p:bldP spid="187" grpId="0"/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"/>
          <p:cNvGrpSpPr/>
          <p:nvPr/>
        </p:nvGrpSpPr>
        <p:grpSpPr>
          <a:xfrm>
            <a:off x="5467271" y="2092694"/>
            <a:ext cx="1041400" cy="456409"/>
            <a:chOff x="5259585" y="3049612"/>
            <a:chExt cx="1155700" cy="506412"/>
          </a:xfrm>
          <a:effectLst>
            <a:outerShdw blurRad="393700" dist="228600" dir="5400000" sx="90000" sy="-19000" rotWithShape="0">
              <a:prstClr val="black">
                <a:alpha val="59000"/>
              </a:prstClr>
            </a:outerShdw>
          </a:effectLst>
        </p:grpSpPr>
        <p:sp>
          <p:nvSpPr>
            <p:cNvPr id="7" name="Freeform 11"/>
            <p:cNvSpPr/>
            <p:nvPr/>
          </p:nvSpPr>
          <p:spPr bwMode="auto">
            <a:xfrm flipH="1">
              <a:off x="5740598" y="3081362"/>
              <a:ext cx="15875" cy="223837"/>
            </a:xfrm>
            <a:custGeom>
              <a:avLst/>
              <a:gdLst>
                <a:gd name="T0" fmla="*/ 2 w 10"/>
                <a:gd name="T1" fmla="*/ 14 h 152"/>
                <a:gd name="T2" fmla="*/ 1 w 10"/>
                <a:gd name="T3" fmla="*/ 10 h 152"/>
                <a:gd name="T4" fmla="*/ 0 w 10"/>
                <a:gd name="T5" fmla="*/ 5 h 152"/>
                <a:gd name="T6" fmla="*/ 0 w 10"/>
                <a:gd name="T7" fmla="*/ 0 h 152"/>
                <a:gd name="T8" fmla="*/ 6 w 10"/>
                <a:gd name="T9" fmla="*/ 132 h 152"/>
                <a:gd name="T10" fmla="*/ 7 w 10"/>
                <a:gd name="T11" fmla="*/ 137 h 152"/>
                <a:gd name="T12" fmla="*/ 8 w 10"/>
                <a:gd name="T13" fmla="*/ 142 h 152"/>
                <a:gd name="T14" fmla="*/ 9 w 10"/>
                <a:gd name="T15" fmla="*/ 147 h 152"/>
                <a:gd name="T16" fmla="*/ 10 w 10"/>
                <a:gd name="T17" fmla="*/ 152 h 152"/>
                <a:gd name="T18" fmla="*/ 3 w 10"/>
                <a:gd name="T19" fmla="*/ 18 h 152"/>
                <a:gd name="T20" fmla="*/ 2 w 10"/>
                <a:gd name="T2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52">
                  <a:moveTo>
                    <a:pt x="2" y="14"/>
                  </a:moveTo>
                  <a:cubicBezTo>
                    <a:pt x="2" y="13"/>
                    <a:pt x="2" y="11"/>
                    <a:pt x="1" y="10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6" y="133"/>
                    <a:pt x="7" y="135"/>
                    <a:pt x="7" y="137"/>
                  </a:cubicBezTo>
                  <a:cubicBezTo>
                    <a:pt x="7" y="139"/>
                    <a:pt x="8" y="140"/>
                    <a:pt x="8" y="142"/>
                  </a:cubicBezTo>
                  <a:cubicBezTo>
                    <a:pt x="9" y="144"/>
                    <a:pt x="9" y="146"/>
                    <a:pt x="9" y="147"/>
                  </a:cubicBezTo>
                  <a:cubicBezTo>
                    <a:pt x="10" y="149"/>
                    <a:pt x="10" y="150"/>
                    <a:pt x="10" y="152"/>
                  </a:cubicBezTo>
                  <a:cubicBezTo>
                    <a:pt x="8" y="107"/>
                    <a:pt x="5" y="63"/>
                    <a:pt x="3" y="18"/>
                  </a:cubicBezTo>
                  <a:cubicBezTo>
                    <a:pt x="3" y="17"/>
                    <a:pt x="3" y="16"/>
                    <a:pt x="2" y="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</a:schemeClr>
                </a:gs>
                <a:gs pos="98333">
                  <a:schemeClr val="bg1">
                    <a:lumMod val="65000"/>
                  </a:schemeClr>
                </a:gs>
              </a:gsLst>
              <a:lin ang="4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Freeform 12"/>
            <p:cNvSpPr/>
            <p:nvPr/>
          </p:nvSpPr>
          <p:spPr bwMode="auto">
            <a:xfrm flipH="1">
              <a:off x="5259585" y="3055962"/>
              <a:ext cx="1154113" cy="500062"/>
            </a:xfrm>
            <a:custGeom>
              <a:avLst/>
              <a:gdLst>
                <a:gd name="T0" fmla="*/ 770 w 781"/>
                <a:gd name="T1" fmla="*/ 90 h 337"/>
                <a:gd name="T2" fmla="*/ 745 w 781"/>
                <a:gd name="T3" fmla="*/ 99 h 337"/>
                <a:gd name="T4" fmla="*/ 705 w 781"/>
                <a:gd name="T5" fmla="*/ 105 h 337"/>
                <a:gd name="T6" fmla="*/ 672 w 781"/>
                <a:gd name="T7" fmla="*/ 104 h 337"/>
                <a:gd name="T8" fmla="*/ 667 w 781"/>
                <a:gd name="T9" fmla="*/ 104 h 337"/>
                <a:gd name="T10" fmla="*/ 660 w 781"/>
                <a:gd name="T11" fmla="*/ 104 h 337"/>
                <a:gd name="T12" fmla="*/ 654 w 781"/>
                <a:gd name="T13" fmla="*/ 104 h 337"/>
                <a:gd name="T14" fmla="*/ 631 w 781"/>
                <a:gd name="T15" fmla="*/ 111 h 337"/>
                <a:gd name="T16" fmla="*/ 629 w 781"/>
                <a:gd name="T17" fmla="*/ 113 h 337"/>
                <a:gd name="T18" fmla="*/ 629 w 781"/>
                <a:gd name="T19" fmla="*/ 116 h 337"/>
                <a:gd name="T20" fmla="*/ 628 w 781"/>
                <a:gd name="T21" fmla="*/ 186 h 337"/>
                <a:gd name="T22" fmla="*/ 600 w 781"/>
                <a:gd name="T23" fmla="*/ 188 h 337"/>
                <a:gd name="T24" fmla="*/ 422 w 781"/>
                <a:gd name="T25" fmla="*/ 190 h 337"/>
                <a:gd name="T26" fmla="*/ 164 w 781"/>
                <a:gd name="T27" fmla="*/ 16 h 337"/>
                <a:gd name="T28" fmla="*/ 174 w 781"/>
                <a:gd name="T29" fmla="*/ 147 h 337"/>
                <a:gd name="T30" fmla="*/ 160 w 781"/>
                <a:gd name="T31" fmla="*/ 117 h 337"/>
                <a:gd name="T32" fmla="*/ 151 w 781"/>
                <a:gd name="T33" fmla="*/ 112 h 337"/>
                <a:gd name="T34" fmla="*/ 147 w 781"/>
                <a:gd name="T35" fmla="*/ 111 h 337"/>
                <a:gd name="T36" fmla="*/ 144 w 781"/>
                <a:gd name="T37" fmla="*/ 111 h 337"/>
                <a:gd name="T38" fmla="*/ 141 w 781"/>
                <a:gd name="T39" fmla="*/ 110 h 337"/>
                <a:gd name="T40" fmla="*/ 136 w 781"/>
                <a:gd name="T41" fmla="*/ 110 h 337"/>
                <a:gd name="T42" fmla="*/ 132 w 781"/>
                <a:gd name="T43" fmla="*/ 110 h 337"/>
                <a:gd name="T44" fmla="*/ 127 w 781"/>
                <a:gd name="T45" fmla="*/ 110 h 337"/>
                <a:gd name="T46" fmla="*/ 119 w 781"/>
                <a:gd name="T47" fmla="*/ 111 h 337"/>
                <a:gd name="T48" fmla="*/ 108 w 781"/>
                <a:gd name="T49" fmla="*/ 112 h 337"/>
                <a:gd name="T50" fmla="*/ 72 w 781"/>
                <a:gd name="T51" fmla="*/ 116 h 337"/>
                <a:gd name="T52" fmla="*/ 24 w 781"/>
                <a:gd name="T53" fmla="*/ 113 h 337"/>
                <a:gd name="T54" fmla="*/ 7 w 781"/>
                <a:gd name="T55" fmla="*/ 107 h 337"/>
                <a:gd name="T56" fmla="*/ 15 w 781"/>
                <a:gd name="T57" fmla="*/ 240 h 337"/>
                <a:gd name="T58" fmla="*/ 24 w 781"/>
                <a:gd name="T59" fmla="*/ 248 h 337"/>
                <a:gd name="T60" fmla="*/ 32 w 781"/>
                <a:gd name="T61" fmla="*/ 251 h 337"/>
                <a:gd name="T62" fmla="*/ 42 w 781"/>
                <a:gd name="T63" fmla="*/ 253 h 337"/>
                <a:gd name="T64" fmla="*/ 52 w 781"/>
                <a:gd name="T65" fmla="*/ 255 h 337"/>
                <a:gd name="T66" fmla="*/ 59 w 781"/>
                <a:gd name="T67" fmla="*/ 255 h 337"/>
                <a:gd name="T68" fmla="*/ 70 w 781"/>
                <a:gd name="T69" fmla="*/ 256 h 337"/>
                <a:gd name="T70" fmla="*/ 79 w 781"/>
                <a:gd name="T71" fmla="*/ 256 h 337"/>
                <a:gd name="T72" fmla="*/ 90 w 781"/>
                <a:gd name="T73" fmla="*/ 255 h 337"/>
                <a:gd name="T74" fmla="*/ 108 w 781"/>
                <a:gd name="T75" fmla="*/ 253 h 337"/>
                <a:gd name="T76" fmla="*/ 356 w 781"/>
                <a:gd name="T77" fmla="*/ 336 h 337"/>
                <a:gd name="T78" fmla="*/ 599 w 781"/>
                <a:gd name="T79" fmla="*/ 334 h 337"/>
                <a:gd name="T80" fmla="*/ 616 w 781"/>
                <a:gd name="T81" fmla="*/ 333 h 337"/>
                <a:gd name="T82" fmla="*/ 628 w 781"/>
                <a:gd name="T83" fmla="*/ 333 h 337"/>
                <a:gd name="T84" fmla="*/ 637 w 781"/>
                <a:gd name="T85" fmla="*/ 332 h 337"/>
                <a:gd name="T86" fmla="*/ 647 w 781"/>
                <a:gd name="T87" fmla="*/ 330 h 337"/>
                <a:gd name="T88" fmla="*/ 652 w 781"/>
                <a:gd name="T89" fmla="*/ 327 h 337"/>
                <a:gd name="T90" fmla="*/ 657 w 781"/>
                <a:gd name="T91" fmla="*/ 325 h 337"/>
                <a:gd name="T92" fmla="*/ 657 w 781"/>
                <a:gd name="T93" fmla="*/ 325 h 337"/>
                <a:gd name="T94" fmla="*/ 658 w 781"/>
                <a:gd name="T95" fmla="*/ 324 h 337"/>
                <a:gd name="T96" fmla="*/ 658 w 781"/>
                <a:gd name="T97" fmla="*/ 323 h 337"/>
                <a:gd name="T98" fmla="*/ 658 w 781"/>
                <a:gd name="T99" fmla="*/ 322 h 337"/>
                <a:gd name="T100" fmla="*/ 665 w 781"/>
                <a:gd name="T101" fmla="*/ 243 h 337"/>
                <a:gd name="T102" fmla="*/ 684 w 781"/>
                <a:gd name="T103" fmla="*/ 244 h 337"/>
                <a:gd name="T104" fmla="*/ 695 w 781"/>
                <a:gd name="T105" fmla="*/ 245 h 337"/>
                <a:gd name="T106" fmla="*/ 703 w 781"/>
                <a:gd name="T107" fmla="*/ 245 h 337"/>
                <a:gd name="T108" fmla="*/ 709 w 781"/>
                <a:gd name="T109" fmla="*/ 245 h 337"/>
                <a:gd name="T110" fmla="*/ 718 w 781"/>
                <a:gd name="T111" fmla="*/ 244 h 337"/>
                <a:gd name="T112" fmla="*/ 737 w 781"/>
                <a:gd name="T113" fmla="*/ 241 h 337"/>
                <a:gd name="T114" fmla="*/ 758 w 781"/>
                <a:gd name="T115" fmla="*/ 235 h 337"/>
                <a:gd name="T116" fmla="*/ 767 w 781"/>
                <a:gd name="T117" fmla="*/ 232 h 337"/>
                <a:gd name="T118" fmla="*/ 773 w 781"/>
                <a:gd name="T119" fmla="*/ 229 h 337"/>
                <a:gd name="T120" fmla="*/ 777 w 781"/>
                <a:gd name="T121" fmla="*/ 226 h 337"/>
                <a:gd name="T122" fmla="*/ 779 w 781"/>
                <a:gd name="T123" fmla="*/ 223 h 337"/>
                <a:gd name="T124" fmla="*/ 781 w 781"/>
                <a:gd name="T125" fmla="*/ 21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1" h="337">
                  <a:moveTo>
                    <a:pt x="781" y="217"/>
                  </a:moveTo>
                  <a:cubicBezTo>
                    <a:pt x="778" y="79"/>
                    <a:pt x="778" y="79"/>
                    <a:pt x="778" y="79"/>
                  </a:cubicBezTo>
                  <a:cubicBezTo>
                    <a:pt x="778" y="80"/>
                    <a:pt x="778" y="81"/>
                    <a:pt x="778" y="81"/>
                  </a:cubicBezTo>
                  <a:cubicBezTo>
                    <a:pt x="778" y="81"/>
                    <a:pt x="778" y="81"/>
                    <a:pt x="778" y="81"/>
                  </a:cubicBezTo>
                  <a:cubicBezTo>
                    <a:pt x="777" y="82"/>
                    <a:pt x="777" y="83"/>
                    <a:pt x="777" y="84"/>
                  </a:cubicBezTo>
                  <a:cubicBezTo>
                    <a:pt x="776" y="84"/>
                    <a:pt x="776" y="85"/>
                    <a:pt x="775" y="86"/>
                  </a:cubicBezTo>
                  <a:cubicBezTo>
                    <a:pt x="775" y="86"/>
                    <a:pt x="775" y="86"/>
                    <a:pt x="775" y="86"/>
                  </a:cubicBezTo>
                  <a:cubicBezTo>
                    <a:pt x="774" y="86"/>
                    <a:pt x="774" y="87"/>
                    <a:pt x="773" y="88"/>
                  </a:cubicBezTo>
                  <a:cubicBezTo>
                    <a:pt x="773" y="88"/>
                    <a:pt x="773" y="88"/>
                    <a:pt x="773" y="88"/>
                  </a:cubicBezTo>
                  <a:cubicBezTo>
                    <a:pt x="772" y="89"/>
                    <a:pt x="771" y="89"/>
                    <a:pt x="770" y="90"/>
                  </a:cubicBezTo>
                  <a:cubicBezTo>
                    <a:pt x="770" y="90"/>
                    <a:pt x="770" y="90"/>
                    <a:pt x="770" y="90"/>
                  </a:cubicBezTo>
                  <a:cubicBezTo>
                    <a:pt x="769" y="91"/>
                    <a:pt x="767" y="91"/>
                    <a:pt x="766" y="92"/>
                  </a:cubicBezTo>
                  <a:cubicBezTo>
                    <a:pt x="766" y="92"/>
                    <a:pt x="766" y="92"/>
                    <a:pt x="766" y="92"/>
                  </a:cubicBezTo>
                  <a:cubicBezTo>
                    <a:pt x="765" y="92"/>
                    <a:pt x="765" y="93"/>
                    <a:pt x="764" y="93"/>
                  </a:cubicBezTo>
                  <a:cubicBezTo>
                    <a:pt x="764" y="93"/>
                    <a:pt x="764" y="93"/>
                    <a:pt x="764" y="93"/>
                  </a:cubicBezTo>
                  <a:cubicBezTo>
                    <a:pt x="763" y="93"/>
                    <a:pt x="762" y="94"/>
                    <a:pt x="762" y="94"/>
                  </a:cubicBezTo>
                  <a:cubicBezTo>
                    <a:pt x="761" y="94"/>
                    <a:pt x="761" y="94"/>
                    <a:pt x="761" y="94"/>
                  </a:cubicBezTo>
                  <a:cubicBezTo>
                    <a:pt x="760" y="94"/>
                    <a:pt x="760" y="95"/>
                    <a:pt x="759" y="95"/>
                  </a:cubicBezTo>
                  <a:cubicBezTo>
                    <a:pt x="759" y="95"/>
                    <a:pt x="759" y="95"/>
                    <a:pt x="759" y="95"/>
                  </a:cubicBezTo>
                  <a:cubicBezTo>
                    <a:pt x="758" y="95"/>
                    <a:pt x="757" y="96"/>
                    <a:pt x="756" y="96"/>
                  </a:cubicBezTo>
                  <a:cubicBezTo>
                    <a:pt x="754" y="96"/>
                    <a:pt x="752" y="97"/>
                    <a:pt x="750" y="98"/>
                  </a:cubicBezTo>
                  <a:cubicBezTo>
                    <a:pt x="748" y="98"/>
                    <a:pt x="747" y="98"/>
                    <a:pt x="745" y="99"/>
                  </a:cubicBezTo>
                  <a:cubicBezTo>
                    <a:pt x="744" y="99"/>
                    <a:pt x="742" y="100"/>
                    <a:pt x="741" y="100"/>
                  </a:cubicBezTo>
                  <a:cubicBezTo>
                    <a:pt x="740" y="100"/>
                    <a:pt x="738" y="101"/>
                    <a:pt x="737" y="101"/>
                  </a:cubicBezTo>
                  <a:cubicBezTo>
                    <a:pt x="735" y="101"/>
                    <a:pt x="734" y="101"/>
                    <a:pt x="733" y="102"/>
                  </a:cubicBezTo>
                  <a:cubicBezTo>
                    <a:pt x="732" y="102"/>
                    <a:pt x="730" y="102"/>
                    <a:pt x="729" y="102"/>
                  </a:cubicBezTo>
                  <a:cubicBezTo>
                    <a:pt x="728" y="103"/>
                    <a:pt x="727" y="103"/>
                    <a:pt x="726" y="103"/>
                  </a:cubicBezTo>
                  <a:cubicBezTo>
                    <a:pt x="724" y="103"/>
                    <a:pt x="723" y="104"/>
                    <a:pt x="722" y="104"/>
                  </a:cubicBezTo>
                  <a:cubicBezTo>
                    <a:pt x="720" y="104"/>
                    <a:pt x="719" y="104"/>
                    <a:pt x="717" y="104"/>
                  </a:cubicBezTo>
                  <a:cubicBezTo>
                    <a:pt x="717" y="104"/>
                    <a:pt x="717" y="104"/>
                    <a:pt x="717" y="104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711" y="105"/>
                    <a:pt x="711" y="105"/>
                    <a:pt x="711" y="105"/>
                  </a:cubicBezTo>
                  <a:cubicBezTo>
                    <a:pt x="709" y="105"/>
                    <a:pt x="707" y="105"/>
                    <a:pt x="705" y="105"/>
                  </a:cubicBezTo>
                  <a:cubicBezTo>
                    <a:pt x="705" y="105"/>
                    <a:pt x="705" y="105"/>
                    <a:pt x="705" y="105"/>
                  </a:cubicBezTo>
                  <a:cubicBezTo>
                    <a:pt x="703" y="106"/>
                    <a:pt x="701" y="106"/>
                    <a:pt x="699" y="106"/>
                  </a:cubicBezTo>
                  <a:cubicBezTo>
                    <a:pt x="697" y="106"/>
                    <a:pt x="695" y="106"/>
                    <a:pt x="693" y="106"/>
                  </a:cubicBezTo>
                  <a:cubicBezTo>
                    <a:pt x="690" y="106"/>
                    <a:pt x="688" y="105"/>
                    <a:pt x="686" y="105"/>
                  </a:cubicBezTo>
                  <a:cubicBezTo>
                    <a:pt x="686" y="105"/>
                    <a:pt x="686" y="105"/>
                    <a:pt x="686" y="105"/>
                  </a:cubicBezTo>
                  <a:cubicBezTo>
                    <a:pt x="684" y="105"/>
                    <a:pt x="682" y="105"/>
                    <a:pt x="680" y="105"/>
                  </a:cubicBezTo>
                  <a:cubicBezTo>
                    <a:pt x="679" y="105"/>
                    <a:pt x="679" y="105"/>
                    <a:pt x="679" y="105"/>
                  </a:cubicBezTo>
                  <a:cubicBezTo>
                    <a:pt x="677" y="105"/>
                    <a:pt x="675" y="105"/>
                    <a:pt x="673" y="104"/>
                  </a:cubicBezTo>
                  <a:cubicBezTo>
                    <a:pt x="673" y="104"/>
                    <a:pt x="673" y="104"/>
                    <a:pt x="673" y="104"/>
                  </a:cubicBezTo>
                  <a:cubicBezTo>
                    <a:pt x="673" y="104"/>
                    <a:pt x="673" y="104"/>
                    <a:pt x="673" y="104"/>
                  </a:cubicBezTo>
                  <a:cubicBezTo>
                    <a:pt x="672" y="104"/>
                    <a:pt x="672" y="104"/>
                    <a:pt x="672" y="104"/>
                  </a:cubicBezTo>
                  <a:cubicBezTo>
                    <a:pt x="672" y="104"/>
                    <a:pt x="672" y="104"/>
                    <a:pt x="672" y="104"/>
                  </a:cubicBezTo>
                  <a:cubicBezTo>
                    <a:pt x="671" y="104"/>
                    <a:pt x="671" y="104"/>
                    <a:pt x="671" y="104"/>
                  </a:cubicBezTo>
                  <a:cubicBezTo>
                    <a:pt x="670" y="104"/>
                    <a:pt x="670" y="104"/>
                    <a:pt x="670" y="104"/>
                  </a:cubicBezTo>
                  <a:cubicBezTo>
                    <a:pt x="670" y="104"/>
                    <a:pt x="670" y="104"/>
                    <a:pt x="670" y="104"/>
                  </a:cubicBezTo>
                  <a:cubicBezTo>
                    <a:pt x="670" y="104"/>
                    <a:pt x="670" y="104"/>
                    <a:pt x="670" y="104"/>
                  </a:cubicBezTo>
                  <a:cubicBezTo>
                    <a:pt x="670" y="104"/>
                    <a:pt x="670" y="104"/>
                    <a:pt x="670" y="104"/>
                  </a:cubicBezTo>
                  <a:cubicBezTo>
                    <a:pt x="669" y="104"/>
                    <a:pt x="669" y="104"/>
                    <a:pt x="669" y="104"/>
                  </a:cubicBezTo>
                  <a:cubicBezTo>
                    <a:pt x="669" y="104"/>
                    <a:pt x="669" y="104"/>
                    <a:pt x="669" y="104"/>
                  </a:cubicBezTo>
                  <a:cubicBezTo>
                    <a:pt x="668" y="104"/>
                    <a:pt x="668" y="104"/>
                    <a:pt x="668" y="104"/>
                  </a:cubicBezTo>
                  <a:cubicBezTo>
                    <a:pt x="667" y="104"/>
                    <a:pt x="667" y="104"/>
                    <a:pt x="667" y="104"/>
                  </a:cubicBezTo>
                  <a:cubicBezTo>
                    <a:pt x="667" y="104"/>
                    <a:pt x="667" y="104"/>
                    <a:pt x="667" y="104"/>
                  </a:cubicBezTo>
                  <a:cubicBezTo>
                    <a:pt x="667" y="104"/>
                    <a:pt x="667" y="104"/>
                    <a:pt x="667" y="104"/>
                  </a:cubicBezTo>
                  <a:cubicBezTo>
                    <a:pt x="666" y="104"/>
                    <a:pt x="666" y="104"/>
                    <a:pt x="666" y="104"/>
                  </a:cubicBezTo>
                  <a:cubicBezTo>
                    <a:pt x="665" y="104"/>
                    <a:pt x="665" y="104"/>
                    <a:pt x="665" y="104"/>
                  </a:cubicBezTo>
                  <a:cubicBezTo>
                    <a:pt x="664" y="104"/>
                    <a:pt x="664" y="104"/>
                    <a:pt x="664" y="104"/>
                  </a:cubicBezTo>
                  <a:cubicBezTo>
                    <a:pt x="664" y="104"/>
                    <a:pt x="664" y="104"/>
                    <a:pt x="664" y="104"/>
                  </a:cubicBezTo>
                  <a:cubicBezTo>
                    <a:pt x="663" y="104"/>
                    <a:pt x="663" y="104"/>
                    <a:pt x="663" y="104"/>
                  </a:cubicBezTo>
                  <a:cubicBezTo>
                    <a:pt x="662" y="104"/>
                    <a:pt x="662" y="104"/>
                    <a:pt x="662" y="104"/>
                  </a:cubicBezTo>
                  <a:cubicBezTo>
                    <a:pt x="662" y="104"/>
                    <a:pt x="662" y="104"/>
                    <a:pt x="662" y="104"/>
                  </a:cubicBezTo>
                  <a:cubicBezTo>
                    <a:pt x="661" y="104"/>
                    <a:pt x="661" y="104"/>
                    <a:pt x="661" y="104"/>
                  </a:cubicBezTo>
                  <a:cubicBezTo>
                    <a:pt x="661" y="104"/>
                    <a:pt x="661" y="104"/>
                    <a:pt x="661" y="104"/>
                  </a:cubicBezTo>
                  <a:cubicBezTo>
                    <a:pt x="660" y="104"/>
                    <a:pt x="660" y="104"/>
                    <a:pt x="660" y="104"/>
                  </a:cubicBezTo>
                  <a:cubicBezTo>
                    <a:pt x="660" y="104"/>
                    <a:pt x="660" y="104"/>
                    <a:pt x="660" y="104"/>
                  </a:cubicBezTo>
                  <a:cubicBezTo>
                    <a:pt x="660" y="104"/>
                    <a:pt x="660" y="104"/>
                    <a:pt x="660" y="104"/>
                  </a:cubicBezTo>
                  <a:cubicBezTo>
                    <a:pt x="660" y="104"/>
                    <a:pt x="660" y="104"/>
                    <a:pt x="660" y="104"/>
                  </a:cubicBezTo>
                  <a:cubicBezTo>
                    <a:pt x="659" y="104"/>
                    <a:pt x="659" y="104"/>
                    <a:pt x="659" y="104"/>
                  </a:cubicBezTo>
                  <a:cubicBezTo>
                    <a:pt x="659" y="104"/>
                    <a:pt x="659" y="104"/>
                    <a:pt x="659" y="104"/>
                  </a:cubicBezTo>
                  <a:cubicBezTo>
                    <a:pt x="658" y="104"/>
                    <a:pt x="658" y="104"/>
                    <a:pt x="658" y="104"/>
                  </a:cubicBezTo>
                  <a:cubicBezTo>
                    <a:pt x="657" y="104"/>
                    <a:pt x="657" y="104"/>
                    <a:pt x="657" y="104"/>
                  </a:cubicBezTo>
                  <a:cubicBezTo>
                    <a:pt x="656" y="104"/>
                    <a:pt x="656" y="104"/>
                    <a:pt x="656" y="104"/>
                  </a:cubicBezTo>
                  <a:cubicBezTo>
                    <a:pt x="656" y="104"/>
                    <a:pt x="656" y="104"/>
                    <a:pt x="656" y="104"/>
                  </a:cubicBezTo>
                  <a:cubicBezTo>
                    <a:pt x="655" y="104"/>
                    <a:pt x="655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3" y="104"/>
                    <a:pt x="653" y="104"/>
                    <a:pt x="653" y="104"/>
                  </a:cubicBezTo>
                  <a:cubicBezTo>
                    <a:pt x="652" y="104"/>
                    <a:pt x="652" y="104"/>
                    <a:pt x="652" y="104"/>
                  </a:cubicBezTo>
                  <a:cubicBezTo>
                    <a:pt x="652" y="105"/>
                    <a:pt x="652" y="105"/>
                    <a:pt x="652" y="105"/>
                  </a:cubicBezTo>
                  <a:cubicBezTo>
                    <a:pt x="651" y="105"/>
                    <a:pt x="651" y="105"/>
                    <a:pt x="651" y="105"/>
                  </a:cubicBezTo>
                  <a:cubicBezTo>
                    <a:pt x="648" y="0"/>
                    <a:pt x="648" y="0"/>
                    <a:pt x="648" y="0"/>
                  </a:cubicBezTo>
                  <a:cubicBezTo>
                    <a:pt x="629" y="51"/>
                    <a:pt x="629" y="51"/>
                    <a:pt x="629" y="51"/>
                  </a:cubicBezTo>
                  <a:cubicBezTo>
                    <a:pt x="631" y="111"/>
                    <a:pt x="631" y="111"/>
                    <a:pt x="631" y="111"/>
                  </a:cubicBezTo>
                  <a:cubicBezTo>
                    <a:pt x="631" y="111"/>
                    <a:pt x="631" y="111"/>
                    <a:pt x="631" y="111"/>
                  </a:cubicBezTo>
                  <a:cubicBezTo>
                    <a:pt x="631" y="111"/>
                    <a:pt x="631" y="111"/>
                    <a:pt x="631" y="111"/>
                  </a:cubicBezTo>
                  <a:cubicBezTo>
                    <a:pt x="630" y="112"/>
                    <a:pt x="630" y="112"/>
                    <a:pt x="630" y="112"/>
                  </a:cubicBezTo>
                  <a:cubicBezTo>
                    <a:pt x="630" y="112"/>
                    <a:pt x="630" y="112"/>
                    <a:pt x="630" y="112"/>
                  </a:cubicBezTo>
                  <a:cubicBezTo>
                    <a:pt x="630" y="112"/>
                    <a:pt x="630" y="112"/>
                    <a:pt x="630" y="112"/>
                  </a:cubicBezTo>
                  <a:cubicBezTo>
                    <a:pt x="630" y="112"/>
                    <a:pt x="630" y="112"/>
                    <a:pt x="630" y="112"/>
                  </a:cubicBezTo>
                  <a:cubicBezTo>
                    <a:pt x="630" y="112"/>
                    <a:pt x="630" y="112"/>
                    <a:pt x="630" y="112"/>
                  </a:cubicBezTo>
                  <a:cubicBezTo>
                    <a:pt x="630" y="112"/>
                    <a:pt x="630" y="112"/>
                    <a:pt x="630" y="112"/>
                  </a:cubicBezTo>
                  <a:cubicBezTo>
                    <a:pt x="630" y="112"/>
                    <a:pt x="630" y="112"/>
                    <a:pt x="630" y="112"/>
                  </a:cubicBezTo>
                  <a:cubicBezTo>
                    <a:pt x="630" y="113"/>
                    <a:pt x="630" y="113"/>
                    <a:pt x="630" y="113"/>
                  </a:cubicBezTo>
                  <a:cubicBezTo>
                    <a:pt x="629" y="113"/>
                    <a:pt x="629" y="113"/>
                    <a:pt x="629" y="113"/>
                  </a:cubicBezTo>
                  <a:cubicBezTo>
                    <a:pt x="629" y="113"/>
                    <a:pt x="629" y="113"/>
                    <a:pt x="629" y="113"/>
                  </a:cubicBezTo>
                  <a:cubicBezTo>
                    <a:pt x="629" y="113"/>
                    <a:pt x="629" y="113"/>
                    <a:pt x="629" y="113"/>
                  </a:cubicBezTo>
                  <a:cubicBezTo>
                    <a:pt x="629" y="114"/>
                    <a:pt x="629" y="114"/>
                    <a:pt x="629" y="114"/>
                  </a:cubicBezTo>
                  <a:cubicBezTo>
                    <a:pt x="629" y="114"/>
                    <a:pt x="629" y="114"/>
                    <a:pt x="629" y="114"/>
                  </a:cubicBezTo>
                  <a:cubicBezTo>
                    <a:pt x="629" y="114"/>
                    <a:pt x="629" y="114"/>
                    <a:pt x="629" y="114"/>
                  </a:cubicBezTo>
                  <a:cubicBezTo>
                    <a:pt x="629" y="114"/>
                    <a:pt x="629" y="114"/>
                    <a:pt x="629" y="114"/>
                  </a:cubicBezTo>
                  <a:cubicBezTo>
                    <a:pt x="629" y="115"/>
                    <a:pt x="629" y="115"/>
                    <a:pt x="629" y="115"/>
                  </a:cubicBezTo>
                  <a:cubicBezTo>
                    <a:pt x="629" y="115"/>
                    <a:pt x="629" y="115"/>
                    <a:pt x="629" y="115"/>
                  </a:cubicBezTo>
                  <a:cubicBezTo>
                    <a:pt x="629" y="115"/>
                    <a:pt x="629" y="115"/>
                    <a:pt x="629" y="115"/>
                  </a:cubicBezTo>
                  <a:cubicBezTo>
                    <a:pt x="629" y="115"/>
                    <a:pt x="629" y="115"/>
                    <a:pt x="629" y="115"/>
                  </a:cubicBezTo>
                  <a:cubicBezTo>
                    <a:pt x="629" y="115"/>
                    <a:pt x="629" y="115"/>
                    <a:pt x="629" y="115"/>
                  </a:cubicBezTo>
                  <a:cubicBezTo>
                    <a:pt x="629" y="116"/>
                    <a:pt x="629" y="116"/>
                    <a:pt x="629" y="116"/>
                  </a:cubicBezTo>
                  <a:cubicBezTo>
                    <a:pt x="629" y="116"/>
                    <a:pt x="629" y="116"/>
                    <a:pt x="629" y="116"/>
                  </a:cubicBezTo>
                  <a:cubicBezTo>
                    <a:pt x="629" y="116"/>
                    <a:pt x="629" y="116"/>
                    <a:pt x="629" y="116"/>
                  </a:cubicBezTo>
                  <a:cubicBezTo>
                    <a:pt x="629" y="116"/>
                    <a:pt x="629" y="116"/>
                    <a:pt x="629" y="116"/>
                  </a:cubicBezTo>
                  <a:cubicBezTo>
                    <a:pt x="629" y="117"/>
                    <a:pt x="629" y="117"/>
                    <a:pt x="629" y="117"/>
                  </a:cubicBezTo>
                  <a:cubicBezTo>
                    <a:pt x="629" y="117"/>
                    <a:pt x="629" y="117"/>
                    <a:pt x="629" y="117"/>
                  </a:cubicBezTo>
                  <a:cubicBezTo>
                    <a:pt x="629" y="117"/>
                    <a:pt x="629" y="117"/>
                    <a:pt x="629" y="117"/>
                  </a:cubicBezTo>
                  <a:cubicBezTo>
                    <a:pt x="631" y="186"/>
                    <a:pt x="631" y="186"/>
                    <a:pt x="631" y="186"/>
                  </a:cubicBezTo>
                  <a:cubicBezTo>
                    <a:pt x="631" y="186"/>
                    <a:pt x="631" y="186"/>
                    <a:pt x="631" y="186"/>
                  </a:cubicBezTo>
                  <a:cubicBezTo>
                    <a:pt x="630" y="186"/>
                    <a:pt x="630" y="186"/>
                    <a:pt x="630" y="186"/>
                  </a:cubicBezTo>
                  <a:cubicBezTo>
                    <a:pt x="630" y="186"/>
                    <a:pt x="630" y="186"/>
                    <a:pt x="630" y="186"/>
                  </a:cubicBezTo>
                  <a:cubicBezTo>
                    <a:pt x="629" y="186"/>
                    <a:pt x="629" y="186"/>
                    <a:pt x="628" y="186"/>
                  </a:cubicBezTo>
                  <a:cubicBezTo>
                    <a:pt x="628" y="186"/>
                    <a:pt x="628" y="186"/>
                    <a:pt x="628" y="186"/>
                  </a:cubicBezTo>
                  <a:cubicBezTo>
                    <a:pt x="626" y="186"/>
                    <a:pt x="625" y="186"/>
                    <a:pt x="623" y="187"/>
                  </a:cubicBezTo>
                  <a:cubicBezTo>
                    <a:pt x="623" y="187"/>
                    <a:pt x="623" y="187"/>
                    <a:pt x="623" y="187"/>
                  </a:cubicBezTo>
                  <a:cubicBezTo>
                    <a:pt x="622" y="187"/>
                    <a:pt x="621" y="187"/>
                    <a:pt x="620" y="187"/>
                  </a:cubicBezTo>
                  <a:cubicBezTo>
                    <a:pt x="619" y="187"/>
                    <a:pt x="618" y="187"/>
                    <a:pt x="617" y="187"/>
                  </a:cubicBezTo>
                  <a:cubicBezTo>
                    <a:pt x="616" y="187"/>
                    <a:pt x="616" y="187"/>
                    <a:pt x="616" y="187"/>
                  </a:cubicBezTo>
                  <a:cubicBezTo>
                    <a:pt x="614" y="187"/>
                    <a:pt x="612" y="187"/>
                    <a:pt x="610" y="187"/>
                  </a:cubicBezTo>
                  <a:cubicBezTo>
                    <a:pt x="609" y="187"/>
                    <a:pt x="609" y="187"/>
                    <a:pt x="608" y="187"/>
                  </a:cubicBezTo>
                  <a:cubicBezTo>
                    <a:pt x="608" y="188"/>
                    <a:pt x="607" y="188"/>
                    <a:pt x="606" y="188"/>
                  </a:cubicBezTo>
                  <a:cubicBezTo>
                    <a:pt x="606" y="188"/>
                    <a:pt x="605" y="188"/>
                    <a:pt x="604" y="188"/>
                  </a:cubicBezTo>
                  <a:cubicBezTo>
                    <a:pt x="604" y="188"/>
                    <a:pt x="603" y="188"/>
                    <a:pt x="602" y="188"/>
                  </a:cubicBezTo>
                  <a:cubicBezTo>
                    <a:pt x="601" y="188"/>
                    <a:pt x="601" y="188"/>
                    <a:pt x="600" y="188"/>
                  </a:cubicBezTo>
                  <a:cubicBezTo>
                    <a:pt x="599" y="188"/>
                    <a:pt x="599" y="188"/>
                    <a:pt x="598" y="188"/>
                  </a:cubicBezTo>
                  <a:cubicBezTo>
                    <a:pt x="597" y="188"/>
                    <a:pt x="597" y="188"/>
                    <a:pt x="596" y="188"/>
                  </a:cubicBezTo>
                  <a:cubicBezTo>
                    <a:pt x="595" y="188"/>
                    <a:pt x="594" y="188"/>
                    <a:pt x="593" y="188"/>
                  </a:cubicBezTo>
                  <a:cubicBezTo>
                    <a:pt x="592" y="188"/>
                    <a:pt x="591" y="188"/>
                    <a:pt x="591" y="188"/>
                  </a:cubicBezTo>
                  <a:cubicBezTo>
                    <a:pt x="589" y="188"/>
                    <a:pt x="588" y="188"/>
                    <a:pt x="586" y="188"/>
                  </a:cubicBezTo>
                  <a:cubicBezTo>
                    <a:pt x="585" y="188"/>
                    <a:pt x="585" y="188"/>
                    <a:pt x="584" y="188"/>
                  </a:cubicBezTo>
                  <a:cubicBezTo>
                    <a:pt x="583" y="188"/>
                    <a:pt x="582" y="188"/>
                    <a:pt x="582" y="188"/>
                  </a:cubicBezTo>
                  <a:cubicBezTo>
                    <a:pt x="581" y="188"/>
                    <a:pt x="580" y="188"/>
                    <a:pt x="579" y="188"/>
                  </a:cubicBezTo>
                  <a:cubicBezTo>
                    <a:pt x="579" y="188"/>
                    <a:pt x="578" y="188"/>
                    <a:pt x="577" y="188"/>
                  </a:cubicBezTo>
                  <a:cubicBezTo>
                    <a:pt x="560" y="188"/>
                    <a:pt x="536" y="188"/>
                    <a:pt x="508" y="189"/>
                  </a:cubicBezTo>
                  <a:cubicBezTo>
                    <a:pt x="481" y="189"/>
                    <a:pt x="451" y="189"/>
                    <a:pt x="422" y="190"/>
                  </a:cubicBezTo>
                  <a:cubicBezTo>
                    <a:pt x="394" y="190"/>
                    <a:pt x="367" y="190"/>
                    <a:pt x="347" y="191"/>
                  </a:cubicBezTo>
                  <a:cubicBezTo>
                    <a:pt x="327" y="191"/>
                    <a:pt x="313" y="191"/>
                    <a:pt x="310" y="191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59"/>
                    <a:pt x="176" y="59"/>
                    <a:pt x="176" y="59"/>
                  </a:cubicBezTo>
                  <a:cubicBezTo>
                    <a:pt x="176" y="59"/>
                    <a:pt x="176" y="59"/>
                    <a:pt x="176" y="59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57"/>
                    <a:pt x="176" y="57"/>
                    <a:pt x="176" y="57"/>
                  </a:cubicBezTo>
                  <a:cubicBezTo>
                    <a:pt x="175" y="55"/>
                    <a:pt x="173" y="50"/>
                    <a:pt x="172" y="45"/>
                  </a:cubicBezTo>
                  <a:cubicBezTo>
                    <a:pt x="170" y="41"/>
                    <a:pt x="169" y="35"/>
                    <a:pt x="167" y="30"/>
                  </a:cubicBezTo>
                  <a:cubicBezTo>
                    <a:pt x="166" y="25"/>
                    <a:pt x="165" y="20"/>
                    <a:pt x="164" y="16"/>
                  </a:cubicBezTo>
                  <a:cubicBezTo>
                    <a:pt x="163" y="13"/>
                    <a:pt x="163" y="10"/>
                    <a:pt x="162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6" y="53"/>
                    <a:pt x="169" y="97"/>
                    <a:pt x="172" y="140"/>
                  </a:cubicBezTo>
                  <a:cubicBezTo>
                    <a:pt x="172" y="140"/>
                    <a:pt x="172" y="140"/>
                    <a:pt x="172" y="140"/>
                  </a:cubicBezTo>
                  <a:cubicBezTo>
                    <a:pt x="172" y="140"/>
                    <a:pt x="172" y="140"/>
                    <a:pt x="172" y="140"/>
                  </a:cubicBezTo>
                  <a:cubicBezTo>
                    <a:pt x="172" y="140"/>
                    <a:pt x="172" y="140"/>
                    <a:pt x="172" y="140"/>
                  </a:cubicBezTo>
                  <a:cubicBezTo>
                    <a:pt x="173" y="140"/>
                    <a:pt x="173" y="140"/>
                    <a:pt x="173" y="140"/>
                  </a:cubicBezTo>
                  <a:cubicBezTo>
                    <a:pt x="173" y="141"/>
                    <a:pt x="173" y="144"/>
                    <a:pt x="174" y="147"/>
                  </a:cubicBezTo>
                  <a:cubicBezTo>
                    <a:pt x="175" y="151"/>
                    <a:pt x="176" y="157"/>
                    <a:pt x="178" y="162"/>
                  </a:cubicBezTo>
                  <a:cubicBezTo>
                    <a:pt x="179" y="168"/>
                    <a:pt x="180" y="174"/>
                    <a:pt x="182" y="179"/>
                  </a:cubicBezTo>
                  <a:cubicBezTo>
                    <a:pt x="183" y="184"/>
                    <a:pt x="185" y="188"/>
                    <a:pt x="186" y="191"/>
                  </a:cubicBezTo>
                  <a:cubicBezTo>
                    <a:pt x="171" y="191"/>
                    <a:pt x="171" y="191"/>
                    <a:pt x="171" y="191"/>
                  </a:cubicBezTo>
                  <a:cubicBezTo>
                    <a:pt x="170" y="168"/>
                    <a:pt x="168" y="145"/>
                    <a:pt x="166" y="122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0"/>
                    <a:pt x="166" y="120"/>
                    <a:pt x="166" y="120"/>
                  </a:cubicBezTo>
                  <a:cubicBezTo>
                    <a:pt x="165" y="119"/>
                    <a:pt x="165" y="119"/>
                    <a:pt x="165" y="119"/>
                  </a:cubicBezTo>
                  <a:cubicBezTo>
                    <a:pt x="164" y="119"/>
                    <a:pt x="164" y="119"/>
                    <a:pt x="164" y="119"/>
                  </a:cubicBezTo>
                  <a:cubicBezTo>
                    <a:pt x="163" y="118"/>
                    <a:pt x="162" y="118"/>
                    <a:pt x="161" y="117"/>
                  </a:cubicBezTo>
                  <a:cubicBezTo>
                    <a:pt x="160" y="117"/>
                    <a:pt x="160" y="117"/>
                    <a:pt x="160" y="117"/>
                  </a:cubicBezTo>
                  <a:cubicBezTo>
                    <a:pt x="160" y="116"/>
                    <a:pt x="159" y="116"/>
                    <a:pt x="158" y="116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57" y="115"/>
                    <a:pt x="156" y="114"/>
                    <a:pt x="156" y="114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55" y="114"/>
                    <a:pt x="155" y="114"/>
                    <a:pt x="154" y="114"/>
                  </a:cubicBezTo>
                  <a:cubicBezTo>
                    <a:pt x="154" y="113"/>
                    <a:pt x="153" y="113"/>
                    <a:pt x="153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8" y="111"/>
                    <a:pt x="148" y="111"/>
                    <a:pt x="148" y="111"/>
                  </a:cubicBezTo>
                  <a:cubicBezTo>
                    <a:pt x="147" y="111"/>
                    <a:pt x="147" y="111"/>
                    <a:pt x="147" y="111"/>
                  </a:cubicBezTo>
                  <a:cubicBezTo>
                    <a:pt x="147" y="111"/>
                    <a:pt x="147" y="111"/>
                    <a:pt x="147" y="111"/>
                  </a:cubicBezTo>
                  <a:cubicBezTo>
                    <a:pt x="147" y="111"/>
                    <a:pt x="147" y="111"/>
                    <a:pt x="147" y="111"/>
                  </a:cubicBezTo>
                  <a:cubicBezTo>
                    <a:pt x="147" y="111"/>
                    <a:pt x="147" y="111"/>
                    <a:pt x="147" y="111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10"/>
                    <a:pt x="136" y="110"/>
                  </a:cubicBezTo>
                  <a:cubicBezTo>
                    <a:pt x="136" y="110"/>
                    <a:pt x="136" y="110"/>
                    <a:pt x="136" y="110"/>
                  </a:cubicBezTo>
                  <a:cubicBezTo>
                    <a:pt x="136" y="110"/>
                    <a:pt x="136" y="110"/>
                    <a:pt x="136" y="110"/>
                  </a:cubicBezTo>
                  <a:cubicBezTo>
                    <a:pt x="135" y="110"/>
                    <a:pt x="135" y="110"/>
                    <a:pt x="135" y="110"/>
                  </a:cubicBezTo>
                  <a:cubicBezTo>
                    <a:pt x="135" y="110"/>
                    <a:pt x="135" y="110"/>
                    <a:pt x="135" y="110"/>
                  </a:cubicBezTo>
                  <a:cubicBezTo>
                    <a:pt x="134" y="110"/>
                    <a:pt x="134" y="110"/>
                    <a:pt x="134" y="110"/>
                  </a:cubicBezTo>
                  <a:cubicBezTo>
                    <a:pt x="134" y="110"/>
                    <a:pt x="134" y="110"/>
                    <a:pt x="134" y="110"/>
                  </a:cubicBezTo>
                  <a:cubicBezTo>
                    <a:pt x="134" y="110"/>
                    <a:pt x="134" y="110"/>
                    <a:pt x="134" y="110"/>
                  </a:cubicBezTo>
                  <a:cubicBezTo>
                    <a:pt x="133" y="110"/>
                    <a:pt x="133" y="110"/>
                    <a:pt x="133" y="110"/>
                  </a:cubicBezTo>
                  <a:cubicBezTo>
                    <a:pt x="133" y="110"/>
                    <a:pt x="133" y="110"/>
                    <a:pt x="133" y="110"/>
                  </a:cubicBezTo>
                  <a:cubicBezTo>
                    <a:pt x="133" y="110"/>
                    <a:pt x="133" y="110"/>
                    <a:pt x="133" y="110"/>
                  </a:cubicBezTo>
                  <a:cubicBezTo>
                    <a:pt x="132" y="110"/>
                    <a:pt x="132" y="110"/>
                    <a:pt x="132" y="110"/>
                  </a:cubicBezTo>
                  <a:cubicBezTo>
                    <a:pt x="132" y="110"/>
                    <a:pt x="132" y="110"/>
                    <a:pt x="132" y="110"/>
                  </a:cubicBezTo>
                  <a:cubicBezTo>
                    <a:pt x="132" y="110"/>
                    <a:pt x="132" y="110"/>
                    <a:pt x="132" y="110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30" y="110"/>
                    <a:pt x="130" y="110"/>
                    <a:pt x="130" y="110"/>
                  </a:cubicBezTo>
                  <a:cubicBezTo>
                    <a:pt x="130" y="110"/>
                    <a:pt x="130" y="110"/>
                    <a:pt x="130" y="110"/>
                  </a:cubicBezTo>
                  <a:cubicBezTo>
                    <a:pt x="130" y="110"/>
                    <a:pt x="130" y="110"/>
                    <a:pt x="130" y="110"/>
                  </a:cubicBezTo>
                  <a:cubicBezTo>
                    <a:pt x="129" y="110"/>
                    <a:pt x="129" y="110"/>
                    <a:pt x="129" y="110"/>
                  </a:cubicBezTo>
                  <a:cubicBezTo>
                    <a:pt x="128" y="110"/>
                    <a:pt x="128" y="110"/>
                    <a:pt x="128" y="110"/>
                  </a:cubicBezTo>
                  <a:cubicBezTo>
                    <a:pt x="127" y="110"/>
                    <a:pt x="127" y="110"/>
                    <a:pt x="127" y="110"/>
                  </a:cubicBezTo>
                  <a:cubicBezTo>
                    <a:pt x="127" y="110"/>
                    <a:pt x="127" y="110"/>
                    <a:pt x="127" y="110"/>
                  </a:cubicBezTo>
                  <a:cubicBezTo>
                    <a:pt x="127" y="110"/>
                    <a:pt x="127" y="110"/>
                    <a:pt x="127" y="110"/>
                  </a:cubicBezTo>
                  <a:cubicBezTo>
                    <a:pt x="126" y="110"/>
                    <a:pt x="126" y="110"/>
                    <a:pt x="126" y="110"/>
                  </a:cubicBezTo>
                  <a:cubicBezTo>
                    <a:pt x="126" y="110"/>
                    <a:pt x="126" y="110"/>
                    <a:pt x="126" y="110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4" y="111"/>
                    <a:pt x="124" y="111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2" y="111"/>
                    <a:pt x="122" y="111"/>
                    <a:pt x="121" y="111"/>
                  </a:cubicBezTo>
                  <a:cubicBezTo>
                    <a:pt x="121" y="111"/>
                    <a:pt x="120" y="111"/>
                    <a:pt x="120" y="111"/>
                  </a:cubicBezTo>
                  <a:cubicBezTo>
                    <a:pt x="119" y="111"/>
                    <a:pt x="119" y="111"/>
                    <a:pt x="119" y="111"/>
                  </a:cubicBezTo>
                  <a:cubicBezTo>
                    <a:pt x="119" y="111"/>
                    <a:pt x="119" y="111"/>
                    <a:pt x="119" y="111"/>
                  </a:cubicBezTo>
                  <a:cubicBezTo>
                    <a:pt x="118" y="111"/>
                    <a:pt x="118" y="111"/>
                    <a:pt x="118" y="111"/>
                  </a:cubicBezTo>
                  <a:cubicBezTo>
                    <a:pt x="118" y="111"/>
                    <a:pt x="118" y="111"/>
                    <a:pt x="117" y="111"/>
                  </a:cubicBezTo>
                  <a:cubicBezTo>
                    <a:pt x="117" y="111"/>
                    <a:pt x="116" y="111"/>
                    <a:pt x="115" y="111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3" y="112"/>
                    <a:pt x="112" y="112"/>
                    <a:pt x="111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0" y="112"/>
                    <a:pt x="110" y="112"/>
                    <a:pt x="110" y="112"/>
                  </a:cubicBezTo>
                  <a:cubicBezTo>
                    <a:pt x="110" y="112"/>
                    <a:pt x="110" y="112"/>
                    <a:pt x="110" y="112"/>
                  </a:cubicBezTo>
                  <a:cubicBezTo>
                    <a:pt x="109" y="112"/>
                    <a:pt x="109" y="112"/>
                    <a:pt x="108" y="112"/>
                  </a:cubicBezTo>
                  <a:cubicBezTo>
                    <a:pt x="108" y="112"/>
                    <a:pt x="107" y="113"/>
                    <a:pt x="106" y="113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5" y="113"/>
                    <a:pt x="105" y="113"/>
                    <a:pt x="105" y="113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13"/>
                    <a:pt x="103" y="113"/>
                    <a:pt x="102" y="113"/>
                  </a:cubicBezTo>
                  <a:cubicBezTo>
                    <a:pt x="102" y="113"/>
                    <a:pt x="101" y="113"/>
                    <a:pt x="100" y="114"/>
                  </a:cubicBezTo>
                  <a:cubicBezTo>
                    <a:pt x="97" y="114"/>
                    <a:pt x="94" y="114"/>
                    <a:pt x="91" y="115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87" y="115"/>
                    <a:pt x="84" y="116"/>
                    <a:pt x="81" y="116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78" y="116"/>
                    <a:pt x="75" y="116"/>
                    <a:pt x="72" y="116"/>
                  </a:cubicBezTo>
                  <a:cubicBezTo>
                    <a:pt x="72" y="116"/>
                    <a:pt x="72" y="116"/>
                    <a:pt x="72" y="116"/>
                  </a:cubicBezTo>
                  <a:cubicBezTo>
                    <a:pt x="69" y="117"/>
                    <a:pt x="66" y="117"/>
                    <a:pt x="63" y="117"/>
                  </a:cubicBezTo>
                  <a:cubicBezTo>
                    <a:pt x="59" y="117"/>
                    <a:pt x="55" y="117"/>
                    <a:pt x="52" y="117"/>
                  </a:cubicBezTo>
                  <a:cubicBezTo>
                    <a:pt x="52" y="117"/>
                    <a:pt x="52" y="117"/>
                    <a:pt x="52" y="117"/>
                  </a:cubicBezTo>
                  <a:cubicBezTo>
                    <a:pt x="50" y="117"/>
                    <a:pt x="48" y="116"/>
                    <a:pt x="46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5" y="116"/>
                    <a:pt x="43" y="116"/>
                    <a:pt x="41" y="116"/>
                  </a:cubicBezTo>
                  <a:cubicBezTo>
                    <a:pt x="36" y="116"/>
                    <a:pt x="32" y="115"/>
                    <a:pt x="28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6" y="114"/>
                    <a:pt x="25" y="114"/>
                    <a:pt x="24" y="113"/>
                  </a:cubicBezTo>
                  <a:cubicBezTo>
                    <a:pt x="24" y="113"/>
                    <a:pt x="24" y="113"/>
                    <a:pt x="24" y="113"/>
                  </a:cubicBezTo>
                  <a:cubicBezTo>
                    <a:pt x="22" y="113"/>
                    <a:pt x="21" y="113"/>
                    <a:pt x="20" y="113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19" y="112"/>
                    <a:pt x="18" y="112"/>
                    <a:pt x="17" y="112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6" y="111"/>
                    <a:pt x="15" y="111"/>
                    <a:pt x="14" y="111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2" y="110"/>
                    <a:pt x="11" y="110"/>
                    <a:pt x="10" y="109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9" y="108"/>
                    <a:pt x="8" y="108"/>
                    <a:pt x="8" y="108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6" y="107"/>
                    <a:pt x="6" y="107"/>
                    <a:pt x="5" y="106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4" y="106"/>
                    <a:pt x="4" y="105"/>
                    <a:pt x="3" y="105"/>
                  </a:cubicBezTo>
                  <a:cubicBezTo>
                    <a:pt x="3" y="104"/>
                    <a:pt x="2" y="103"/>
                    <a:pt x="2" y="103"/>
                  </a:cubicBezTo>
                  <a:cubicBezTo>
                    <a:pt x="1" y="102"/>
                    <a:pt x="1" y="101"/>
                    <a:pt x="1" y="101"/>
                  </a:cubicBezTo>
                  <a:cubicBezTo>
                    <a:pt x="1" y="100"/>
                    <a:pt x="0" y="99"/>
                    <a:pt x="0" y="99"/>
                  </a:cubicBezTo>
                  <a:cubicBezTo>
                    <a:pt x="0" y="98"/>
                    <a:pt x="0" y="97"/>
                    <a:pt x="0" y="97"/>
                  </a:cubicBezTo>
                  <a:cubicBezTo>
                    <a:pt x="4" y="142"/>
                    <a:pt x="8" y="188"/>
                    <a:pt x="12" y="234"/>
                  </a:cubicBezTo>
                  <a:cubicBezTo>
                    <a:pt x="13" y="235"/>
                    <a:pt x="13" y="235"/>
                    <a:pt x="13" y="236"/>
                  </a:cubicBezTo>
                  <a:cubicBezTo>
                    <a:pt x="13" y="237"/>
                    <a:pt x="13" y="238"/>
                    <a:pt x="14" y="238"/>
                  </a:cubicBezTo>
                  <a:cubicBezTo>
                    <a:pt x="14" y="239"/>
                    <a:pt x="14" y="240"/>
                    <a:pt x="15" y="240"/>
                  </a:cubicBezTo>
                  <a:cubicBezTo>
                    <a:pt x="15" y="241"/>
                    <a:pt x="16" y="242"/>
                    <a:pt x="16" y="242"/>
                  </a:cubicBezTo>
                  <a:cubicBezTo>
                    <a:pt x="17" y="243"/>
                    <a:pt x="17" y="244"/>
                    <a:pt x="18" y="244"/>
                  </a:cubicBezTo>
                  <a:cubicBezTo>
                    <a:pt x="18" y="244"/>
                    <a:pt x="18" y="244"/>
                    <a:pt x="18" y="244"/>
                  </a:cubicBezTo>
                  <a:cubicBezTo>
                    <a:pt x="18" y="245"/>
                    <a:pt x="18" y="245"/>
                    <a:pt x="18" y="245"/>
                  </a:cubicBezTo>
                  <a:cubicBezTo>
                    <a:pt x="19" y="245"/>
                    <a:pt x="19" y="245"/>
                    <a:pt x="20" y="246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21" y="246"/>
                    <a:pt x="22" y="247"/>
                    <a:pt x="22" y="247"/>
                  </a:cubicBezTo>
                  <a:cubicBezTo>
                    <a:pt x="23" y="247"/>
                    <a:pt x="23" y="247"/>
                    <a:pt x="23" y="247"/>
                  </a:cubicBezTo>
                  <a:cubicBezTo>
                    <a:pt x="23" y="247"/>
                    <a:pt x="23" y="247"/>
                    <a:pt x="23" y="247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24" y="248"/>
                    <a:pt x="25" y="248"/>
                    <a:pt x="26" y="249"/>
                  </a:cubicBezTo>
                  <a:cubicBezTo>
                    <a:pt x="26" y="249"/>
                    <a:pt x="26" y="249"/>
                    <a:pt x="26" y="249"/>
                  </a:cubicBezTo>
                  <a:cubicBezTo>
                    <a:pt x="26" y="249"/>
                    <a:pt x="26" y="249"/>
                    <a:pt x="26" y="249"/>
                  </a:cubicBezTo>
                  <a:cubicBezTo>
                    <a:pt x="26" y="249"/>
                    <a:pt x="26" y="249"/>
                    <a:pt x="26" y="249"/>
                  </a:cubicBezTo>
                  <a:cubicBezTo>
                    <a:pt x="27" y="249"/>
                    <a:pt x="27" y="249"/>
                    <a:pt x="27" y="249"/>
                  </a:cubicBezTo>
                  <a:cubicBezTo>
                    <a:pt x="28" y="249"/>
                    <a:pt x="28" y="250"/>
                    <a:pt x="28" y="250"/>
                  </a:cubicBezTo>
                  <a:cubicBezTo>
                    <a:pt x="29" y="250"/>
                    <a:pt x="29" y="250"/>
                    <a:pt x="29" y="250"/>
                  </a:cubicBezTo>
                  <a:cubicBezTo>
                    <a:pt x="29" y="250"/>
                    <a:pt x="29" y="250"/>
                    <a:pt x="29" y="250"/>
                  </a:cubicBezTo>
                  <a:cubicBezTo>
                    <a:pt x="30" y="250"/>
                    <a:pt x="30" y="250"/>
                    <a:pt x="30" y="250"/>
                  </a:cubicBezTo>
                  <a:cubicBezTo>
                    <a:pt x="30" y="250"/>
                    <a:pt x="31" y="250"/>
                    <a:pt x="31" y="251"/>
                  </a:cubicBezTo>
                  <a:cubicBezTo>
                    <a:pt x="31" y="251"/>
                    <a:pt x="32" y="251"/>
                    <a:pt x="32" y="251"/>
                  </a:cubicBezTo>
                  <a:cubicBezTo>
                    <a:pt x="33" y="251"/>
                    <a:pt x="33" y="251"/>
                    <a:pt x="33" y="251"/>
                  </a:cubicBezTo>
                  <a:cubicBezTo>
                    <a:pt x="33" y="251"/>
                    <a:pt x="33" y="251"/>
                    <a:pt x="33" y="251"/>
                  </a:cubicBezTo>
                  <a:cubicBezTo>
                    <a:pt x="33" y="251"/>
                    <a:pt x="33" y="251"/>
                    <a:pt x="33" y="251"/>
                  </a:cubicBezTo>
                  <a:cubicBezTo>
                    <a:pt x="34" y="251"/>
                    <a:pt x="34" y="251"/>
                    <a:pt x="34" y="252"/>
                  </a:cubicBezTo>
                  <a:cubicBezTo>
                    <a:pt x="35" y="252"/>
                    <a:pt x="35" y="252"/>
                    <a:pt x="36" y="252"/>
                  </a:cubicBezTo>
                  <a:cubicBezTo>
                    <a:pt x="36" y="252"/>
                    <a:pt x="36" y="252"/>
                    <a:pt x="37" y="252"/>
                  </a:cubicBezTo>
                  <a:cubicBezTo>
                    <a:pt x="37" y="252"/>
                    <a:pt x="37" y="252"/>
                    <a:pt x="38" y="252"/>
                  </a:cubicBezTo>
                  <a:cubicBezTo>
                    <a:pt x="38" y="252"/>
                    <a:pt x="39" y="253"/>
                    <a:pt x="39" y="253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0" y="253"/>
                    <a:pt x="41" y="253"/>
                    <a:pt x="41" y="253"/>
                  </a:cubicBezTo>
                  <a:cubicBezTo>
                    <a:pt x="42" y="253"/>
                    <a:pt x="42" y="253"/>
                    <a:pt x="42" y="253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45" y="254"/>
                    <a:pt x="45" y="254"/>
                    <a:pt x="45" y="254"/>
                  </a:cubicBezTo>
                  <a:cubicBezTo>
                    <a:pt x="46" y="254"/>
                    <a:pt x="46" y="254"/>
                    <a:pt x="46" y="254"/>
                  </a:cubicBezTo>
                  <a:cubicBezTo>
                    <a:pt x="46" y="254"/>
                    <a:pt x="46" y="254"/>
                    <a:pt x="47" y="254"/>
                  </a:cubicBezTo>
                  <a:cubicBezTo>
                    <a:pt x="47" y="254"/>
                    <a:pt x="47" y="254"/>
                    <a:pt x="48" y="254"/>
                  </a:cubicBezTo>
                  <a:cubicBezTo>
                    <a:pt x="49" y="254"/>
                    <a:pt x="49" y="254"/>
                    <a:pt x="49" y="254"/>
                  </a:cubicBezTo>
                  <a:cubicBezTo>
                    <a:pt x="49" y="254"/>
                    <a:pt x="49" y="254"/>
                    <a:pt x="49" y="254"/>
                  </a:cubicBezTo>
                  <a:cubicBezTo>
                    <a:pt x="50" y="254"/>
                    <a:pt x="50" y="254"/>
                    <a:pt x="50" y="254"/>
                  </a:cubicBezTo>
                  <a:cubicBezTo>
                    <a:pt x="50" y="255"/>
                    <a:pt x="51" y="255"/>
                    <a:pt x="51" y="255"/>
                  </a:cubicBezTo>
                  <a:cubicBezTo>
                    <a:pt x="51" y="255"/>
                    <a:pt x="52" y="255"/>
                    <a:pt x="52" y="255"/>
                  </a:cubicBezTo>
                  <a:cubicBezTo>
                    <a:pt x="53" y="255"/>
                    <a:pt x="53" y="255"/>
                    <a:pt x="53" y="255"/>
                  </a:cubicBezTo>
                  <a:cubicBezTo>
                    <a:pt x="54" y="255"/>
                    <a:pt x="54" y="255"/>
                    <a:pt x="54" y="255"/>
                  </a:cubicBezTo>
                  <a:cubicBezTo>
                    <a:pt x="54" y="255"/>
                    <a:pt x="54" y="255"/>
                    <a:pt x="54" y="255"/>
                  </a:cubicBezTo>
                  <a:cubicBezTo>
                    <a:pt x="54" y="255"/>
                    <a:pt x="54" y="255"/>
                    <a:pt x="54" y="255"/>
                  </a:cubicBezTo>
                  <a:cubicBezTo>
                    <a:pt x="54" y="255"/>
                    <a:pt x="54" y="255"/>
                    <a:pt x="54" y="255"/>
                  </a:cubicBezTo>
                  <a:cubicBezTo>
                    <a:pt x="55" y="255"/>
                    <a:pt x="55" y="255"/>
                    <a:pt x="56" y="255"/>
                  </a:cubicBezTo>
                  <a:cubicBezTo>
                    <a:pt x="56" y="255"/>
                    <a:pt x="56" y="255"/>
                    <a:pt x="57" y="255"/>
                  </a:cubicBezTo>
                  <a:cubicBezTo>
                    <a:pt x="57" y="255"/>
                    <a:pt x="57" y="255"/>
                    <a:pt x="58" y="255"/>
                  </a:cubicBezTo>
                  <a:cubicBezTo>
                    <a:pt x="58" y="255"/>
                    <a:pt x="58" y="255"/>
                    <a:pt x="58" y="255"/>
                  </a:cubicBezTo>
                  <a:cubicBezTo>
                    <a:pt x="58" y="255"/>
                    <a:pt x="58" y="255"/>
                    <a:pt x="58" y="255"/>
                  </a:cubicBezTo>
                  <a:cubicBezTo>
                    <a:pt x="58" y="255"/>
                    <a:pt x="59" y="255"/>
                    <a:pt x="59" y="255"/>
                  </a:cubicBezTo>
                  <a:cubicBezTo>
                    <a:pt x="59" y="255"/>
                    <a:pt x="60" y="255"/>
                    <a:pt x="60" y="255"/>
                  </a:cubicBezTo>
                  <a:cubicBezTo>
                    <a:pt x="61" y="255"/>
                    <a:pt x="61" y="255"/>
                    <a:pt x="61" y="255"/>
                  </a:cubicBezTo>
                  <a:cubicBezTo>
                    <a:pt x="62" y="255"/>
                    <a:pt x="62" y="256"/>
                    <a:pt x="62" y="256"/>
                  </a:cubicBezTo>
                  <a:cubicBezTo>
                    <a:pt x="63" y="256"/>
                    <a:pt x="63" y="256"/>
                    <a:pt x="64" y="256"/>
                  </a:cubicBezTo>
                  <a:cubicBezTo>
                    <a:pt x="64" y="256"/>
                    <a:pt x="64" y="256"/>
                    <a:pt x="65" y="256"/>
                  </a:cubicBezTo>
                  <a:cubicBezTo>
                    <a:pt x="65" y="256"/>
                    <a:pt x="66" y="256"/>
                    <a:pt x="66" y="256"/>
                  </a:cubicBezTo>
                  <a:cubicBezTo>
                    <a:pt x="66" y="256"/>
                    <a:pt x="67" y="256"/>
                    <a:pt x="67" y="256"/>
                  </a:cubicBezTo>
                  <a:cubicBezTo>
                    <a:pt x="68" y="256"/>
                    <a:pt x="68" y="256"/>
                    <a:pt x="68" y="256"/>
                  </a:cubicBezTo>
                  <a:cubicBezTo>
                    <a:pt x="69" y="256"/>
                    <a:pt x="69" y="256"/>
                    <a:pt x="69" y="256"/>
                  </a:cubicBezTo>
                  <a:cubicBezTo>
                    <a:pt x="69" y="256"/>
                    <a:pt x="69" y="256"/>
                    <a:pt x="69" y="256"/>
                  </a:cubicBezTo>
                  <a:cubicBezTo>
                    <a:pt x="70" y="256"/>
                    <a:pt x="70" y="256"/>
                    <a:pt x="70" y="256"/>
                  </a:cubicBezTo>
                  <a:cubicBezTo>
                    <a:pt x="70" y="256"/>
                    <a:pt x="70" y="256"/>
                    <a:pt x="71" y="256"/>
                  </a:cubicBezTo>
                  <a:cubicBezTo>
                    <a:pt x="71" y="256"/>
                    <a:pt x="72" y="256"/>
                    <a:pt x="72" y="256"/>
                  </a:cubicBezTo>
                  <a:cubicBezTo>
                    <a:pt x="73" y="256"/>
                    <a:pt x="73" y="256"/>
                    <a:pt x="73" y="256"/>
                  </a:cubicBezTo>
                  <a:cubicBezTo>
                    <a:pt x="74" y="256"/>
                    <a:pt x="74" y="256"/>
                    <a:pt x="74" y="256"/>
                  </a:cubicBez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6" y="256"/>
                    <a:pt x="76" y="256"/>
                    <a:pt x="76" y="256"/>
                  </a:cubicBezTo>
                  <a:cubicBezTo>
                    <a:pt x="76" y="256"/>
                    <a:pt x="76" y="256"/>
                    <a:pt x="76" y="256"/>
                  </a:cubicBezTo>
                  <a:cubicBezTo>
                    <a:pt x="77" y="256"/>
                    <a:pt x="77" y="256"/>
                    <a:pt x="77" y="256"/>
                  </a:cubicBezTo>
                  <a:cubicBezTo>
                    <a:pt x="77" y="256"/>
                    <a:pt x="77" y="256"/>
                    <a:pt x="77" y="256"/>
                  </a:cubicBezTo>
                  <a:cubicBezTo>
                    <a:pt x="78" y="256"/>
                    <a:pt x="78" y="256"/>
                    <a:pt x="79" y="256"/>
                  </a:cubicBezTo>
                  <a:cubicBezTo>
                    <a:pt x="79" y="256"/>
                    <a:pt x="79" y="256"/>
                    <a:pt x="80" y="256"/>
                  </a:cubicBezTo>
                  <a:cubicBezTo>
                    <a:pt x="80" y="256"/>
                    <a:pt x="81" y="256"/>
                    <a:pt x="81" y="256"/>
                  </a:cubicBezTo>
                  <a:cubicBezTo>
                    <a:pt x="82" y="256"/>
                    <a:pt x="82" y="256"/>
                    <a:pt x="83" y="256"/>
                  </a:cubicBezTo>
                  <a:cubicBezTo>
                    <a:pt x="83" y="255"/>
                    <a:pt x="83" y="255"/>
                    <a:pt x="83" y="255"/>
                  </a:cubicBezTo>
                  <a:cubicBezTo>
                    <a:pt x="84" y="255"/>
                    <a:pt x="84" y="255"/>
                    <a:pt x="84" y="255"/>
                  </a:cubicBezTo>
                  <a:cubicBezTo>
                    <a:pt x="84" y="255"/>
                    <a:pt x="84" y="255"/>
                    <a:pt x="84" y="255"/>
                  </a:cubicBezTo>
                  <a:cubicBezTo>
                    <a:pt x="84" y="255"/>
                    <a:pt x="84" y="255"/>
                    <a:pt x="84" y="255"/>
                  </a:cubicBezTo>
                  <a:cubicBezTo>
                    <a:pt x="85" y="255"/>
                    <a:pt x="85" y="255"/>
                    <a:pt x="86" y="255"/>
                  </a:cubicBezTo>
                  <a:cubicBezTo>
                    <a:pt x="86" y="255"/>
                    <a:pt x="87" y="255"/>
                    <a:pt x="87" y="255"/>
                  </a:cubicBezTo>
                  <a:cubicBezTo>
                    <a:pt x="88" y="255"/>
                    <a:pt x="88" y="255"/>
                    <a:pt x="89" y="255"/>
                  </a:cubicBezTo>
                  <a:cubicBezTo>
                    <a:pt x="89" y="255"/>
                    <a:pt x="90" y="255"/>
                    <a:pt x="90" y="255"/>
                  </a:cubicBezTo>
                  <a:cubicBezTo>
                    <a:pt x="91" y="255"/>
                    <a:pt x="92" y="255"/>
                    <a:pt x="92" y="255"/>
                  </a:cubicBezTo>
                  <a:cubicBezTo>
                    <a:pt x="93" y="255"/>
                    <a:pt x="93" y="255"/>
                    <a:pt x="94" y="255"/>
                  </a:cubicBezTo>
                  <a:cubicBezTo>
                    <a:pt x="95" y="255"/>
                    <a:pt x="95" y="255"/>
                    <a:pt x="96" y="255"/>
                  </a:cubicBezTo>
                  <a:cubicBezTo>
                    <a:pt x="97" y="254"/>
                    <a:pt x="98" y="254"/>
                    <a:pt x="99" y="254"/>
                  </a:cubicBezTo>
                  <a:cubicBezTo>
                    <a:pt x="99" y="254"/>
                    <a:pt x="100" y="254"/>
                    <a:pt x="101" y="254"/>
                  </a:cubicBezTo>
                  <a:cubicBezTo>
                    <a:pt x="102" y="254"/>
                    <a:pt x="102" y="254"/>
                    <a:pt x="102" y="254"/>
                  </a:cubicBezTo>
                  <a:cubicBezTo>
                    <a:pt x="102" y="254"/>
                    <a:pt x="102" y="254"/>
                    <a:pt x="102" y="254"/>
                  </a:cubicBezTo>
                  <a:cubicBezTo>
                    <a:pt x="102" y="254"/>
                    <a:pt x="102" y="254"/>
                    <a:pt x="102" y="254"/>
                  </a:cubicBezTo>
                  <a:cubicBezTo>
                    <a:pt x="103" y="254"/>
                    <a:pt x="103" y="254"/>
                    <a:pt x="104" y="254"/>
                  </a:cubicBezTo>
                  <a:cubicBezTo>
                    <a:pt x="105" y="253"/>
                    <a:pt x="106" y="253"/>
                    <a:pt x="107" y="253"/>
                  </a:cubicBezTo>
                  <a:cubicBezTo>
                    <a:pt x="107" y="253"/>
                    <a:pt x="108" y="253"/>
                    <a:pt x="108" y="253"/>
                  </a:cubicBezTo>
                  <a:cubicBezTo>
                    <a:pt x="108" y="253"/>
                    <a:pt x="109" y="253"/>
                    <a:pt x="109" y="253"/>
                  </a:cubicBezTo>
                  <a:cubicBezTo>
                    <a:pt x="110" y="253"/>
                    <a:pt x="110" y="253"/>
                    <a:pt x="111" y="253"/>
                  </a:cubicBezTo>
                  <a:cubicBezTo>
                    <a:pt x="111" y="253"/>
                    <a:pt x="111" y="252"/>
                    <a:pt x="112" y="252"/>
                  </a:cubicBezTo>
                  <a:cubicBezTo>
                    <a:pt x="114" y="252"/>
                    <a:pt x="115" y="252"/>
                    <a:pt x="117" y="252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9" y="251"/>
                    <a:pt x="120" y="251"/>
                    <a:pt x="122" y="251"/>
                  </a:cubicBezTo>
                  <a:cubicBezTo>
                    <a:pt x="122" y="251"/>
                    <a:pt x="122" y="251"/>
                    <a:pt x="122" y="251"/>
                  </a:cubicBezTo>
                  <a:cubicBezTo>
                    <a:pt x="123" y="251"/>
                    <a:pt x="125" y="250"/>
                    <a:pt x="126" y="250"/>
                  </a:cubicBezTo>
                  <a:cubicBezTo>
                    <a:pt x="133" y="336"/>
                    <a:pt x="133" y="336"/>
                    <a:pt x="133" y="336"/>
                  </a:cubicBezTo>
                  <a:cubicBezTo>
                    <a:pt x="320" y="337"/>
                    <a:pt x="320" y="337"/>
                    <a:pt x="320" y="337"/>
                  </a:cubicBezTo>
                  <a:cubicBezTo>
                    <a:pt x="322" y="337"/>
                    <a:pt x="336" y="336"/>
                    <a:pt x="356" y="336"/>
                  </a:cubicBezTo>
                  <a:cubicBezTo>
                    <a:pt x="376" y="336"/>
                    <a:pt x="402" y="336"/>
                    <a:pt x="430" y="335"/>
                  </a:cubicBezTo>
                  <a:cubicBezTo>
                    <a:pt x="458" y="335"/>
                    <a:pt x="488" y="335"/>
                    <a:pt x="515" y="335"/>
                  </a:cubicBezTo>
                  <a:cubicBezTo>
                    <a:pt x="542" y="334"/>
                    <a:pt x="566" y="334"/>
                    <a:pt x="583" y="334"/>
                  </a:cubicBezTo>
                  <a:cubicBezTo>
                    <a:pt x="584" y="334"/>
                    <a:pt x="585" y="334"/>
                    <a:pt x="585" y="334"/>
                  </a:cubicBezTo>
                  <a:cubicBezTo>
                    <a:pt x="586" y="334"/>
                    <a:pt x="587" y="334"/>
                    <a:pt x="588" y="334"/>
                  </a:cubicBezTo>
                  <a:cubicBezTo>
                    <a:pt x="588" y="334"/>
                    <a:pt x="589" y="334"/>
                    <a:pt x="590" y="334"/>
                  </a:cubicBezTo>
                  <a:cubicBezTo>
                    <a:pt x="590" y="334"/>
                    <a:pt x="591" y="334"/>
                    <a:pt x="592" y="334"/>
                  </a:cubicBezTo>
                  <a:cubicBezTo>
                    <a:pt x="593" y="334"/>
                    <a:pt x="593" y="334"/>
                    <a:pt x="594" y="334"/>
                  </a:cubicBezTo>
                  <a:cubicBezTo>
                    <a:pt x="595" y="334"/>
                    <a:pt x="596" y="334"/>
                    <a:pt x="597" y="334"/>
                  </a:cubicBezTo>
                  <a:cubicBezTo>
                    <a:pt x="597" y="334"/>
                    <a:pt x="597" y="334"/>
                    <a:pt x="597" y="334"/>
                  </a:cubicBezTo>
                  <a:cubicBezTo>
                    <a:pt x="598" y="334"/>
                    <a:pt x="598" y="334"/>
                    <a:pt x="599" y="334"/>
                  </a:cubicBezTo>
                  <a:cubicBezTo>
                    <a:pt x="600" y="334"/>
                    <a:pt x="600" y="334"/>
                    <a:pt x="601" y="334"/>
                  </a:cubicBezTo>
                  <a:cubicBezTo>
                    <a:pt x="602" y="334"/>
                    <a:pt x="602" y="334"/>
                    <a:pt x="602" y="334"/>
                  </a:cubicBezTo>
                  <a:cubicBezTo>
                    <a:pt x="602" y="334"/>
                    <a:pt x="602" y="334"/>
                    <a:pt x="603" y="334"/>
                  </a:cubicBezTo>
                  <a:cubicBezTo>
                    <a:pt x="604" y="334"/>
                    <a:pt x="604" y="334"/>
                    <a:pt x="605" y="334"/>
                  </a:cubicBezTo>
                  <a:cubicBezTo>
                    <a:pt x="606" y="334"/>
                    <a:pt x="606" y="334"/>
                    <a:pt x="606" y="334"/>
                  </a:cubicBezTo>
                  <a:cubicBezTo>
                    <a:pt x="607" y="334"/>
                    <a:pt x="607" y="334"/>
                    <a:pt x="607" y="334"/>
                  </a:cubicBezTo>
                  <a:cubicBezTo>
                    <a:pt x="608" y="334"/>
                    <a:pt x="608" y="334"/>
                    <a:pt x="609" y="334"/>
                  </a:cubicBezTo>
                  <a:cubicBezTo>
                    <a:pt x="610" y="334"/>
                    <a:pt x="610" y="334"/>
                    <a:pt x="611" y="334"/>
                  </a:cubicBezTo>
                  <a:cubicBezTo>
                    <a:pt x="611" y="334"/>
                    <a:pt x="611" y="334"/>
                    <a:pt x="611" y="334"/>
                  </a:cubicBezTo>
                  <a:cubicBezTo>
                    <a:pt x="611" y="334"/>
                    <a:pt x="612" y="334"/>
                    <a:pt x="613" y="334"/>
                  </a:cubicBezTo>
                  <a:cubicBezTo>
                    <a:pt x="614" y="334"/>
                    <a:pt x="615" y="334"/>
                    <a:pt x="616" y="333"/>
                  </a:cubicBezTo>
                  <a:cubicBezTo>
                    <a:pt x="617" y="333"/>
                    <a:pt x="618" y="333"/>
                    <a:pt x="618" y="333"/>
                  </a:cubicBezTo>
                  <a:cubicBezTo>
                    <a:pt x="619" y="333"/>
                    <a:pt x="620" y="333"/>
                    <a:pt x="621" y="333"/>
                  </a:cubicBezTo>
                  <a:cubicBezTo>
                    <a:pt x="621" y="333"/>
                    <a:pt x="622" y="333"/>
                    <a:pt x="622" y="333"/>
                  </a:cubicBezTo>
                  <a:cubicBezTo>
                    <a:pt x="622" y="333"/>
                    <a:pt x="622" y="333"/>
                    <a:pt x="622" y="333"/>
                  </a:cubicBezTo>
                  <a:cubicBezTo>
                    <a:pt x="622" y="333"/>
                    <a:pt x="623" y="333"/>
                    <a:pt x="623" y="333"/>
                  </a:cubicBezTo>
                  <a:cubicBezTo>
                    <a:pt x="624" y="333"/>
                    <a:pt x="624" y="333"/>
                    <a:pt x="625" y="333"/>
                  </a:cubicBezTo>
                  <a:cubicBezTo>
                    <a:pt x="625" y="333"/>
                    <a:pt x="625" y="333"/>
                    <a:pt x="625" y="333"/>
                  </a:cubicBezTo>
                  <a:cubicBezTo>
                    <a:pt x="625" y="333"/>
                    <a:pt x="625" y="333"/>
                    <a:pt x="625" y="333"/>
                  </a:cubicBezTo>
                  <a:cubicBezTo>
                    <a:pt x="625" y="333"/>
                    <a:pt x="625" y="333"/>
                    <a:pt x="625" y="333"/>
                  </a:cubicBezTo>
                  <a:cubicBezTo>
                    <a:pt x="626" y="333"/>
                    <a:pt x="627" y="333"/>
                    <a:pt x="627" y="333"/>
                  </a:cubicBezTo>
                  <a:cubicBezTo>
                    <a:pt x="628" y="333"/>
                    <a:pt x="628" y="333"/>
                    <a:pt x="628" y="333"/>
                  </a:cubicBezTo>
                  <a:cubicBezTo>
                    <a:pt x="628" y="333"/>
                    <a:pt x="628" y="333"/>
                    <a:pt x="628" y="333"/>
                  </a:cubicBezTo>
                  <a:cubicBezTo>
                    <a:pt x="629" y="333"/>
                    <a:pt x="629" y="333"/>
                    <a:pt x="629" y="333"/>
                  </a:cubicBezTo>
                  <a:cubicBezTo>
                    <a:pt x="630" y="333"/>
                    <a:pt x="630" y="332"/>
                    <a:pt x="631" y="332"/>
                  </a:cubicBezTo>
                  <a:cubicBezTo>
                    <a:pt x="631" y="332"/>
                    <a:pt x="632" y="332"/>
                    <a:pt x="632" y="332"/>
                  </a:cubicBezTo>
                  <a:cubicBezTo>
                    <a:pt x="633" y="332"/>
                    <a:pt x="633" y="332"/>
                    <a:pt x="633" y="332"/>
                  </a:cubicBezTo>
                  <a:cubicBezTo>
                    <a:pt x="633" y="332"/>
                    <a:pt x="633" y="332"/>
                    <a:pt x="633" y="332"/>
                  </a:cubicBezTo>
                  <a:cubicBezTo>
                    <a:pt x="634" y="332"/>
                    <a:pt x="634" y="332"/>
                    <a:pt x="634" y="332"/>
                  </a:cubicBezTo>
                  <a:cubicBezTo>
                    <a:pt x="635" y="332"/>
                    <a:pt x="635" y="332"/>
                    <a:pt x="636" y="332"/>
                  </a:cubicBezTo>
                  <a:cubicBezTo>
                    <a:pt x="636" y="332"/>
                    <a:pt x="636" y="332"/>
                    <a:pt x="636" y="332"/>
                  </a:cubicBezTo>
                  <a:cubicBezTo>
                    <a:pt x="636" y="332"/>
                    <a:pt x="636" y="332"/>
                    <a:pt x="636" y="332"/>
                  </a:cubicBezTo>
                  <a:cubicBezTo>
                    <a:pt x="636" y="332"/>
                    <a:pt x="637" y="332"/>
                    <a:pt x="637" y="332"/>
                  </a:cubicBezTo>
                  <a:cubicBezTo>
                    <a:pt x="638" y="332"/>
                    <a:pt x="638" y="332"/>
                    <a:pt x="638" y="332"/>
                  </a:cubicBezTo>
                  <a:cubicBezTo>
                    <a:pt x="638" y="332"/>
                    <a:pt x="638" y="332"/>
                    <a:pt x="638" y="332"/>
                  </a:cubicBezTo>
                  <a:cubicBezTo>
                    <a:pt x="639" y="331"/>
                    <a:pt x="639" y="331"/>
                    <a:pt x="639" y="331"/>
                  </a:cubicBezTo>
                  <a:cubicBezTo>
                    <a:pt x="639" y="331"/>
                    <a:pt x="639" y="331"/>
                    <a:pt x="639" y="331"/>
                  </a:cubicBezTo>
                  <a:cubicBezTo>
                    <a:pt x="640" y="331"/>
                    <a:pt x="642" y="331"/>
                    <a:pt x="643" y="331"/>
                  </a:cubicBezTo>
                  <a:cubicBezTo>
                    <a:pt x="643" y="331"/>
                    <a:pt x="643" y="331"/>
                    <a:pt x="643" y="331"/>
                  </a:cubicBezTo>
                  <a:cubicBezTo>
                    <a:pt x="643" y="331"/>
                    <a:pt x="643" y="331"/>
                    <a:pt x="643" y="331"/>
                  </a:cubicBezTo>
                  <a:cubicBezTo>
                    <a:pt x="644" y="330"/>
                    <a:pt x="645" y="330"/>
                    <a:pt x="645" y="330"/>
                  </a:cubicBezTo>
                  <a:cubicBezTo>
                    <a:pt x="645" y="330"/>
                    <a:pt x="645" y="330"/>
                    <a:pt x="645" y="330"/>
                  </a:cubicBezTo>
                  <a:cubicBezTo>
                    <a:pt x="646" y="330"/>
                    <a:pt x="646" y="330"/>
                    <a:pt x="646" y="330"/>
                  </a:cubicBezTo>
                  <a:cubicBezTo>
                    <a:pt x="646" y="330"/>
                    <a:pt x="647" y="330"/>
                    <a:pt x="647" y="330"/>
                  </a:cubicBezTo>
                  <a:cubicBezTo>
                    <a:pt x="648" y="329"/>
                    <a:pt x="648" y="329"/>
                    <a:pt x="648" y="329"/>
                  </a:cubicBezTo>
                  <a:cubicBezTo>
                    <a:pt x="648" y="329"/>
                    <a:pt x="648" y="329"/>
                    <a:pt x="648" y="329"/>
                  </a:cubicBezTo>
                  <a:cubicBezTo>
                    <a:pt x="648" y="329"/>
                    <a:pt x="648" y="329"/>
                    <a:pt x="648" y="329"/>
                  </a:cubicBezTo>
                  <a:cubicBezTo>
                    <a:pt x="649" y="329"/>
                    <a:pt x="649" y="329"/>
                    <a:pt x="649" y="329"/>
                  </a:cubicBezTo>
                  <a:cubicBezTo>
                    <a:pt x="650" y="329"/>
                    <a:pt x="650" y="329"/>
                    <a:pt x="650" y="329"/>
                  </a:cubicBezTo>
                  <a:cubicBezTo>
                    <a:pt x="650" y="329"/>
                    <a:pt x="650" y="329"/>
                    <a:pt x="650" y="329"/>
                  </a:cubicBezTo>
                  <a:cubicBezTo>
                    <a:pt x="650" y="329"/>
                    <a:pt x="650" y="329"/>
                    <a:pt x="650" y="329"/>
                  </a:cubicBezTo>
                  <a:cubicBezTo>
                    <a:pt x="650" y="328"/>
                    <a:pt x="650" y="328"/>
                    <a:pt x="650" y="328"/>
                  </a:cubicBezTo>
                  <a:cubicBezTo>
                    <a:pt x="651" y="328"/>
                    <a:pt x="651" y="328"/>
                    <a:pt x="651" y="328"/>
                  </a:cubicBezTo>
                  <a:cubicBezTo>
                    <a:pt x="651" y="328"/>
                    <a:pt x="651" y="328"/>
                    <a:pt x="651" y="328"/>
                  </a:cubicBezTo>
                  <a:cubicBezTo>
                    <a:pt x="652" y="327"/>
                    <a:pt x="652" y="327"/>
                    <a:pt x="652" y="327"/>
                  </a:cubicBezTo>
                  <a:cubicBezTo>
                    <a:pt x="652" y="327"/>
                    <a:pt x="652" y="327"/>
                    <a:pt x="652" y="327"/>
                  </a:cubicBezTo>
                  <a:cubicBezTo>
                    <a:pt x="653" y="327"/>
                    <a:pt x="653" y="327"/>
                    <a:pt x="653" y="327"/>
                  </a:cubicBezTo>
                  <a:cubicBezTo>
                    <a:pt x="653" y="327"/>
                    <a:pt x="653" y="327"/>
                    <a:pt x="653" y="327"/>
                  </a:cubicBezTo>
                  <a:cubicBezTo>
                    <a:pt x="653" y="327"/>
                    <a:pt x="653" y="327"/>
                    <a:pt x="653" y="327"/>
                  </a:cubicBezTo>
                  <a:cubicBezTo>
                    <a:pt x="653" y="327"/>
                    <a:pt x="654" y="326"/>
                    <a:pt x="655" y="326"/>
                  </a:cubicBezTo>
                  <a:cubicBezTo>
                    <a:pt x="655" y="326"/>
                    <a:pt x="655" y="326"/>
                    <a:pt x="655" y="326"/>
                  </a:cubicBezTo>
                  <a:cubicBezTo>
                    <a:pt x="656" y="326"/>
                    <a:pt x="656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4"/>
                    <a:pt x="657" y="324"/>
                    <a:pt x="657" y="324"/>
                  </a:cubicBezTo>
                  <a:cubicBezTo>
                    <a:pt x="657" y="324"/>
                    <a:pt x="657" y="324"/>
                    <a:pt x="657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3"/>
                    <a:pt x="658" y="323"/>
                    <a:pt x="658" y="323"/>
                  </a:cubicBezTo>
                  <a:cubicBezTo>
                    <a:pt x="658" y="323"/>
                    <a:pt x="658" y="323"/>
                    <a:pt x="658" y="323"/>
                  </a:cubicBezTo>
                  <a:cubicBezTo>
                    <a:pt x="658" y="323"/>
                    <a:pt x="658" y="323"/>
                    <a:pt x="658" y="323"/>
                  </a:cubicBezTo>
                  <a:cubicBezTo>
                    <a:pt x="658" y="323"/>
                    <a:pt x="658" y="323"/>
                    <a:pt x="658" y="323"/>
                  </a:cubicBezTo>
                  <a:cubicBezTo>
                    <a:pt x="658" y="323"/>
                    <a:pt x="658" y="323"/>
                    <a:pt x="658" y="323"/>
                  </a:cubicBezTo>
                  <a:cubicBezTo>
                    <a:pt x="658" y="323"/>
                    <a:pt x="658" y="323"/>
                    <a:pt x="658" y="323"/>
                  </a:cubicBezTo>
                  <a:cubicBezTo>
                    <a:pt x="658" y="323"/>
                    <a:pt x="658" y="323"/>
                    <a:pt x="658" y="323"/>
                  </a:cubicBezTo>
                  <a:cubicBezTo>
                    <a:pt x="658" y="322"/>
                    <a:pt x="658" y="322"/>
                    <a:pt x="658" y="322"/>
                  </a:cubicBezTo>
                  <a:cubicBezTo>
                    <a:pt x="658" y="322"/>
                    <a:pt x="658" y="322"/>
                    <a:pt x="658" y="322"/>
                  </a:cubicBezTo>
                  <a:cubicBezTo>
                    <a:pt x="658" y="322"/>
                    <a:pt x="658" y="322"/>
                    <a:pt x="658" y="322"/>
                  </a:cubicBezTo>
                  <a:cubicBezTo>
                    <a:pt x="658" y="322"/>
                    <a:pt x="658" y="322"/>
                    <a:pt x="658" y="322"/>
                  </a:cubicBezTo>
                  <a:cubicBezTo>
                    <a:pt x="658" y="322"/>
                    <a:pt x="658" y="322"/>
                    <a:pt x="658" y="322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7" y="287"/>
                    <a:pt x="657" y="287"/>
                    <a:pt x="657" y="287"/>
                  </a:cubicBezTo>
                  <a:cubicBezTo>
                    <a:pt x="656" y="244"/>
                    <a:pt x="656" y="244"/>
                    <a:pt x="656" y="244"/>
                  </a:cubicBezTo>
                  <a:cubicBezTo>
                    <a:pt x="657" y="244"/>
                    <a:pt x="658" y="244"/>
                    <a:pt x="659" y="244"/>
                  </a:cubicBezTo>
                  <a:cubicBezTo>
                    <a:pt x="659" y="244"/>
                    <a:pt x="659" y="244"/>
                    <a:pt x="659" y="244"/>
                  </a:cubicBezTo>
                  <a:cubicBezTo>
                    <a:pt x="661" y="244"/>
                    <a:pt x="663" y="244"/>
                    <a:pt x="665" y="243"/>
                  </a:cubicBezTo>
                  <a:cubicBezTo>
                    <a:pt x="666" y="243"/>
                    <a:pt x="667" y="243"/>
                    <a:pt x="668" y="244"/>
                  </a:cubicBezTo>
                  <a:cubicBezTo>
                    <a:pt x="669" y="244"/>
                    <a:pt x="670" y="244"/>
                    <a:pt x="671" y="244"/>
                  </a:cubicBezTo>
                  <a:cubicBezTo>
                    <a:pt x="671" y="244"/>
                    <a:pt x="671" y="244"/>
                    <a:pt x="671" y="244"/>
                  </a:cubicBezTo>
                  <a:cubicBezTo>
                    <a:pt x="672" y="244"/>
                    <a:pt x="673" y="244"/>
                    <a:pt x="674" y="244"/>
                  </a:cubicBezTo>
                  <a:cubicBezTo>
                    <a:pt x="675" y="244"/>
                    <a:pt x="675" y="244"/>
                    <a:pt x="675" y="244"/>
                  </a:cubicBezTo>
                  <a:cubicBezTo>
                    <a:pt x="675" y="244"/>
                    <a:pt x="675" y="244"/>
                    <a:pt x="675" y="244"/>
                  </a:cubicBezTo>
                  <a:cubicBezTo>
                    <a:pt x="676" y="244"/>
                    <a:pt x="677" y="244"/>
                    <a:pt x="677" y="244"/>
                  </a:cubicBezTo>
                  <a:cubicBezTo>
                    <a:pt x="678" y="244"/>
                    <a:pt x="679" y="244"/>
                    <a:pt x="680" y="244"/>
                  </a:cubicBezTo>
                  <a:cubicBezTo>
                    <a:pt x="681" y="244"/>
                    <a:pt x="682" y="244"/>
                    <a:pt x="683" y="244"/>
                  </a:cubicBezTo>
                  <a:cubicBezTo>
                    <a:pt x="683" y="244"/>
                    <a:pt x="683" y="244"/>
                    <a:pt x="683" y="244"/>
                  </a:cubicBezTo>
                  <a:cubicBezTo>
                    <a:pt x="684" y="244"/>
                    <a:pt x="684" y="244"/>
                    <a:pt x="684" y="244"/>
                  </a:cubicBezTo>
                  <a:cubicBezTo>
                    <a:pt x="684" y="244"/>
                    <a:pt x="684" y="244"/>
                    <a:pt x="684" y="244"/>
                  </a:cubicBezTo>
                  <a:cubicBezTo>
                    <a:pt x="685" y="245"/>
                    <a:pt x="685" y="245"/>
                    <a:pt x="685" y="245"/>
                  </a:cubicBezTo>
                  <a:cubicBezTo>
                    <a:pt x="686" y="245"/>
                    <a:pt x="687" y="245"/>
                    <a:pt x="688" y="245"/>
                  </a:cubicBezTo>
                  <a:cubicBezTo>
                    <a:pt x="688" y="245"/>
                    <a:pt x="689" y="245"/>
                    <a:pt x="689" y="245"/>
                  </a:cubicBezTo>
                  <a:cubicBezTo>
                    <a:pt x="690" y="245"/>
                    <a:pt x="690" y="245"/>
                    <a:pt x="690" y="245"/>
                  </a:cubicBezTo>
                  <a:cubicBezTo>
                    <a:pt x="690" y="245"/>
                    <a:pt x="690" y="245"/>
                    <a:pt x="690" y="245"/>
                  </a:cubicBezTo>
                  <a:cubicBezTo>
                    <a:pt x="690" y="245"/>
                    <a:pt x="690" y="245"/>
                    <a:pt x="690" y="245"/>
                  </a:cubicBezTo>
                  <a:cubicBezTo>
                    <a:pt x="690" y="245"/>
                    <a:pt x="690" y="245"/>
                    <a:pt x="690" y="245"/>
                  </a:cubicBezTo>
                  <a:cubicBezTo>
                    <a:pt x="691" y="245"/>
                    <a:pt x="691" y="245"/>
                    <a:pt x="692" y="245"/>
                  </a:cubicBezTo>
                  <a:cubicBezTo>
                    <a:pt x="692" y="245"/>
                    <a:pt x="693" y="245"/>
                    <a:pt x="693" y="245"/>
                  </a:cubicBezTo>
                  <a:cubicBezTo>
                    <a:pt x="695" y="245"/>
                    <a:pt x="695" y="245"/>
                    <a:pt x="695" y="245"/>
                  </a:cubicBezTo>
                  <a:cubicBezTo>
                    <a:pt x="696" y="245"/>
                    <a:pt x="696" y="245"/>
                    <a:pt x="696" y="245"/>
                  </a:cubicBezTo>
                  <a:cubicBezTo>
                    <a:pt x="697" y="245"/>
                    <a:pt x="697" y="245"/>
                    <a:pt x="697" y="245"/>
                  </a:cubicBezTo>
                  <a:cubicBezTo>
                    <a:pt x="698" y="245"/>
                    <a:pt x="698" y="245"/>
                    <a:pt x="698" y="245"/>
                  </a:cubicBezTo>
                  <a:cubicBezTo>
                    <a:pt x="699" y="245"/>
                    <a:pt x="699" y="245"/>
                    <a:pt x="699" y="245"/>
                  </a:cubicBezTo>
                  <a:cubicBezTo>
                    <a:pt x="700" y="245"/>
                    <a:pt x="700" y="245"/>
                    <a:pt x="700" y="245"/>
                  </a:cubicBezTo>
                  <a:cubicBezTo>
                    <a:pt x="700" y="245"/>
                    <a:pt x="700" y="245"/>
                    <a:pt x="700" y="245"/>
                  </a:cubicBezTo>
                  <a:cubicBezTo>
                    <a:pt x="701" y="245"/>
                    <a:pt x="701" y="245"/>
                    <a:pt x="701" y="245"/>
                  </a:cubicBezTo>
                  <a:cubicBezTo>
                    <a:pt x="702" y="245"/>
                    <a:pt x="702" y="245"/>
                    <a:pt x="702" y="245"/>
                  </a:cubicBezTo>
                  <a:cubicBezTo>
                    <a:pt x="702" y="245"/>
                    <a:pt x="702" y="245"/>
                    <a:pt x="702" y="245"/>
                  </a:cubicBezTo>
                  <a:cubicBezTo>
                    <a:pt x="703" y="245"/>
                    <a:pt x="703" y="245"/>
                    <a:pt x="703" y="245"/>
                  </a:cubicBezTo>
                  <a:cubicBezTo>
                    <a:pt x="703" y="245"/>
                    <a:pt x="703" y="245"/>
                    <a:pt x="703" y="245"/>
                  </a:cubicBezTo>
                  <a:cubicBezTo>
                    <a:pt x="704" y="245"/>
                    <a:pt x="704" y="245"/>
                    <a:pt x="704" y="245"/>
                  </a:cubicBezTo>
                  <a:cubicBezTo>
                    <a:pt x="704" y="245"/>
                    <a:pt x="704" y="245"/>
                    <a:pt x="704" y="245"/>
                  </a:cubicBezTo>
                  <a:cubicBezTo>
                    <a:pt x="704" y="245"/>
                    <a:pt x="704" y="245"/>
                    <a:pt x="704" y="245"/>
                  </a:cubicBezTo>
                  <a:cubicBezTo>
                    <a:pt x="705" y="245"/>
                    <a:pt x="705" y="245"/>
                    <a:pt x="705" y="245"/>
                  </a:cubicBezTo>
                  <a:cubicBezTo>
                    <a:pt x="706" y="245"/>
                    <a:pt x="706" y="245"/>
                    <a:pt x="706" y="245"/>
                  </a:cubicBezTo>
                  <a:cubicBezTo>
                    <a:pt x="707" y="245"/>
                    <a:pt x="707" y="245"/>
                    <a:pt x="707" y="245"/>
                  </a:cubicBezTo>
                  <a:cubicBezTo>
                    <a:pt x="707" y="245"/>
                    <a:pt x="707" y="245"/>
                    <a:pt x="707" y="245"/>
                  </a:cubicBezTo>
                  <a:cubicBezTo>
                    <a:pt x="708" y="245"/>
                    <a:pt x="708" y="245"/>
                    <a:pt x="708" y="245"/>
                  </a:cubicBezTo>
                  <a:cubicBezTo>
                    <a:pt x="709" y="245"/>
                    <a:pt x="709" y="245"/>
                    <a:pt x="709" y="245"/>
                  </a:cubicBezTo>
                  <a:cubicBezTo>
                    <a:pt x="709" y="245"/>
                    <a:pt x="709" y="245"/>
                    <a:pt x="709" y="245"/>
                  </a:cubicBezTo>
                  <a:cubicBezTo>
                    <a:pt x="709" y="245"/>
                    <a:pt x="709" y="245"/>
                    <a:pt x="709" y="245"/>
                  </a:cubicBezTo>
                  <a:cubicBezTo>
                    <a:pt x="710" y="245"/>
                    <a:pt x="710" y="245"/>
                    <a:pt x="710" y="245"/>
                  </a:cubicBezTo>
                  <a:cubicBezTo>
                    <a:pt x="711" y="245"/>
                    <a:pt x="711" y="245"/>
                    <a:pt x="711" y="245"/>
                  </a:cubicBezTo>
                  <a:cubicBezTo>
                    <a:pt x="712" y="245"/>
                    <a:pt x="712" y="245"/>
                    <a:pt x="712" y="245"/>
                  </a:cubicBezTo>
                  <a:cubicBezTo>
                    <a:pt x="712" y="245"/>
                    <a:pt x="713" y="245"/>
                    <a:pt x="713" y="245"/>
                  </a:cubicBezTo>
                  <a:cubicBezTo>
                    <a:pt x="714" y="245"/>
                    <a:pt x="714" y="245"/>
                    <a:pt x="714" y="245"/>
                  </a:cubicBezTo>
                  <a:cubicBezTo>
                    <a:pt x="715" y="245"/>
                    <a:pt x="715" y="245"/>
                    <a:pt x="715" y="245"/>
                  </a:cubicBezTo>
                  <a:cubicBezTo>
                    <a:pt x="715" y="245"/>
                    <a:pt x="715" y="245"/>
                    <a:pt x="715" y="245"/>
                  </a:cubicBezTo>
                  <a:cubicBezTo>
                    <a:pt x="715" y="245"/>
                    <a:pt x="715" y="245"/>
                    <a:pt x="715" y="245"/>
                  </a:cubicBezTo>
                  <a:cubicBezTo>
                    <a:pt x="715" y="245"/>
                    <a:pt x="715" y="245"/>
                    <a:pt x="715" y="245"/>
                  </a:cubicBezTo>
                  <a:cubicBezTo>
                    <a:pt x="716" y="245"/>
                    <a:pt x="716" y="245"/>
                    <a:pt x="717" y="245"/>
                  </a:cubicBezTo>
                  <a:cubicBezTo>
                    <a:pt x="717" y="244"/>
                    <a:pt x="718" y="244"/>
                    <a:pt x="718" y="244"/>
                  </a:cubicBezTo>
                  <a:cubicBezTo>
                    <a:pt x="719" y="244"/>
                    <a:pt x="720" y="244"/>
                    <a:pt x="720" y="244"/>
                  </a:cubicBezTo>
                  <a:cubicBezTo>
                    <a:pt x="721" y="244"/>
                    <a:pt x="721" y="244"/>
                    <a:pt x="721" y="244"/>
                  </a:cubicBezTo>
                  <a:cubicBezTo>
                    <a:pt x="721" y="244"/>
                    <a:pt x="721" y="244"/>
                    <a:pt x="721" y="244"/>
                  </a:cubicBezTo>
                  <a:cubicBezTo>
                    <a:pt x="722" y="244"/>
                    <a:pt x="722" y="244"/>
                    <a:pt x="722" y="244"/>
                  </a:cubicBezTo>
                  <a:cubicBezTo>
                    <a:pt x="723" y="244"/>
                    <a:pt x="723" y="244"/>
                    <a:pt x="724" y="244"/>
                  </a:cubicBezTo>
                  <a:cubicBezTo>
                    <a:pt x="724" y="243"/>
                    <a:pt x="725" y="243"/>
                    <a:pt x="726" y="243"/>
                  </a:cubicBezTo>
                  <a:cubicBezTo>
                    <a:pt x="726" y="243"/>
                    <a:pt x="727" y="243"/>
                    <a:pt x="727" y="243"/>
                  </a:cubicBezTo>
                  <a:cubicBezTo>
                    <a:pt x="728" y="243"/>
                    <a:pt x="729" y="243"/>
                    <a:pt x="729" y="243"/>
                  </a:cubicBezTo>
                  <a:cubicBezTo>
                    <a:pt x="730" y="243"/>
                    <a:pt x="730" y="242"/>
                    <a:pt x="731" y="242"/>
                  </a:cubicBezTo>
                  <a:cubicBezTo>
                    <a:pt x="732" y="242"/>
                    <a:pt x="732" y="242"/>
                    <a:pt x="733" y="242"/>
                  </a:cubicBezTo>
                  <a:cubicBezTo>
                    <a:pt x="734" y="242"/>
                    <a:pt x="735" y="241"/>
                    <a:pt x="737" y="241"/>
                  </a:cubicBezTo>
                  <a:cubicBezTo>
                    <a:pt x="737" y="241"/>
                    <a:pt x="738" y="241"/>
                    <a:pt x="739" y="241"/>
                  </a:cubicBezTo>
                  <a:cubicBezTo>
                    <a:pt x="739" y="241"/>
                    <a:pt x="740" y="240"/>
                    <a:pt x="740" y="240"/>
                  </a:cubicBezTo>
                  <a:cubicBezTo>
                    <a:pt x="741" y="240"/>
                    <a:pt x="742" y="240"/>
                    <a:pt x="742" y="240"/>
                  </a:cubicBezTo>
                  <a:cubicBezTo>
                    <a:pt x="743" y="240"/>
                    <a:pt x="744" y="239"/>
                    <a:pt x="745" y="239"/>
                  </a:cubicBezTo>
                  <a:cubicBezTo>
                    <a:pt x="745" y="239"/>
                    <a:pt x="746" y="239"/>
                    <a:pt x="747" y="239"/>
                  </a:cubicBezTo>
                  <a:cubicBezTo>
                    <a:pt x="747" y="238"/>
                    <a:pt x="748" y="238"/>
                    <a:pt x="748" y="238"/>
                  </a:cubicBezTo>
                  <a:cubicBezTo>
                    <a:pt x="750" y="238"/>
                    <a:pt x="752" y="237"/>
                    <a:pt x="753" y="237"/>
                  </a:cubicBezTo>
                  <a:cubicBezTo>
                    <a:pt x="754" y="236"/>
                    <a:pt x="755" y="236"/>
                    <a:pt x="756" y="236"/>
                  </a:cubicBezTo>
                  <a:cubicBezTo>
                    <a:pt x="757" y="236"/>
                    <a:pt x="757" y="236"/>
                    <a:pt x="757" y="236"/>
                  </a:cubicBezTo>
                  <a:cubicBezTo>
                    <a:pt x="757" y="235"/>
                    <a:pt x="757" y="235"/>
                    <a:pt x="757" y="235"/>
                  </a:cubicBezTo>
                  <a:cubicBezTo>
                    <a:pt x="758" y="235"/>
                    <a:pt x="758" y="235"/>
                    <a:pt x="758" y="235"/>
                  </a:cubicBezTo>
                  <a:cubicBezTo>
                    <a:pt x="759" y="235"/>
                    <a:pt x="759" y="235"/>
                    <a:pt x="759" y="235"/>
                  </a:cubicBezTo>
                  <a:cubicBezTo>
                    <a:pt x="760" y="235"/>
                    <a:pt x="760" y="234"/>
                    <a:pt x="761" y="234"/>
                  </a:cubicBezTo>
                  <a:cubicBezTo>
                    <a:pt x="762" y="234"/>
                    <a:pt x="762" y="234"/>
                    <a:pt x="762" y="234"/>
                  </a:cubicBezTo>
                  <a:cubicBezTo>
                    <a:pt x="762" y="234"/>
                    <a:pt x="762" y="234"/>
                    <a:pt x="762" y="234"/>
                  </a:cubicBezTo>
                  <a:cubicBezTo>
                    <a:pt x="762" y="234"/>
                    <a:pt x="762" y="234"/>
                    <a:pt x="762" y="234"/>
                  </a:cubicBezTo>
                  <a:cubicBezTo>
                    <a:pt x="763" y="234"/>
                    <a:pt x="763" y="233"/>
                    <a:pt x="764" y="233"/>
                  </a:cubicBezTo>
                  <a:cubicBezTo>
                    <a:pt x="764" y="233"/>
                    <a:pt x="764" y="233"/>
                    <a:pt x="764" y="233"/>
                  </a:cubicBezTo>
                  <a:cubicBezTo>
                    <a:pt x="765" y="233"/>
                    <a:pt x="765" y="233"/>
                    <a:pt x="765" y="233"/>
                  </a:cubicBezTo>
                  <a:cubicBezTo>
                    <a:pt x="765" y="233"/>
                    <a:pt x="765" y="233"/>
                    <a:pt x="765" y="233"/>
                  </a:cubicBezTo>
                  <a:cubicBezTo>
                    <a:pt x="766" y="232"/>
                    <a:pt x="766" y="232"/>
                    <a:pt x="766" y="232"/>
                  </a:cubicBezTo>
                  <a:cubicBezTo>
                    <a:pt x="767" y="232"/>
                    <a:pt x="767" y="232"/>
                    <a:pt x="767" y="232"/>
                  </a:cubicBezTo>
                  <a:cubicBezTo>
                    <a:pt x="768" y="231"/>
                    <a:pt x="768" y="231"/>
                    <a:pt x="768" y="231"/>
                  </a:cubicBezTo>
                  <a:cubicBezTo>
                    <a:pt x="769" y="231"/>
                    <a:pt x="769" y="231"/>
                    <a:pt x="769" y="231"/>
                  </a:cubicBezTo>
                  <a:cubicBezTo>
                    <a:pt x="769" y="231"/>
                    <a:pt x="769" y="231"/>
                    <a:pt x="769" y="231"/>
                  </a:cubicBezTo>
                  <a:cubicBezTo>
                    <a:pt x="769" y="231"/>
                    <a:pt x="769" y="231"/>
                    <a:pt x="769" y="231"/>
                  </a:cubicBezTo>
                  <a:cubicBezTo>
                    <a:pt x="769" y="231"/>
                    <a:pt x="769" y="231"/>
                    <a:pt x="769" y="231"/>
                  </a:cubicBezTo>
                  <a:cubicBezTo>
                    <a:pt x="770" y="230"/>
                    <a:pt x="770" y="230"/>
                    <a:pt x="770" y="230"/>
                  </a:cubicBezTo>
                  <a:cubicBezTo>
                    <a:pt x="770" y="230"/>
                    <a:pt x="770" y="230"/>
                    <a:pt x="770" y="230"/>
                  </a:cubicBezTo>
                  <a:cubicBezTo>
                    <a:pt x="771" y="230"/>
                    <a:pt x="771" y="230"/>
                    <a:pt x="771" y="230"/>
                  </a:cubicBezTo>
                  <a:cubicBezTo>
                    <a:pt x="772" y="229"/>
                    <a:pt x="772" y="229"/>
                    <a:pt x="772" y="229"/>
                  </a:cubicBezTo>
                  <a:cubicBezTo>
                    <a:pt x="772" y="229"/>
                    <a:pt x="772" y="229"/>
                    <a:pt x="772" y="229"/>
                  </a:cubicBezTo>
                  <a:cubicBezTo>
                    <a:pt x="773" y="229"/>
                    <a:pt x="773" y="229"/>
                    <a:pt x="773" y="229"/>
                  </a:cubicBezTo>
                  <a:cubicBezTo>
                    <a:pt x="773" y="229"/>
                    <a:pt x="773" y="229"/>
                    <a:pt x="773" y="229"/>
                  </a:cubicBezTo>
                  <a:cubicBezTo>
                    <a:pt x="773" y="229"/>
                    <a:pt x="773" y="229"/>
                    <a:pt x="773" y="229"/>
                  </a:cubicBezTo>
                  <a:cubicBezTo>
                    <a:pt x="773" y="228"/>
                    <a:pt x="773" y="228"/>
                    <a:pt x="773" y="228"/>
                  </a:cubicBezTo>
                  <a:cubicBezTo>
                    <a:pt x="774" y="228"/>
                    <a:pt x="774" y="228"/>
                    <a:pt x="774" y="228"/>
                  </a:cubicBezTo>
                  <a:cubicBezTo>
                    <a:pt x="774" y="228"/>
                    <a:pt x="774" y="228"/>
                    <a:pt x="774" y="228"/>
                  </a:cubicBezTo>
                  <a:cubicBezTo>
                    <a:pt x="775" y="227"/>
                    <a:pt x="775" y="227"/>
                    <a:pt x="775" y="227"/>
                  </a:cubicBezTo>
                  <a:cubicBezTo>
                    <a:pt x="775" y="227"/>
                    <a:pt x="775" y="227"/>
                    <a:pt x="775" y="227"/>
                  </a:cubicBezTo>
                  <a:cubicBezTo>
                    <a:pt x="776" y="227"/>
                    <a:pt x="776" y="227"/>
                    <a:pt x="776" y="227"/>
                  </a:cubicBezTo>
                  <a:cubicBezTo>
                    <a:pt x="776" y="226"/>
                    <a:pt x="776" y="226"/>
                    <a:pt x="776" y="226"/>
                  </a:cubicBezTo>
                  <a:cubicBezTo>
                    <a:pt x="776" y="226"/>
                    <a:pt x="776" y="226"/>
                    <a:pt x="776" y="226"/>
                  </a:cubicBezTo>
                  <a:cubicBezTo>
                    <a:pt x="777" y="226"/>
                    <a:pt x="777" y="226"/>
                    <a:pt x="777" y="226"/>
                  </a:cubicBezTo>
                  <a:cubicBezTo>
                    <a:pt x="777" y="225"/>
                    <a:pt x="777" y="225"/>
                    <a:pt x="777" y="225"/>
                  </a:cubicBezTo>
                  <a:cubicBezTo>
                    <a:pt x="777" y="225"/>
                    <a:pt x="777" y="225"/>
                    <a:pt x="777" y="225"/>
                  </a:cubicBezTo>
                  <a:cubicBezTo>
                    <a:pt x="778" y="225"/>
                    <a:pt x="778" y="225"/>
                    <a:pt x="778" y="225"/>
                  </a:cubicBezTo>
                  <a:cubicBezTo>
                    <a:pt x="778" y="224"/>
                    <a:pt x="778" y="224"/>
                    <a:pt x="778" y="224"/>
                  </a:cubicBezTo>
                  <a:cubicBezTo>
                    <a:pt x="778" y="224"/>
                    <a:pt x="778" y="224"/>
                    <a:pt x="778" y="224"/>
                  </a:cubicBezTo>
                  <a:cubicBezTo>
                    <a:pt x="778" y="224"/>
                    <a:pt x="778" y="224"/>
                    <a:pt x="778" y="224"/>
                  </a:cubicBezTo>
                  <a:cubicBezTo>
                    <a:pt x="778" y="224"/>
                    <a:pt x="778" y="224"/>
                    <a:pt x="778" y="224"/>
                  </a:cubicBezTo>
                  <a:cubicBezTo>
                    <a:pt x="778" y="224"/>
                    <a:pt x="778" y="224"/>
                    <a:pt x="778" y="224"/>
                  </a:cubicBezTo>
                  <a:cubicBezTo>
                    <a:pt x="779" y="223"/>
                    <a:pt x="779" y="223"/>
                    <a:pt x="779" y="223"/>
                  </a:cubicBezTo>
                  <a:cubicBezTo>
                    <a:pt x="779" y="223"/>
                    <a:pt x="779" y="223"/>
                    <a:pt x="779" y="223"/>
                  </a:cubicBezTo>
                  <a:cubicBezTo>
                    <a:pt x="779" y="223"/>
                    <a:pt x="779" y="223"/>
                    <a:pt x="779" y="223"/>
                  </a:cubicBezTo>
                  <a:cubicBezTo>
                    <a:pt x="779" y="222"/>
                    <a:pt x="779" y="222"/>
                    <a:pt x="779" y="222"/>
                  </a:cubicBezTo>
                  <a:cubicBezTo>
                    <a:pt x="779" y="222"/>
                    <a:pt x="779" y="222"/>
                    <a:pt x="779" y="222"/>
                  </a:cubicBezTo>
                  <a:cubicBezTo>
                    <a:pt x="780" y="222"/>
                    <a:pt x="780" y="222"/>
                    <a:pt x="780" y="222"/>
                  </a:cubicBezTo>
                  <a:cubicBezTo>
                    <a:pt x="780" y="221"/>
                    <a:pt x="780" y="221"/>
                    <a:pt x="780" y="221"/>
                  </a:cubicBezTo>
                  <a:cubicBezTo>
                    <a:pt x="780" y="221"/>
                    <a:pt x="780" y="221"/>
                    <a:pt x="780" y="221"/>
                  </a:cubicBezTo>
                  <a:cubicBezTo>
                    <a:pt x="780" y="220"/>
                    <a:pt x="780" y="220"/>
                    <a:pt x="780" y="220"/>
                  </a:cubicBezTo>
                  <a:cubicBezTo>
                    <a:pt x="780" y="220"/>
                    <a:pt x="780" y="220"/>
                    <a:pt x="780" y="220"/>
                  </a:cubicBezTo>
                  <a:cubicBezTo>
                    <a:pt x="780" y="220"/>
                    <a:pt x="780" y="220"/>
                    <a:pt x="780" y="220"/>
                  </a:cubicBezTo>
                  <a:cubicBezTo>
                    <a:pt x="780" y="219"/>
                    <a:pt x="780" y="219"/>
                    <a:pt x="780" y="219"/>
                  </a:cubicBezTo>
                  <a:cubicBezTo>
                    <a:pt x="781" y="219"/>
                    <a:pt x="781" y="219"/>
                    <a:pt x="781" y="219"/>
                  </a:cubicBezTo>
                  <a:cubicBezTo>
                    <a:pt x="781" y="218"/>
                    <a:pt x="781" y="218"/>
                    <a:pt x="781" y="218"/>
                  </a:cubicBezTo>
                  <a:cubicBezTo>
                    <a:pt x="781" y="218"/>
                    <a:pt x="781" y="218"/>
                    <a:pt x="781" y="218"/>
                  </a:cubicBezTo>
                  <a:cubicBezTo>
                    <a:pt x="781" y="218"/>
                    <a:pt x="781" y="218"/>
                    <a:pt x="781" y="218"/>
                  </a:cubicBezTo>
                  <a:cubicBezTo>
                    <a:pt x="781" y="217"/>
                    <a:pt x="781" y="217"/>
                    <a:pt x="781" y="217"/>
                  </a:cubicBezTo>
                  <a:cubicBezTo>
                    <a:pt x="781" y="217"/>
                    <a:pt x="781" y="217"/>
                    <a:pt x="781" y="217"/>
                  </a:cubicBezTo>
                  <a:close/>
                </a:path>
              </a:pathLst>
            </a:custGeom>
            <a:gradFill>
              <a:gsLst>
                <a:gs pos="53000">
                  <a:schemeClr val="bg1">
                    <a:lumMod val="85000"/>
                  </a:schemeClr>
                </a:gs>
                <a:gs pos="98000">
                  <a:schemeClr val="bg1">
                    <a:lumMod val="65000"/>
                  </a:schemeClr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Freeform 22"/>
            <p:cNvSpPr/>
            <p:nvPr/>
          </p:nvSpPr>
          <p:spPr bwMode="auto">
            <a:xfrm flipH="1">
              <a:off x="5262760" y="3049612"/>
              <a:ext cx="1152525" cy="292100"/>
            </a:xfrm>
            <a:custGeom>
              <a:avLst/>
              <a:gdLst>
                <a:gd name="T0" fmla="*/ 742 w 779"/>
                <a:gd name="T1" fmla="*/ 59 h 196"/>
                <a:gd name="T2" fmla="*/ 722 w 779"/>
                <a:gd name="T3" fmla="*/ 57 h 196"/>
                <a:gd name="T4" fmla="*/ 670 w 779"/>
                <a:gd name="T5" fmla="*/ 64 h 196"/>
                <a:gd name="T6" fmla="*/ 653 w 779"/>
                <a:gd name="T7" fmla="*/ 67 h 196"/>
                <a:gd name="T8" fmla="*/ 640 w 779"/>
                <a:gd name="T9" fmla="*/ 66 h 196"/>
                <a:gd name="T10" fmla="*/ 630 w 779"/>
                <a:gd name="T11" fmla="*/ 56 h 196"/>
                <a:gd name="T12" fmla="*/ 584 w 779"/>
                <a:gd name="T13" fmla="*/ 4 h 196"/>
                <a:gd name="T14" fmla="*/ 481 w 779"/>
                <a:gd name="T15" fmla="*/ 3 h 196"/>
                <a:gd name="T16" fmla="*/ 470 w 779"/>
                <a:gd name="T17" fmla="*/ 4 h 196"/>
                <a:gd name="T18" fmla="*/ 448 w 779"/>
                <a:gd name="T19" fmla="*/ 32 h 196"/>
                <a:gd name="T20" fmla="*/ 433 w 779"/>
                <a:gd name="T21" fmla="*/ 50 h 196"/>
                <a:gd name="T22" fmla="*/ 384 w 779"/>
                <a:gd name="T23" fmla="*/ 53 h 196"/>
                <a:gd name="T24" fmla="*/ 341 w 779"/>
                <a:gd name="T25" fmla="*/ 50 h 196"/>
                <a:gd name="T26" fmla="*/ 345 w 779"/>
                <a:gd name="T27" fmla="*/ 21 h 196"/>
                <a:gd name="T28" fmla="*/ 342 w 779"/>
                <a:gd name="T29" fmla="*/ 3 h 196"/>
                <a:gd name="T30" fmla="*/ 298 w 779"/>
                <a:gd name="T31" fmla="*/ 0 h 196"/>
                <a:gd name="T32" fmla="*/ 191 w 779"/>
                <a:gd name="T33" fmla="*/ 0 h 196"/>
                <a:gd name="T34" fmla="*/ 163 w 779"/>
                <a:gd name="T35" fmla="*/ 12 h 196"/>
                <a:gd name="T36" fmla="*/ 168 w 779"/>
                <a:gd name="T37" fmla="*/ 35 h 196"/>
                <a:gd name="T38" fmla="*/ 175 w 779"/>
                <a:gd name="T39" fmla="*/ 68 h 196"/>
                <a:gd name="T40" fmla="*/ 140 w 779"/>
                <a:gd name="T41" fmla="*/ 76 h 196"/>
                <a:gd name="T42" fmla="*/ 127 w 779"/>
                <a:gd name="T43" fmla="*/ 75 h 196"/>
                <a:gd name="T44" fmla="*/ 108 w 779"/>
                <a:gd name="T45" fmla="*/ 72 h 196"/>
                <a:gd name="T46" fmla="*/ 71 w 779"/>
                <a:gd name="T47" fmla="*/ 72 h 196"/>
                <a:gd name="T48" fmla="*/ 30 w 779"/>
                <a:gd name="T49" fmla="*/ 78 h 196"/>
                <a:gd name="T50" fmla="*/ 1 w 779"/>
                <a:gd name="T51" fmla="*/ 102 h 196"/>
                <a:gd name="T52" fmla="*/ 25 w 779"/>
                <a:gd name="T53" fmla="*/ 118 h 196"/>
                <a:gd name="T54" fmla="*/ 73 w 779"/>
                <a:gd name="T55" fmla="*/ 121 h 196"/>
                <a:gd name="T56" fmla="*/ 101 w 779"/>
                <a:gd name="T57" fmla="*/ 119 h 196"/>
                <a:gd name="T58" fmla="*/ 128 w 779"/>
                <a:gd name="T59" fmla="*/ 115 h 196"/>
                <a:gd name="T60" fmla="*/ 154 w 779"/>
                <a:gd name="T61" fmla="*/ 118 h 196"/>
                <a:gd name="T62" fmla="*/ 164 w 779"/>
                <a:gd name="T63" fmla="*/ 137 h 196"/>
                <a:gd name="T64" fmla="*/ 122 w 779"/>
                <a:gd name="T65" fmla="*/ 196 h 196"/>
                <a:gd name="T66" fmla="*/ 423 w 779"/>
                <a:gd name="T67" fmla="*/ 195 h 196"/>
                <a:gd name="T68" fmla="*/ 580 w 779"/>
                <a:gd name="T69" fmla="*/ 193 h 196"/>
                <a:gd name="T70" fmla="*/ 587 w 779"/>
                <a:gd name="T71" fmla="*/ 193 h 196"/>
                <a:gd name="T72" fmla="*/ 647 w 779"/>
                <a:gd name="T73" fmla="*/ 187 h 196"/>
                <a:gd name="T74" fmla="*/ 646 w 779"/>
                <a:gd name="T75" fmla="*/ 158 h 196"/>
                <a:gd name="T76" fmla="*/ 631 w 779"/>
                <a:gd name="T77" fmla="*/ 117 h 196"/>
                <a:gd name="T78" fmla="*/ 661 w 779"/>
                <a:gd name="T79" fmla="*/ 109 h 196"/>
                <a:gd name="T80" fmla="*/ 671 w 779"/>
                <a:gd name="T81" fmla="*/ 109 h 196"/>
                <a:gd name="T82" fmla="*/ 687 w 779"/>
                <a:gd name="T83" fmla="*/ 110 h 196"/>
                <a:gd name="T84" fmla="*/ 712 w 779"/>
                <a:gd name="T85" fmla="*/ 110 h 196"/>
                <a:gd name="T86" fmla="*/ 757 w 779"/>
                <a:gd name="T87" fmla="*/ 101 h 196"/>
                <a:gd name="T88" fmla="*/ 766 w 779"/>
                <a:gd name="T89" fmla="*/ 6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79" h="196">
                  <a:moveTo>
                    <a:pt x="766" y="69"/>
                  </a:moveTo>
                  <a:cubicBezTo>
                    <a:pt x="761" y="66"/>
                    <a:pt x="754" y="63"/>
                    <a:pt x="748" y="60"/>
                  </a:cubicBezTo>
                  <a:cubicBezTo>
                    <a:pt x="746" y="60"/>
                    <a:pt x="744" y="59"/>
                    <a:pt x="742" y="59"/>
                  </a:cubicBezTo>
                  <a:cubicBezTo>
                    <a:pt x="740" y="58"/>
                    <a:pt x="738" y="58"/>
                    <a:pt x="736" y="58"/>
                  </a:cubicBezTo>
                  <a:cubicBezTo>
                    <a:pt x="733" y="58"/>
                    <a:pt x="731" y="57"/>
                    <a:pt x="729" y="57"/>
                  </a:cubicBezTo>
                  <a:cubicBezTo>
                    <a:pt x="726" y="57"/>
                    <a:pt x="724" y="57"/>
                    <a:pt x="722" y="57"/>
                  </a:cubicBezTo>
                  <a:cubicBezTo>
                    <a:pt x="716" y="57"/>
                    <a:pt x="710" y="58"/>
                    <a:pt x="704" y="58"/>
                  </a:cubicBezTo>
                  <a:cubicBezTo>
                    <a:pt x="698" y="59"/>
                    <a:pt x="692" y="60"/>
                    <a:pt x="686" y="61"/>
                  </a:cubicBezTo>
                  <a:cubicBezTo>
                    <a:pt x="680" y="62"/>
                    <a:pt x="675" y="63"/>
                    <a:pt x="670" y="64"/>
                  </a:cubicBezTo>
                  <a:cubicBezTo>
                    <a:pt x="665" y="65"/>
                    <a:pt x="660" y="66"/>
                    <a:pt x="656" y="67"/>
                  </a:cubicBezTo>
                  <a:cubicBezTo>
                    <a:pt x="656" y="67"/>
                    <a:pt x="655" y="67"/>
                    <a:pt x="655" y="67"/>
                  </a:cubicBezTo>
                  <a:cubicBezTo>
                    <a:pt x="654" y="67"/>
                    <a:pt x="654" y="67"/>
                    <a:pt x="653" y="67"/>
                  </a:cubicBezTo>
                  <a:cubicBezTo>
                    <a:pt x="652" y="68"/>
                    <a:pt x="652" y="68"/>
                    <a:pt x="651" y="68"/>
                  </a:cubicBezTo>
                  <a:cubicBezTo>
                    <a:pt x="651" y="68"/>
                    <a:pt x="650" y="68"/>
                    <a:pt x="650" y="68"/>
                  </a:cubicBezTo>
                  <a:cubicBezTo>
                    <a:pt x="646" y="68"/>
                    <a:pt x="643" y="67"/>
                    <a:pt x="640" y="66"/>
                  </a:cubicBezTo>
                  <a:cubicBezTo>
                    <a:pt x="638" y="65"/>
                    <a:pt x="636" y="64"/>
                    <a:pt x="634" y="62"/>
                  </a:cubicBezTo>
                  <a:cubicBezTo>
                    <a:pt x="632" y="61"/>
                    <a:pt x="631" y="59"/>
                    <a:pt x="631" y="58"/>
                  </a:cubicBezTo>
                  <a:cubicBezTo>
                    <a:pt x="630" y="57"/>
                    <a:pt x="630" y="56"/>
                    <a:pt x="630" y="56"/>
                  </a:cubicBezTo>
                  <a:cubicBezTo>
                    <a:pt x="649" y="5"/>
                    <a:pt x="649" y="5"/>
                    <a:pt x="649" y="5"/>
                  </a:cubicBezTo>
                  <a:cubicBezTo>
                    <a:pt x="647" y="5"/>
                    <a:pt x="639" y="5"/>
                    <a:pt x="628" y="5"/>
                  </a:cubicBezTo>
                  <a:cubicBezTo>
                    <a:pt x="616" y="4"/>
                    <a:pt x="601" y="4"/>
                    <a:pt x="584" y="4"/>
                  </a:cubicBezTo>
                  <a:cubicBezTo>
                    <a:pt x="567" y="4"/>
                    <a:pt x="549" y="3"/>
                    <a:pt x="532" y="3"/>
                  </a:cubicBezTo>
                  <a:cubicBezTo>
                    <a:pt x="515" y="3"/>
                    <a:pt x="498" y="3"/>
                    <a:pt x="486" y="3"/>
                  </a:cubicBezTo>
                  <a:cubicBezTo>
                    <a:pt x="484" y="3"/>
                    <a:pt x="483" y="3"/>
                    <a:pt x="481" y="3"/>
                  </a:cubicBezTo>
                  <a:cubicBezTo>
                    <a:pt x="480" y="3"/>
                    <a:pt x="478" y="3"/>
                    <a:pt x="477" y="3"/>
                  </a:cubicBezTo>
                  <a:cubicBezTo>
                    <a:pt x="476" y="3"/>
                    <a:pt x="475" y="4"/>
                    <a:pt x="473" y="4"/>
                  </a:cubicBezTo>
                  <a:cubicBezTo>
                    <a:pt x="472" y="4"/>
                    <a:pt x="471" y="4"/>
                    <a:pt x="470" y="4"/>
                  </a:cubicBezTo>
                  <a:cubicBezTo>
                    <a:pt x="460" y="4"/>
                    <a:pt x="454" y="6"/>
                    <a:pt x="450" y="9"/>
                  </a:cubicBezTo>
                  <a:cubicBezTo>
                    <a:pt x="447" y="12"/>
                    <a:pt x="446" y="15"/>
                    <a:pt x="446" y="20"/>
                  </a:cubicBezTo>
                  <a:cubicBezTo>
                    <a:pt x="446" y="24"/>
                    <a:pt x="447" y="28"/>
                    <a:pt x="448" y="32"/>
                  </a:cubicBezTo>
                  <a:cubicBezTo>
                    <a:pt x="449" y="36"/>
                    <a:pt x="449" y="40"/>
                    <a:pt x="449" y="43"/>
                  </a:cubicBezTo>
                  <a:cubicBezTo>
                    <a:pt x="448" y="44"/>
                    <a:pt x="447" y="46"/>
                    <a:pt x="444" y="47"/>
                  </a:cubicBezTo>
                  <a:cubicBezTo>
                    <a:pt x="441" y="48"/>
                    <a:pt x="437" y="49"/>
                    <a:pt x="433" y="50"/>
                  </a:cubicBezTo>
                  <a:cubicBezTo>
                    <a:pt x="428" y="51"/>
                    <a:pt x="423" y="52"/>
                    <a:pt x="417" y="52"/>
                  </a:cubicBezTo>
                  <a:cubicBezTo>
                    <a:pt x="411" y="53"/>
                    <a:pt x="405" y="53"/>
                    <a:pt x="398" y="53"/>
                  </a:cubicBezTo>
                  <a:cubicBezTo>
                    <a:pt x="394" y="53"/>
                    <a:pt x="389" y="53"/>
                    <a:pt x="384" y="53"/>
                  </a:cubicBezTo>
                  <a:cubicBezTo>
                    <a:pt x="379" y="53"/>
                    <a:pt x="375" y="53"/>
                    <a:pt x="370" y="52"/>
                  </a:cubicBezTo>
                  <a:cubicBezTo>
                    <a:pt x="365" y="52"/>
                    <a:pt x="360" y="52"/>
                    <a:pt x="355" y="51"/>
                  </a:cubicBezTo>
                  <a:cubicBezTo>
                    <a:pt x="351" y="51"/>
                    <a:pt x="346" y="50"/>
                    <a:pt x="341" y="50"/>
                  </a:cubicBezTo>
                  <a:cubicBezTo>
                    <a:pt x="330" y="48"/>
                    <a:pt x="325" y="45"/>
                    <a:pt x="324" y="42"/>
                  </a:cubicBezTo>
                  <a:cubicBezTo>
                    <a:pt x="323" y="39"/>
                    <a:pt x="325" y="35"/>
                    <a:pt x="329" y="32"/>
                  </a:cubicBezTo>
                  <a:cubicBezTo>
                    <a:pt x="334" y="28"/>
                    <a:pt x="340" y="24"/>
                    <a:pt x="345" y="21"/>
                  </a:cubicBezTo>
                  <a:cubicBezTo>
                    <a:pt x="351" y="17"/>
                    <a:pt x="356" y="14"/>
                    <a:pt x="358" y="12"/>
                  </a:cubicBezTo>
                  <a:cubicBezTo>
                    <a:pt x="361" y="10"/>
                    <a:pt x="360" y="8"/>
                    <a:pt x="356" y="6"/>
                  </a:cubicBezTo>
                  <a:cubicBezTo>
                    <a:pt x="353" y="5"/>
                    <a:pt x="348" y="4"/>
                    <a:pt x="342" y="3"/>
                  </a:cubicBezTo>
                  <a:cubicBezTo>
                    <a:pt x="336" y="2"/>
                    <a:pt x="329" y="1"/>
                    <a:pt x="324" y="1"/>
                  </a:cubicBezTo>
                  <a:cubicBezTo>
                    <a:pt x="319" y="1"/>
                    <a:pt x="315" y="0"/>
                    <a:pt x="315" y="0"/>
                  </a:cubicBezTo>
                  <a:cubicBezTo>
                    <a:pt x="314" y="0"/>
                    <a:pt x="307" y="0"/>
                    <a:pt x="298" y="0"/>
                  </a:cubicBezTo>
                  <a:cubicBezTo>
                    <a:pt x="289" y="0"/>
                    <a:pt x="277" y="0"/>
                    <a:pt x="264" y="0"/>
                  </a:cubicBezTo>
                  <a:cubicBezTo>
                    <a:pt x="250" y="0"/>
                    <a:pt x="236" y="0"/>
                    <a:pt x="224" y="0"/>
                  </a:cubicBezTo>
                  <a:cubicBezTo>
                    <a:pt x="211" y="0"/>
                    <a:pt x="199" y="0"/>
                    <a:pt x="191" y="0"/>
                  </a:cubicBezTo>
                  <a:cubicBezTo>
                    <a:pt x="184" y="1"/>
                    <a:pt x="178" y="1"/>
                    <a:pt x="174" y="3"/>
                  </a:cubicBezTo>
                  <a:cubicBezTo>
                    <a:pt x="170" y="4"/>
                    <a:pt x="168" y="6"/>
                    <a:pt x="166" y="8"/>
                  </a:cubicBezTo>
                  <a:cubicBezTo>
                    <a:pt x="164" y="9"/>
                    <a:pt x="164" y="11"/>
                    <a:pt x="163" y="12"/>
                  </a:cubicBezTo>
                  <a:cubicBezTo>
                    <a:pt x="163" y="14"/>
                    <a:pt x="163" y="15"/>
                    <a:pt x="163" y="15"/>
                  </a:cubicBezTo>
                  <a:cubicBezTo>
                    <a:pt x="164" y="15"/>
                    <a:pt x="164" y="18"/>
                    <a:pt x="165" y="21"/>
                  </a:cubicBezTo>
                  <a:cubicBezTo>
                    <a:pt x="166" y="25"/>
                    <a:pt x="167" y="30"/>
                    <a:pt x="168" y="35"/>
                  </a:cubicBezTo>
                  <a:cubicBezTo>
                    <a:pt x="170" y="40"/>
                    <a:pt x="171" y="46"/>
                    <a:pt x="173" y="50"/>
                  </a:cubicBezTo>
                  <a:cubicBezTo>
                    <a:pt x="174" y="55"/>
                    <a:pt x="176" y="60"/>
                    <a:pt x="177" y="62"/>
                  </a:cubicBezTo>
                  <a:cubicBezTo>
                    <a:pt x="178" y="64"/>
                    <a:pt x="177" y="66"/>
                    <a:pt x="175" y="68"/>
                  </a:cubicBezTo>
                  <a:cubicBezTo>
                    <a:pt x="173" y="70"/>
                    <a:pt x="170" y="71"/>
                    <a:pt x="167" y="72"/>
                  </a:cubicBezTo>
                  <a:cubicBezTo>
                    <a:pt x="163" y="73"/>
                    <a:pt x="159" y="74"/>
                    <a:pt x="154" y="75"/>
                  </a:cubicBezTo>
                  <a:cubicBezTo>
                    <a:pt x="149" y="75"/>
                    <a:pt x="145" y="76"/>
                    <a:pt x="140" y="76"/>
                  </a:cubicBezTo>
                  <a:cubicBezTo>
                    <a:pt x="138" y="76"/>
                    <a:pt x="137" y="76"/>
                    <a:pt x="135" y="76"/>
                  </a:cubicBezTo>
                  <a:cubicBezTo>
                    <a:pt x="134" y="76"/>
                    <a:pt x="132" y="76"/>
                    <a:pt x="131" y="75"/>
                  </a:cubicBezTo>
                  <a:cubicBezTo>
                    <a:pt x="129" y="75"/>
                    <a:pt x="128" y="75"/>
                    <a:pt x="127" y="75"/>
                  </a:cubicBezTo>
                  <a:cubicBezTo>
                    <a:pt x="126" y="75"/>
                    <a:pt x="124" y="74"/>
                    <a:pt x="123" y="74"/>
                  </a:cubicBezTo>
                  <a:cubicBezTo>
                    <a:pt x="122" y="74"/>
                    <a:pt x="119" y="73"/>
                    <a:pt x="117" y="73"/>
                  </a:cubicBezTo>
                  <a:cubicBezTo>
                    <a:pt x="114" y="72"/>
                    <a:pt x="111" y="72"/>
                    <a:pt x="108" y="72"/>
                  </a:cubicBezTo>
                  <a:cubicBezTo>
                    <a:pt x="105" y="72"/>
                    <a:pt x="101" y="71"/>
                    <a:pt x="98" y="71"/>
                  </a:cubicBezTo>
                  <a:cubicBezTo>
                    <a:pt x="94" y="71"/>
                    <a:pt x="90" y="71"/>
                    <a:pt x="86" y="71"/>
                  </a:cubicBezTo>
                  <a:cubicBezTo>
                    <a:pt x="81" y="71"/>
                    <a:pt x="76" y="71"/>
                    <a:pt x="71" y="72"/>
                  </a:cubicBezTo>
                  <a:cubicBezTo>
                    <a:pt x="66" y="72"/>
                    <a:pt x="62" y="73"/>
                    <a:pt x="57" y="73"/>
                  </a:cubicBezTo>
                  <a:cubicBezTo>
                    <a:pt x="52" y="74"/>
                    <a:pt x="47" y="74"/>
                    <a:pt x="43" y="75"/>
                  </a:cubicBezTo>
                  <a:cubicBezTo>
                    <a:pt x="38" y="76"/>
                    <a:pt x="34" y="77"/>
                    <a:pt x="30" y="78"/>
                  </a:cubicBezTo>
                  <a:cubicBezTo>
                    <a:pt x="22" y="80"/>
                    <a:pt x="17" y="83"/>
                    <a:pt x="12" y="85"/>
                  </a:cubicBezTo>
                  <a:cubicBezTo>
                    <a:pt x="8" y="88"/>
                    <a:pt x="5" y="91"/>
                    <a:pt x="3" y="93"/>
                  </a:cubicBezTo>
                  <a:cubicBezTo>
                    <a:pt x="1" y="96"/>
                    <a:pt x="0" y="99"/>
                    <a:pt x="1" y="102"/>
                  </a:cubicBezTo>
                  <a:cubicBezTo>
                    <a:pt x="1" y="105"/>
                    <a:pt x="2" y="107"/>
                    <a:pt x="4" y="110"/>
                  </a:cubicBezTo>
                  <a:cubicBezTo>
                    <a:pt x="6" y="111"/>
                    <a:pt x="8" y="113"/>
                    <a:pt x="12" y="114"/>
                  </a:cubicBezTo>
                  <a:cubicBezTo>
                    <a:pt x="15" y="116"/>
                    <a:pt x="20" y="117"/>
                    <a:pt x="25" y="118"/>
                  </a:cubicBezTo>
                  <a:cubicBezTo>
                    <a:pt x="30" y="119"/>
                    <a:pt x="36" y="120"/>
                    <a:pt x="42" y="121"/>
                  </a:cubicBezTo>
                  <a:cubicBezTo>
                    <a:pt x="49" y="122"/>
                    <a:pt x="56" y="122"/>
                    <a:pt x="64" y="122"/>
                  </a:cubicBezTo>
                  <a:cubicBezTo>
                    <a:pt x="67" y="122"/>
                    <a:pt x="70" y="122"/>
                    <a:pt x="73" y="121"/>
                  </a:cubicBezTo>
                  <a:cubicBezTo>
                    <a:pt x="76" y="121"/>
                    <a:pt x="79" y="121"/>
                    <a:pt x="82" y="121"/>
                  </a:cubicBezTo>
                  <a:cubicBezTo>
                    <a:pt x="85" y="121"/>
                    <a:pt x="88" y="120"/>
                    <a:pt x="91" y="120"/>
                  </a:cubicBezTo>
                  <a:cubicBezTo>
                    <a:pt x="95" y="119"/>
                    <a:pt x="98" y="119"/>
                    <a:pt x="101" y="119"/>
                  </a:cubicBezTo>
                  <a:cubicBezTo>
                    <a:pt x="105" y="118"/>
                    <a:pt x="108" y="117"/>
                    <a:pt x="111" y="117"/>
                  </a:cubicBezTo>
                  <a:cubicBezTo>
                    <a:pt x="114" y="117"/>
                    <a:pt x="117" y="116"/>
                    <a:pt x="120" y="116"/>
                  </a:cubicBezTo>
                  <a:cubicBezTo>
                    <a:pt x="123" y="116"/>
                    <a:pt x="125" y="116"/>
                    <a:pt x="128" y="115"/>
                  </a:cubicBezTo>
                  <a:cubicBezTo>
                    <a:pt x="130" y="115"/>
                    <a:pt x="132" y="115"/>
                    <a:pt x="134" y="115"/>
                  </a:cubicBezTo>
                  <a:cubicBezTo>
                    <a:pt x="139" y="115"/>
                    <a:pt x="142" y="115"/>
                    <a:pt x="146" y="116"/>
                  </a:cubicBezTo>
                  <a:cubicBezTo>
                    <a:pt x="149" y="116"/>
                    <a:pt x="151" y="117"/>
                    <a:pt x="154" y="118"/>
                  </a:cubicBezTo>
                  <a:cubicBezTo>
                    <a:pt x="156" y="119"/>
                    <a:pt x="158" y="120"/>
                    <a:pt x="159" y="121"/>
                  </a:cubicBezTo>
                  <a:cubicBezTo>
                    <a:pt x="161" y="122"/>
                    <a:pt x="163" y="123"/>
                    <a:pt x="165" y="124"/>
                  </a:cubicBezTo>
                  <a:cubicBezTo>
                    <a:pt x="168" y="125"/>
                    <a:pt x="167" y="130"/>
                    <a:pt x="164" y="137"/>
                  </a:cubicBezTo>
                  <a:cubicBezTo>
                    <a:pt x="161" y="143"/>
                    <a:pt x="156" y="152"/>
                    <a:pt x="150" y="160"/>
                  </a:cubicBezTo>
                  <a:cubicBezTo>
                    <a:pt x="144" y="169"/>
                    <a:pt x="137" y="177"/>
                    <a:pt x="132" y="184"/>
                  </a:cubicBezTo>
                  <a:cubicBezTo>
                    <a:pt x="127" y="191"/>
                    <a:pt x="123" y="195"/>
                    <a:pt x="122" y="196"/>
                  </a:cubicBezTo>
                  <a:cubicBezTo>
                    <a:pt x="311" y="196"/>
                    <a:pt x="311" y="196"/>
                    <a:pt x="311" y="196"/>
                  </a:cubicBezTo>
                  <a:cubicBezTo>
                    <a:pt x="314" y="196"/>
                    <a:pt x="328" y="196"/>
                    <a:pt x="348" y="196"/>
                  </a:cubicBezTo>
                  <a:cubicBezTo>
                    <a:pt x="368" y="195"/>
                    <a:pt x="395" y="195"/>
                    <a:pt x="423" y="195"/>
                  </a:cubicBezTo>
                  <a:cubicBezTo>
                    <a:pt x="452" y="194"/>
                    <a:pt x="482" y="194"/>
                    <a:pt x="509" y="194"/>
                  </a:cubicBezTo>
                  <a:cubicBezTo>
                    <a:pt x="537" y="193"/>
                    <a:pt x="561" y="193"/>
                    <a:pt x="578" y="193"/>
                  </a:cubicBezTo>
                  <a:cubicBezTo>
                    <a:pt x="579" y="193"/>
                    <a:pt x="580" y="193"/>
                    <a:pt x="580" y="193"/>
                  </a:cubicBezTo>
                  <a:cubicBezTo>
                    <a:pt x="581" y="193"/>
                    <a:pt x="582" y="193"/>
                    <a:pt x="583" y="193"/>
                  </a:cubicBezTo>
                  <a:cubicBezTo>
                    <a:pt x="583" y="193"/>
                    <a:pt x="584" y="193"/>
                    <a:pt x="585" y="193"/>
                  </a:cubicBezTo>
                  <a:cubicBezTo>
                    <a:pt x="586" y="193"/>
                    <a:pt x="586" y="193"/>
                    <a:pt x="587" y="193"/>
                  </a:cubicBezTo>
                  <a:cubicBezTo>
                    <a:pt x="602" y="193"/>
                    <a:pt x="613" y="192"/>
                    <a:pt x="621" y="192"/>
                  </a:cubicBezTo>
                  <a:cubicBezTo>
                    <a:pt x="629" y="191"/>
                    <a:pt x="635" y="191"/>
                    <a:pt x="639" y="190"/>
                  </a:cubicBezTo>
                  <a:cubicBezTo>
                    <a:pt x="643" y="189"/>
                    <a:pt x="645" y="188"/>
                    <a:pt x="647" y="187"/>
                  </a:cubicBezTo>
                  <a:cubicBezTo>
                    <a:pt x="649" y="186"/>
                    <a:pt x="651" y="185"/>
                    <a:pt x="653" y="185"/>
                  </a:cubicBezTo>
                  <a:cubicBezTo>
                    <a:pt x="655" y="184"/>
                    <a:pt x="655" y="180"/>
                    <a:pt x="654" y="176"/>
                  </a:cubicBezTo>
                  <a:cubicBezTo>
                    <a:pt x="652" y="171"/>
                    <a:pt x="650" y="165"/>
                    <a:pt x="646" y="158"/>
                  </a:cubicBezTo>
                  <a:cubicBezTo>
                    <a:pt x="643" y="152"/>
                    <a:pt x="640" y="145"/>
                    <a:pt x="637" y="139"/>
                  </a:cubicBezTo>
                  <a:cubicBezTo>
                    <a:pt x="634" y="133"/>
                    <a:pt x="631" y="128"/>
                    <a:pt x="630" y="125"/>
                  </a:cubicBezTo>
                  <a:cubicBezTo>
                    <a:pt x="629" y="122"/>
                    <a:pt x="629" y="119"/>
                    <a:pt x="631" y="117"/>
                  </a:cubicBezTo>
                  <a:cubicBezTo>
                    <a:pt x="632" y="115"/>
                    <a:pt x="634" y="114"/>
                    <a:pt x="638" y="113"/>
                  </a:cubicBezTo>
                  <a:cubicBezTo>
                    <a:pt x="641" y="111"/>
                    <a:pt x="644" y="111"/>
                    <a:pt x="648" y="110"/>
                  </a:cubicBezTo>
                  <a:cubicBezTo>
                    <a:pt x="652" y="109"/>
                    <a:pt x="657" y="109"/>
                    <a:pt x="661" y="109"/>
                  </a:cubicBezTo>
                  <a:cubicBezTo>
                    <a:pt x="663" y="109"/>
                    <a:pt x="664" y="109"/>
                    <a:pt x="665" y="109"/>
                  </a:cubicBezTo>
                  <a:cubicBezTo>
                    <a:pt x="666" y="109"/>
                    <a:pt x="667" y="109"/>
                    <a:pt x="668" y="109"/>
                  </a:cubicBezTo>
                  <a:cubicBezTo>
                    <a:pt x="669" y="109"/>
                    <a:pt x="670" y="109"/>
                    <a:pt x="671" y="109"/>
                  </a:cubicBezTo>
                  <a:cubicBezTo>
                    <a:pt x="672" y="109"/>
                    <a:pt x="673" y="109"/>
                    <a:pt x="674" y="109"/>
                  </a:cubicBezTo>
                  <a:cubicBezTo>
                    <a:pt x="676" y="110"/>
                    <a:pt x="678" y="110"/>
                    <a:pt x="681" y="110"/>
                  </a:cubicBezTo>
                  <a:cubicBezTo>
                    <a:pt x="683" y="110"/>
                    <a:pt x="685" y="110"/>
                    <a:pt x="687" y="110"/>
                  </a:cubicBezTo>
                  <a:cubicBezTo>
                    <a:pt x="689" y="110"/>
                    <a:pt x="691" y="111"/>
                    <a:pt x="694" y="111"/>
                  </a:cubicBezTo>
                  <a:cubicBezTo>
                    <a:pt x="696" y="111"/>
                    <a:pt x="698" y="111"/>
                    <a:pt x="700" y="111"/>
                  </a:cubicBezTo>
                  <a:cubicBezTo>
                    <a:pt x="704" y="111"/>
                    <a:pt x="708" y="110"/>
                    <a:pt x="712" y="110"/>
                  </a:cubicBezTo>
                  <a:cubicBezTo>
                    <a:pt x="716" y="110"/>
                    <a:pt x="720" y="109"/>
                    <a:pt x="725" y="108"/>
                  </a:cubicBezTo>
                  <a:cubicBezTo>
                    <a:pt x="729" y="108"/>
                    <a:pt x="734" y="107"/>
                    <a:pt x="740" y="105"/>
                  </a:cubicBezTo>
                  <a:cubicBezTo>
                    <a:pt x="745" y="104"/>
                    <a:pt x="751" y="103"/>
                    <a:pt x="757" y="101"/>
                  </a:cubicBezTo>
                  <a:cubicBezTo>
                    <a:pt x="767" y="98"/>
                    <a:pt x="773" y="94"/>
                    <a:pt x="776" y="91"/>
                  </a:cubicBezTo>
                  <a:cubicBezTo>
                    <a:pt x="779" y="87"/>
                    <a:pt x="779" y="83"/>
                    <a:pt x="777" y="79"/>
                  </a:cubicBezTo>
                  <a:cubicBezTo>
                    <a:pt x="775" y="76"/>
                    <a:pt x="771" y="72"/>
                    <a:pt x="766" y="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12"/>
          <p:cNvGrpSpPr/>
          <p:nvPr/>
        </p:nvGrpSpPr>
        <p:grpSpPr>
          <a:xfrm>
            <a:off x="3242225" y="2215942"/>
            <a:ext cx="1567821" cy="785481"/>
            <a:chOff x="2181423" y="3449662"/>
            <a:chExt cx="1739900" cy="871537"/>
          </a:xfrm>
          <a:effectLst>
            <a:outerShdw blurRad="393700" dist="228600" dir="5400000" sx="90000" sy="-19000" rotWithShape="0">
              <a:prstClr val="black">
                <a:alpha val="59000"/>
              </a:prstClr>
            </a:outerShdw>
          </a:effectLst>
        </p:grpSpPr>
        <p:sp>
          <p:nvSpPr>
            <p:cNvPr id="14" name="Freeform 24"/>
            <p:cNvSpPr/>
            <p:nvPr/>
          </p:nvSpPr>
          <p:spPr bwMode="auto">
            <a:xfrm flipH="1">
              <a:off x="2973585" y="3487762"/>
              <a:ext cx="153988" cy="331787"/>
            </a:xfrm>
            <a:custGeom>
              <a:avLst/>
              <a:gdLst>
                <a:gd name="T0" fmla="*/ 7 w 104"/>
                <a:gd name="T1" fmla="*/ 172 h 225"/>
                <a:gd name="T2" fmla="*/ 17 w 104"/>
                <a:gd name="T3" fmla="*/ 177 h 225"/>
                <a:gd name="T4" fmla="*/ 30 w 104"/>
                <a:gd name="T5" fmla="*/ 184 h 225"/>
                <a:gd name="T6" fmla="*/ 51 w 104"/>
                <a:gd name="T7" fmla="*/ 193 h 225"/>
                <a:gd name="T8" fmla="*/ 67 w 104"/>
                <a:gd name="T9" fmla="*/ 201 h 225"/>
                <a:gd name="T10" fmla="*/ 77 w 104"/>
                <a:gd name="T11" fmla="*/ 211 h 225"/>
                <a:gd name="T12" fmla="*/ 82 w 104"/>
                <a:gd name="T13" fmla="*/ 223 h 225"/>
                <a:gd name="T14" fmla="*/ 82 w 104"/>
                <a:gd name="T15" fmla="*/ 223 h 225"/>
                <a:gd name="T16" fmla="*/ 82 w 104"/>
                <a:gd name="T17" fmla="*/ 224 h 225"/>
                <a:gd name="T18" fmla="*/ 82 w 104"/>
                <a:gd name="T19" fmla="*/ 224 h 225"/>
                <a:gd name="T20" fmla="*/ 82 w 104"/>
                <a:gd name="T21" fmla="*/ 225 h 225"/>
                <a:gd name="T22" fmla="*/ 104 w 104"/>
                <a:gd name="T23" fmla="*/ 59 h 225"/>
                <a:gd name="T24" fmla="*/ 104 w 104"/>
                <a:gd name="T25" fmla="*/ 59 h 225"/>
                <a:gd name="T26" fmla="*/ 104 w 104"/>
                <a:gd name="T27" fmla="*/ 59 h 225"/>
                <a:gd name="T28" fmla="*/ 104 w 104"/>
                <a:gd name="T29" fmla="*/ 58 h 225"/>
                <a:gd name="T30" fmla="*/ 104 w 104"/>
                <a:gd name="T31" fmla="*/ 58 h 225"/>
                <a:gd name="T32" fmla="*/ 99 w 104"/>
                <a:gd name="T33" fmla="*/ 46 h 225"/>
                <a:gd name="T34" fmla="*/ 88 w 104"/>
                <a:gd name="T35" fmla="*/ 38 h 225"/>
                <a:gd name="T36" fmla="*/ 72 w 104"/>
                <a:gd name="T37" fmla="*/ 30 h 225"/>
                <a:gd name="T38" fmla="*/ 51 w 104"/>
                <a:gd name="T39" fmla="*/ 21 h 225"/>
                <a:gd name="T40" fmla="*/ 38 w 104"/>
                <a:gd name="T41" fmla="*/ 16 h 225"/>
                <a:gd name="T42" fmla="*/ 28 w 104"/>
                <a:gd name="T43" fmla="*/ 10 h 225"/>
                <a:gd name="T44" fmla="*/ 22 w 104"/>
                <a:gd name="T45" fmla="*/ 5 h 225"/>
                <a:gd name="T46" fmla="*/ 20 w 104"/>
                <a:gd name="T47" fmla="*/ 0 h 225"/>
                <a:gd name="T48" fmla="*/ 0 w 104"/>
                <a:gd name="T49" fmla="*/ 161 h 225"/>
                <a:gd name="T50" fmla="*/ 1 w 104"/>
                <a:gd name="T51" fmla="*/ 166 h 225"/>
                <a:gd name="T52" fmla="*/ 7 w 104"/>
                <a:gd name="T53" fmla="*/ 17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4" h="225">
                  <a:moveTo>
                    <a:pt x="7" y="172"/>
                  </a:moveTo>
                  <a:cubicBezTo>
                    <a:pt x="10" y="174"/>
                    <a:pt x="13" y="175"/>
                    <a:pt x="17" y="177"/>
                  </a:cubicBezTo>
                  <a:cubicBezTo>
                    <a:pt x="21" y="179"/>
                    <a:pt x="25" y="181"/>
                    <a:pt x="30" y="184"/>
                  </a:cubicBezTo>
                  <a:cubicBezTo>
                    <a:pt x="37" y="187"/>
                    <a:pt x="44" y="190"/>
                    <a:pt x="51" y="193"/>
                  </a:cubicBezTo>
                  <a:cubicBezTo>
                    <a:pt x="57" y="196"/>
                    <a:pt x="62" y="198"/>
                    <a:pt x="67" y="201"/>
                  </a:cubicBezTo>
                  <a:cubicBezTo>
                    <a:pt x="71" y="204"/>
                    <a:pt x="75" y="207"/>
                    <a:pt x="77" y="211"/>
                  </a:cubicBezTo>
                  <a:cubicBezTo>
                    <a:pt x="80" y="214"/>
                    <a:pt x="81" y="218"/>
                    <a:pt x="82" y="223"/>
                  </a:cubicBezTo>
                  <a:cubicBezTo>
                    <a:pt x="82" y="223"/>
                    <a:pt x="82" y="223"/>
                    <a:pt x="82" y="223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82" y="225"/>
                    <a:pt x="82" y="225"/>
                    <a:pt x="82" y="225"/>
                  </a:cubicBezTo>
                  <a:cubicBezTo>
                    <a:pt x="89" y="170"/>
                    <a:pt x="97" y="114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4" y="53"/>
                    <a:pt x="102" y="50"/>
                    <a:pt x="99" y="46"/>
                  </a:cubicBezTo>
                  <a:cubicBezTo>
                    <a:pt x="97" y="43"/>
                    <a:pt x="93" y="40"/>
                    <a:pt x="88" y="38"/>
                  </a:cubicBezTo>
                  <a:cubicBezTo>
                    <a:pt x="84" y="35"/>
                    <a:pt x="78" y="32"/>
                    <a:pt x="72" y="30"/>
                  </a:cubicBezTo>
                  <a:cubicBezTo>
                    <a:pt x="66" y="27"/>
                    <a:pt x="59" y="24"/>
                    <a:pt x="51" y="21"/>
                  </a:cubicBezTo>
                  <a:cubicBezTo>
                    <a:pt x="46" y="19"/>
                    <a:pt x="41" y="17"/>
                    <a:pt x="38" y="16"/>
                  </a:cubicBezTo>
                  <a:cubicBezTo>
                    <a:pt x="34" y="14"/>
                    <a:pt x="30" y="12"/>
                    <a:pt x="28" y="10"/>
                  </a:cubicBezTo>
                  <a:cubicBezTo>
                    <a:pt x="25" y="9"/>
                    <a:pt x="23" y="7"/>
                    <a:pt x="22" y="5"/>
                  </a:cubicBezTo>
                  <a:cubicBezTo>
                    <a:pt x="20" y="4"/>
                    <a:pt x="20" y="2"/>
                    <a:pt x="20" y="0"/>
                  </a:cubicBezTo>
                  <a:cubicBezTo>
                    <a:pt x="13" y="54"/>
                    <a:pt x="7" y="107"/>
                    <a:pt x="0" y="161"/>
                  </a:cubicBezTo>
                  <a:cubicBezTo>
                    <a:pt x="0" y="163"/>
                    <a:pt x="0" y="164"/>
                    <a:pt x="1" y="166"/>
                  </a:cubicBezTo>
                  <a:cubicBezTo>
                    <a:pt x="3" y="168"/>
                    <a:pt x="5" y="170"/>
                    <a:pt x="7" y="1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</a:schemeClr>
                </a:gs>
                <a:gs pos="98333">
                  <a:schemeClr val="bg1">
                    <a:lumMod val="65000"/>
                  </a:schemeClr>
                </a:gs>
              </a:gsLst>
              <a:lin ang="4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 flipH="1">
              <a:off x="2181423" y="3584599"/>
              <a:ext cx="1739900" cy="736600"/>
            </a:xfrm>
            <a:custGeom>
              <a:avLst/>
              <a:gdLst>
                <a:gd name="T0" fmla="*/ 374 w 1175"/>
                <a:gd name="T1" fmla="*/ 445 h 499"/>
                <a:gd name="T2" fmla="*/ 394 w 1175"/>
                <a:gd name="T3" fmla="*/ 453 h 499"/>
                <a:gd name="T4" fmla="*/ 405 w 1175"/>
                <a:gd name="T5" fmla="*/ 455 h 499"/>
                <a:gd name="T6" fmla="*/ 417 w 1175"/>
                <a:gd name="T7" fmla="*/ 457 h 499"/>
                <a:gd name="T8" fmla="*/ 428 w 1175"/>
                <a:gd name="T9" fmla="*/ 457 h 499"/>
                <a:gd name="T10" fmla="*/ 438 w 1175"/>
                <a:gd name="T11" fmla="*/ 456 h 499"/>
                <a:gd name="T12" fmla="*/ 495 w 1175"/>
                <a:gd name="T13" fmla="*/ 454 h 499"/>
                <a:gd name="T14" fmla="*/ 666 w 1175"/>
                <a:gd name="T15" fmla="*/ 446 h 499"/>
                <a:gd name="T16" fmla="*/ 709 w 1175"/>
                <a:gd name="T17" fmla="*/ 443 h 499"/>
                <a:gd name="T18" fmla="*/ 724 w 1175"/>
                <a:gd name="T19" fmla="*/ 440 h 499"/>
                <a:gd name="T20" fmla="*/ 737 w 1175"/>
                <a:gd name="T21" fmla="*/ 435 h 499"/>
                <a:gd name="T22" fmla="*/ 740 w 1175"/>
                <a:gd name="T23" fmla="*/ 432 h 499"/>
                <a:gd name="T24" fmla="*/ 793 w 1175"/>
                <a:gd name="T25" fmla="*/ 322 h 499"/>
                <a:gd name="T26" fmla="*/ 863 w 1175"/>
                <a:gd name="T27" fmla="*/ 364 h 499"/>
                <a:gd name="T28" fmla="*/ 897 w 1175"/>
                <a:gd name="T29" fmla="*/ 395 h 499"/>
                <a:gd name="T30" fmla="*/ 926 w 1175"/>
                <a:gd name="T31" fmla="*/ 404 h 499"/>
                <a:gd name="T32" fmla="*/ 954 w 1175"/>
                <a:gd name="T33" fmla="*/ 409 h 499"/>
                <a:gd name="T34" fmla="*/ 969 w 1175"/>
                <a:gd name="T35" fmla="*/ 411 h 499"/>
                <a:gd name="T36" fmla="*/ 980 w 1175"/>
                <a:gd name="T37" fmla="*/ 411 h 499"/>
                <a:gd name="T38" fmla="*/ 1003 w 1175"/>
                <a:gd name="T39" fmla="*/ 410 h 499"/>
                <a:gd name="T40" fmla="*/ 1057 w 1175"/>
                <a:gd name="T41" fmla="*/ 399 h 499"/>
                <a:gd name="T42" fmla="*/ 1118 w 1175"/>
                <a:gd name="T43" fmla="*/ 381 h 499"/>
                <a:gd name="T44" fmla="*/ 1169 w 1175"/>
                <a:gd name="T45" fmla="*/ 194 h 499"/>
                <a:gd name="T46" fmla="*/ 1116 w 1175"/>
                <a:gd name="T47" fmla="*/ 210 h 499"/>
                <a:gd name="T48" fmla="*/ 1008 w 1175"/>
                <a:gd name="T49" fmla="*/ 228 h 499"/>
                <a:gd name="T50" fmla="*/ 939 w 1175"/>
                <a:gd name="T51" fmla="*/ 217 h 499"/>
                <a:gd name="T52" fmla="*/ 888 w 1175"/>
                <a:gd name="T53" fmla="*/ 180 h 499"/>
                <a:gd name="T54" fmla="*/ 845 w 1175"/>
                <a:gd name="T55" fmla="*/ 152 h 499"/>
                <a:gd name="T56" fmla="*/ 815 w 1175"/>
                <a:gd name="T57" fmla="*/ 144 h 499"/>
                <a:gd name="T58" fmla="*/ 798 w 1175"/>
                <a:gd name="T59" fmla="*/ 142 h 499"/>
                <a:gd name="T60" fmla="*/ 774 w 1175"/>
                <a:gd name="T61" fmla="*/ 140 h 499"/>
                <a:gd name="T62" fmla="*/ 762 w 1175"/>
                <a:gd name="T63" fmla="*/ 140 h 499"/>
                <a:gd name="T64" fmla="*/ 725 w 1175"/>
                <a:gd name="T65" fmla="*/ 144 h 499"/>
                <a:gd name="T66" fmla="*/ 684 w 1175"/>
                <a:gd name="T67" fmla="*/ 154 h 499"/>
                <a:gd name="T68" fmla="*/ 662 w 1175"/>
                <a:gd name="T69" fmla="*/ 165 h 499"/>
                <a:gd name="T70" fmla="*/ 655 w 1175"/>
                <a:gd name="T71" fmla="*/ 172 h 499"/>
                <a:gd name="T72" fmla="*/ 593 w 1175"/>
                <a:gd name="T73" fmla="*/ 266 h 499"/>
                <a:gd name="T74" fmla="*/ 461 w 1175"/>
                <a:gd name="T75" fmla="*/ 271 h 499"/>
                <a:gd name="T76" fmla="*/ 436 w 1175"/>
                <a:gd name="T77" fmla="*/ 271 h 499"/>
                <a:gd name="T78" fmla="*/ 393 w 1175"/>
                <a:gd name="T79" fmla="*/ 259 h 499"/>
                <a:gd name="T80" fmla="*/ 335 w 1175"/>
                <a:gd name="T81" fmla="*/ 203 h 499"/>
                <a:gd name="T82" fmla="*/ 298 w 1175"/>
                <a:gd name="T83" fmla="*/ 174 h 499"/>
                <a:gd name="T84" fmla="*/ 287 w 1175"/>
                <a:gd name="T85" fmla="*/ 171 h 499"/>
                <a:gd name="T86" fmla="*/ 269 w 1175"/>
                <a:gd name="T87" fmla="*/ 168 h 499"/>
                <a:gd name="T88" fmla="*/ 255 w 1175"/>
                <a:gd name="T89" fmla="*/ 168 h 499"/>
                <a:gd name="T90" fmla="*/ 248 w 1175"/>
                <a:gd name="T91" fmla="*/ 168 h 499"/>
                <a:gd name="T92" fmla="*/ 231 w 1175"/>
                <a:gd name="T93" fmla="*/ 173 h 499"/>
                <a:gd name="T94" fmla="*/ 219 w 1175"/>
                <a:gd name="T95" fmla="*/ 181 h 499"/>
                <a:gd name="T96" fmla="*/ 185 w 1175"/>
                <a:gd name="T97" fmla="*/ 197 h 499"/>
                <a:gd name="T98" fmla="*/ 90 w 1175"/>
                <a:gd name="T99" fmla="*/ 7 h 499"/>
                <a:gd name="T100" fmla="*/ 67 w 1175"/>
                <a:gd name="T101" fmla="*/ 186 h 499"/>
                <a:gd name="T102" fmla="*/ 14 w 1175"/>
                <a:gd name="T103" fmla="*/ 494 h 499"/>
                <a:gd name="T104" fmla="*/ 28 w 1175"/>
                <a:gd name="T105" fmla="*/ 352 h 499"/>
                <a:gd name="T106" fmla="*/ 77 w 1175"/>
                <a:gd name="T107" fmla="*/ 372 h 499"/>
                <a:gd name="T108" fmla="*/ 99 w 1175"/>
                <a:gd name="T109" fmla="*/ 377 h 499"/>
                <a:gd name="T110" fmla="*/ 117 w 1175"/>
                <a:gd name="T111" fmla="*/ 379 h 499"/>
                <a:gd name="T112" fmla="*/ 136 w 1175"/>
                <a:gd name="T113" fmla="*/ 380 h 499"/>
                <a:gd name="T114" fmla="*/ 157 w 1175"/>
                <a:gd name="T115" fmla="*/ 378 h 499"/>
                <a:gd name="T116" fmla="*/ 180 w 1175"/>
                <a:gd name="T117" fmla="*/ 373 h 499"/>
                <a:gd name="T118" fmla="*/ 198 w 1175"/>
                <a:gd name="T119" fmla="*/ 364 h 499"/>
                <a:gd name="T120" fmla="*/ 217 w 1175"/>
                <a:gd name="T121" fmla="*/ 348 h 499"/>
                <a:gd name="T122" fmla="*/ 280 w 1175"/>
                <a:gd name="T123" fmla="*/ 352 h 499"/>
                <a:gd name="T124" fmla="*/ 327 w 1175"/>
                <a:gd name="T125" fmla="*/ 39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75" h="499">
                  <a:moveTo>
                    <a:pt x="333" y="403"/>
                  </a:moveTo>
                  <a:cubicBezTo>
                    <a:pt x="333" y="404"/>
                    <a:pt x="334" y="405"/>
                    <a:pt x="335" y="406"/>
                  </a:cubicBezTo>
                  <a:cubicBezTo>
                    <a:pt x="335" y="406"/>
                    <a:pt x="335" y="406"/>
                    <a:pt x="335" y="406"/>
                  </a:cubicBezTo>
                  <a:cubicBezTo>
                    <a:pt x="339" y="410"/>
                    <a:pt x="342" y="414"/>
                    <a:pt x="345" y="417"/>
                  </a:cubicBezTo>
                  <a:cubicBezTo>
                    <a:pt x="345" y="418"/>
                    <a:pt x="346" y="418"/>
                    <a:pt x="346" y="419"/>
                  </a:cubicBezTo>
                  <a:cubicBezTo>
                    <a:pt x="349" y="422"/>
                    <a:pt x="353" y="426"/>
                    <a:pt x="356" y="430"/>
                  </a:cubicBezTo>
                  <a:cubicBezTo>
                    <a:pt x="357" y="431"/>
                    <a:pt x="359" y="433"/>
                    <a:pt x="360" y="434"/>
                  </a:cubicBezTo>
                  <a:cubicBezTo>
                    <a:pt x="360" y="434"/>
                    <a:pt x="361" y="435"/>
                    <a:pt x="361" y="435"/>
                  </a:cubicBezTo>
                  <a:cubicBezTo>
                    <a:pt x="362" y="436"/>
                    <a:pt x="363" y="436"/>
                    <a:pt x="363" y="437"/>
                  </a:cubicBezTo>
                  <a:cubicBezTo>
                    <a:pt x="364" y="437"/>
                    <a:pt x="364" y="437"/>
                    <a:pt x="364" y="437"/>
                  </a:cubicBezTo>
                  <a:cubicBezTo>
                    <a:pt x="364" y="438"/>
                    <a:pt x="365" y="438"/>
                    <a:pt x="366" y="439"/>
                  </a:cubicBezTo>
                  <a:cubicBezTo>
                    <a:pt x="366" y="439"/>
                    <a:pt x="367" y="440"/>
                    <a:pt x="368" y="441"/>
                  </a:cubicBezTo>
                  <a:cubicBezTo>
                    <a:pt x="369" y="441"/>
                    <a:pt x="369" y="441"/>
                    <a:pt x="370" y="442"/>
                  </a:cubicBezTo>
                  <a:cubicBezTo>
                    <a:pt x="370" y="442"/>
                    <a:pt x="371" y="442"/>
                    <a:pt x="371" y="443"/>
                  </a:cubicBezTo>
                  <a:cubicBezTo>
                    <a:pt x="372" y="443"/>
                    <a:pt x="372" y="443"/>
                    <a:pt x="372" y="443"/>
                  </a:cubicBezTo>
                  <a:cubicBezTo>
                    <a:pt x="373" y="444"/>
                    <a:pt x="373" y="444"/>
                    <a:pt x="373" y="444"/>
                  </a:cubicBezTo>
                  <a:cubicBezTo>
                    <a:pt x="374" y="445"/>
                    <a:pt x="374" y="445"/>
                    <a:pt x="374" y="445"/>
                  </a:cubicBezTo>
                  <a:cubicBezTo>
                    <a:pt x="375" y="445"/>
                    <a:pt x="376" y="445"/>
                    <a:pt x="377" y="446"/>
                  </a:cubicBezTo>
                  <a:cubicBezTo>
                    <a:pt x="377" y="446"/>
                    <a:pt x="378" y="447"/>
                    <a:pt x="379" y="447"/>
                  </a:cubicBezTo>
                  <a:cubicBezTo>
                    <a:pt x="379" y="447"/>
                    <a:pt x="379" y="447"/>
                    <a:pt x="379" y="447"/>
                  </a:cubicBezTo>
                  <a:cubicBezTo>
                    <a:pt x="380" y="448"/>
                    <a:pt x="381" y="448"/>
                    <a:pt x="381" y="448"/>
                  </a:cubicBezTo>
                  <a:cubicBezTo>
                    <a:pt x="382" y="448"/>
                    <a:pt x="382" y="449"/>
                    <a:pt x="383" y="449"/>
                  </a:cubicBezTo>
                  <a:cubicBezTo>
                    <a:pt x="384" y="449"/>
                    <a:pt x="385" y="450"/>
                    <a:pt x="386" y="450"/>
                  </a:cubicBezTo>
                  <a:cubicBezTo>
                    <a:pt x="386" y="450"/>
                    <a:pt x="387" y="450"/>
                    <a:pt x="387" y="451"/>
                  </a:cubicBezTo>
                  <a:cubicBezTo>
                    <a:pt x="388" y="451"/>
                    <a:pt x="388" y="451"/>
                    <a:pt x="388" y="451"/>
                  </a:cubicBezTo>
                  <a:cubicBezTo>
                    <a:pt x="388" y="451"/>
                    <a:pt x="389" y="451"/>
                    <a:pt x="389" y="451"/>
                  </a:cubicBezTo>
                  <a:cubicBezTo>
                    <a:pt x="389" y="451"/>
                    <a:pt x="390" y="451"/>
                    <a:pt x="390" y="452"/>
                  </a:cubicBezTo>
                  <a:cubicBezTo>
                    <a:pt x="391" y="452"/>
                    <a:pt x="391" y="452"/>
                    <a:pt x="391" y="452"/>
                  </a:cubicBezTo>
                  <a:cubicBezTo>
                    <a:pt x="392" y="452"/>
                    <a:pt x="392" y="452"/>
                    <a:pt x="392" y="452"/>
                  </a:cubicBezTo>
                  <a:cubicBezTo>
                    <a:pt x="392" y="452"/>
                    <a:pt x="392" y="452"/>
                    <a:pt x="392" y="452"/>
                  </a:cubicBezTo>
                  <a:cubicBezTo>
                    <a:pt x="392" y="452"/>
                    <a:pt x="392" y="452"/>
                    <a:pt x="392" y="452"/>
                  </a:cubicBezTo>
                  <a:cubicBezTo>
                    <a:pt x="392" y="452"/>
                    <a:pt x="392" y="452"/>
                    <a:pt x="392" y="452"/>
                  </a:cubicBezTo>
                  <a:cubicBezTo>
                    <a:pt x="393" y="453"/>
                    <a:pt x="393" y="453"/>
                    <a:pt x="393" y="453"/>
                  </a:cubicBezTo>
                  <a:cubicBezTo>
                    <a:pt x="394" y="453"/>
                    <a:pt x="394" y="453"/>
                    <a:pt x="394" y="453"/>
                  </a:cubicBezTo>
                  <a:cubicBezTo>
                    <a:pt x="395" y="453"/>
                    <a:pt x="395" y="453"/>
                    <a:pt x="395" y="453"/>
                  </a:cubicBezTo>
                  <a:cubicBezTo>
                    <a:pt x="396" y="453"/>
                    <a:pt x="396" y="453"/>
                    <a:pt x="396" y="453"/>
                  </a:cubicBezTo>
                  <a:cubicBezTo>
                    <a:pt x="396" y="453"/>
                    <a:pt x="396" y="453"/>
                    <a:pt x="396" y="453"/>
                  </a:cubicBezTo>
                  <a:cubicBezTo>
                    <a:pt x="397" y="454"/>
                    <a:pt x="397" y="454"/>
                    <a:pt x="397" y="454"/>
                  </a:cubicBezTo>
                  <a:cubicBezTo>
                    <a:pt x="398" y="454"/>
                    <a:pt x="398" y="454"/>
                    <a:pt x="398" y="454"/>
                  </a:cubicBezTo>
                  <a:cubicBezTo>
                    <a:pt x="399" y="454"/>
                    <a:pt x="399" y="454"/>
                    <a:pt x="399" y="454"/>
                  </a:cubicBezTo>
                  <a:cubicBezTo>
                    <a:pt x="400" y="454"/>
                    <a:pt x="400" y="454"/>
                    <a:pt x="400" y="454"/>
                  </a:cubicBezTo>
                  <a:cubicBezTo>
                    <a:pt x="401" y="454"/>
                    <a:pt x="401" y="454"/>
                    <a:pt x="401" y="454"/>
                  </a:cubicBezTo>
                  <a:cubicBezTo>
                    <a:pt x="401" y="454"/>
                    <a:pt x="401" y="454"/>
                    <a:pt x="401" y="454"/>
                  </a:cubicBezTo>
                  <a:cubicBezTo>
                    <a:pt x="401" y="454"/>
                    <a:pt x="401" y="454"/>
                    <a:pt x="401" y="454"/>
                  </a:cubicBezTo>
                  <a:cubicBezTo>
                    <a:pt x="401" y="455"/>
                    <a:pt x="401" y="455"/>
                    <a:pt x="401" y="455"/>
                  </a:cubicBezTo>
                  <a:cubicBezTo>
                    <a:pt x="402" y="455"/>
                    <a:pt x="402" y="455"/>
                    <a:pt x="402" y="455"/>
                  </a:cubicBezTo>
                  <a:cubicBezTo>
                    <a:pt x="403" y="455"/>
                    <a:pt x="403" y="455"/>
                    <a:pt x="403" y="455"/>
                  </a:cubicBezTo>
                  <a:cubicBezTo>
                    <a:pt x="404" y="455"/>
                    <a:pt x="404" y="455"/>
                    <a:pt x="404" y="455"/>
                  </a:cubicBezTo>
                  <a:cubicBezTo>
                    <a:pt x="405" y="455"/>
                    <a:pt x="405" y="455"/>
                    <a:pt x="405" y="455"/>
                  </a:cubicBezTo>
                  <a:cubicBezTo>
                    <a:pt x="405" y="455"/>
                    <a:pt x="405" y="455"/>
                    <a:pt x="405" y="455"/>
                  </a:cubicBezTo>
                  <a:cubicBezTo>
                    <a:pt x="405" y="455"/>
                    <a:pt x="405" y="455"/>
                    <a:pt x="405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7" y="455"/>
                    <a:pt x="407" y="455"/>
                    <a:pt x="407" y="455"/>
                  </a:cubicBezTo>
                  <a:cubicBezTo>
                    <a:pt x="408" y="456"/>
                    <a:pt x="408" y="456"/>
                    <a:pt x="408" y="456"/>
                  </a:cubicBezTo>
                  <a:cubicBezTo>
                    <a:pt x="408" y="456"/>
                    <a:pt x="408" y="456"/>
                    <a:pt x="408" y="456"/>
                  </a:cubicBezTo>
                  <a:cubicBezTo>
                    <a:pt x="409" y="456"/>
                    <a:pt x="409" y="456"/>
                    <a:pt x="409" y="456"/>
                  </a:cubicBezTo>
                  <a:cubicBezTo>
                    <a:pt x="410" y="456"/>
                    <a:pt x="410" y="456"/>
                    <a:pt x="410" y="456"/>
                  </a:cubicBezTo>
                  <a:cubicBezTo>
                    <a:pt x="411" y="456"/>
                    <a:pt x="411" y="456"/>
                    <a:pt x="411" y="456"/>
                  </a:cubicBezTo>
                  <a:cubicBezTo>
                    <a:pt x="412" y="456"/>
                    <a:pt x="412" y="456"/>
                    <a:pt x="412" y="456"/>
                  </a:cubicBezTo>
                  <a:cubicBezTo>
                    <a:pt x="412" y="456"/>
                    <a:pt x="412" y="456"/>
                    <a:pt x="412" y="456"/>
                  </a:cubicBezTo>
                  <a:cubicBezTo>
                    <a:pt x="413" y="456"/>
                    <a:pt x="413" y="456"/>
                    <a:pt x="413" y="456"/>
                  </a:cubicBezTo>
                  <a:cubicBezTo>
                    <a:pt x="414" y="456"/>
                    <a:pt x="414" y="456"/>
                    <a:pt x="414" y="456"/>
                  </a:cubicBezTo>
                  <a:cubicBezTo>
                    <a:pt x="414" y="456"/>
                    <a:pt x="414" y="456"/>
                    <a:pt x="414" y="456"/>
                  </a:cubicBezTo>
                  <a:cubicBezTo>
                    <a:pt x="414" y="456"/>
                    <a:pt x="414" y="456"/>
                    <a:pt x="414" y="456"/>
                  </a:cubicBezTo>
                  <a:cubicBezTo>
                    <a:pt x="415" y="456"/>
                    <a:pt x="415" y="456"/>
                    <a:pt x="415" y="456"/>
                  </a:cubicBezTo>
                  <a:cubicBezTo>
                    <a:pt x="416" y="456"/>
                    <a:pt x="416" y="456"/>
                    <a:pt x="416" y="456"/>
                  </a:cubicBezTo>
                  <a:cubicBezTo>
                    <a:pt x="417" y="457"/>
                    <a:pt x="417" y="457"/>
                    <a:pt x="417" y="457"/>
                  </a:cubicBezTo>
                  <a:cubicBezTo>
                    <a:pt x="417" y="457"/>
                    <a:pt x="417" y="457"/>
                    <a:pt x="417" y="457"/>
                  </a:cubicBezTo>
                  <a:cubicBezTo>
                    <a:pt x="418" y="457"/>
                    <a:pt x="418" y="457"/>
                    <a:pt x="418" y="457"/>
                  </a:cubicBezTo>
                  <a:cubicBezTo>
                    <a:pt x="419" y="457"/>
                    <a:pt x="419" y="457"/>
                    <a:pt x="419" y="457"/>
                  </a:cubicBezTo>
                  <a:cubicBezTo>
                    <a:pt x="420" y="457"/>
                    <a:pt x="420" y="457"/>
                    <a:pt x="420" y="457"/>
                  </a:cubicBezTo>
                  <a:cubicBezTo>
                    <a:pt x="421" y="457"/>
                    <a:pt x="421" y="457"/>
                    <a:pt x="421" y="457"/>
                  </a:cubicBezTo>
                  <a:cubicBezTo>
                    <a:pt x="422" y="457"/>
                    <a:pt x="422" y="457"/>
                    <a:pt x="422" y="457"/>
                  </a:cubicBezTo>
                  <a:cubicBezTo>
                    <a:pt x="422" y="457"/>
                    <a:pt x="422" y="457"/>
                    <a:pt x="422" y="457"/>
                  </a:cubicBezTo>
                  <a:cubicBezTo>
                    <a:pt x="423" y="457"/>
                    <a:pt x="423" y="457"/>
                    <a:pt x="423" y="457"/>
                  </a:cubicBezTo>
                  <a:cubicBezTo>
                    <a:pt x="423" y="457"/>
                    <a:pt x="423" y="457"/>
                    <a:pt x="423" y="457"/>
                  </a:cubicBezTo>
                  <a:cubicBezTo>
                    <a:pt x="424" y="457"/>
                    <a:pt x="424" y="457"/>
                    <a:pt x="424" y="457"/>
                  </a:cubicBezTo>
                  <a:cubicBezTo>
                    <a:pt x="425" y="457"/>
                    <a:pt x="425" y="457"/>
                    <a:pt x="425" y="457"/>
                  </a:cubicBezTo>
                  <a:cubicBezTo>
                    <a:pt x="425" y="457"/>
                    <a:pt x="425" y="457"/>
                    <a:pt x="425" y="457"/>
                  </a:cubicBezTo>
                  <a:cubicBezTo>
                    <a:pt x="425" y="457"/>
                    <a:pt x="425" y="457"/>
                    <a:pt x="425" y="457"/>
                  </a:cubicBezTo>
                  <a:cubicBezTo>
                    <a:pt x="426" y="457"/>
                    <a:pt x="426" y="457"/>
                    <a:pt x="426" y="457"/>
                  </a:cubicBezTo>
                  <a:cubicBezTo>
                    <a:pt x="426" y="457"/>
                    <a:pt x="426" y="457"/>
                    <a:pt x="426" y="457"/>
                  </a:cubicBezTo>
                  <a:cubicBezTo>
                    <a:pt x="427" y="457"/>
                    <a:pt x="427" y="457"/>
                    <a:pt x="427" y="457"/>
                  </a:cubicBezTo>
                  <a:cubicBezTo>
                    <a:pt x="427" y="457"/>
                    <a:pt x="428" y="457"/>
                    <a:pt x="428" y="457"/>
                  </a:cubicBezTo>
                  <a:cubicBezTo>
                    <a:pt x="428" y="457"/>
                    <a:pt x="428" y="457"/>
                    <a:pt x="428" y="457"/>
                  </a:cubicBezTo>
                  <a:cubicBezTo>
                    <a:pt x="428" y="457"/>
                    <a:pt x="428" y="457"/>
                    <a:pt x="428" y="457"/>
                  </a:cubicBezTo>
                  <a:cubicBezTo>
                    <a:pt x="429" y="457"/>
                    <a:pt x="429" y="457"/>
                    <a:pt x="429" y="457"/>
                  </a:cubicBezTo>
                  <a:cubicBezTo>
                    <a:pt x="430" y="457"/>
                    <a:pt x="430" y="457"/>
                    <a:pt x="430" y="457"/>
                  </a:cubicBezTo>
                  <a:cubicBezTo>
                    <a:pt x="431" y="457"/>
                    <a:pt x="431" y="457"/>
                    <a:pt x="431" y="457"/>
                  </a:cubicBezTo>
                  <a:cubicBezTo>
                    <a:pt x="431" y="457"/>
                    <a:pt x="432" y="457"/>
                    <a:pt x="432" y="457"/>
                  </a:cubicBezTo>
                  <a:cubicBezTo>
                    <a:pt x="432" y="456"/>
                    <a:pt x="433" y="456"/>
                    <a:pt x="433" y="456"/>
                  </a:cubicBezTo>
                  <a:cubicBezTo>
                    <a:pt x="434" y="456"/>
                    <a:pt x="434" y="456"/>
                    <a:pt x="434" y="456"/>
                  </a:cubicBezTo>
                  <a:cubicBezTo>
                    <a:pt x="434" y="456"/>
                    <a:pt x="434" y="456"/>
                    <a:pt x="434" y="456"/>
                  </a:cubicBezTo>
                  <a:cubicBezTo>
                    <a:pt x="434" y="456"/>
                    <a:pt x="434" y="456"/>
                    <a:pt x="434" y="456"/>
                  </a:cubicBezTo>
                  <a:cubicBezTo>
                    <a:pt x="435" y="456"/>
                    <a:pt x="435" y="456"/>
                    <a:pt x="435" y="456"/>
                  </a:cubicBezTo>
                  <a:cubicBezTo>
                    <a:pt x="436" y="456"/>
                    <a:pt x="436" y="456"/>
                    <a:pt x="436" y="456"/>
                  </a:cubicBezTo>
                  <a:cubicBezTo>
                    <a:pt x="436" y="456"/>
                    <a:pt x="436" y="456"/>
                    <a:pt x="436" y="456"/>
                  </a:cubicBezTo>
                  <a:cubicBezTo>
                    <a:pt x="436" y="456"/>
                    <a:pt x="436" y="456"/>
                    <a:pt x="436" y="456"/>
                  </a:cubicBezTo>
                  <a:cubicBezTo>
                    <a:pt x="436" y="456"/>
                    <a:pt x="436" y="456"/>
                    <a:pt x="436" y="456"/>
                  </a:cubicBezTo>
                  <a:cubicBezTo>
                    <a:pt x="437" y="456"/>
                    <a:pt x="437" y="456"/>
                    <a:pt x="437" y="456"/>
                  </a:cubicBezTo>
                  <a:cubicBezTo>
                    <a:pt x="438" y="456"/>
                    <a:pt x="438" y="456"/>
                    <a:pt x="438" y="456"/>
                  </a:cubicBezTo>
                  <a:cubicBezTo>
                    <a:pt x="438" y="456"/>
                    <a:pt x="438" y="456"/>
                    <a:pt x="438" y="456"/>
                  </a:cubicBezTo>
                  <a:cubicBezTo>
                    <a:pt x="438" y="456"/>
                    <a:pt x="438" y="456"/>
                    <a:pt x="438" y="456"/>
                  </a:cubicBezTo>
                  <a:cubicBezTo>
                    <a:pt x="439" y="456"/>
                    <a:pt x="439" y="456"/>
                    <a:pt x="439" y="456"/>
                  </a:cubicBezTo>
                  <a:cubicBezTo>
                    <a:pt x="439" y="456"/>
                    <a:pt x="439" y="456"/>
                    <a:pt x="439" y="456"/>
                  </a:cubicBezTo>
                  <a:cubicBezTo>
                    <a:pt x="439" y="456"/>
                    <a:pt x="439" y="456"/>
                    <a:pt x="439" y="456"/>
                  </a:cubicBezTo>
                  <a:cubicBezTo>
                    <a:pt x="439" y="456"/>
                    <a:pt x="439" y="456"/>
                    <a:pt x="439" y="456"/>
                  </a:cubicBezTo>
                  <a:cubicBezTo>
                    <a:pt x="439" y="456"/>
                    <a:pt x="439" y="456"/>
                    <a:pt x="439" y="456"/>
                  </a:cubicBezTo>
                  <a:cubicBezTo>
                    <a:pt x="440" y="456"/>
                    <a:pt x="440" y="456"/>
                    <a:pt x="440" y="456"/>
                  </a:cubicBezTo>
                  <a:cubicBezTo>
                    <a:pt x="440" y="456"/>
                    <a:pt x="441" y="456"/>
                    <a:pt x="441" y="456"/>
                  </a:cubicBezTo>
                  <a:cubicBezTo>
                    <a:pt x="442" y="456"/>
                    <a:pt x="442" y="456"/>
                    <a:pt x="442" y="456"/>
                  </a:cubicBezTo>
                  <a:cubicBezTo>
                    <a:pt x="444" y="455"/>
                    <a:pt x="449" y="455"/>
                    <a:pt x="455" y="455"/>
                  </a:cubicBezTo>
                  <a:cubicBezTo>
                    <a:pt x="460" y="455"/>
                    <a:pt x="466" y="455"/>
                    <a:pt x="473" y="455"/>
                  </a:cubicBezTo>
                  <a:cubicBezTo>
                    <a:pt x="474" y="455"/>
                    <a:pt x="475" y="454"/>
                    <a:pt x="476" y="454"/>
                  </a:cubicBezTo>
                  <a:cubicBezTo>
                    <a:pt x="477" y="454"/>
                    <a:pt x="479" y="454"/>
                    <a:pt x="480" y="454"/>
                  </a:cubicBezTo>
                  <a:cubicBezTo>
                    <a:pt x="481" y="454"/>
                    <a:pt x="481" y="454"/>
                    <a:pt x="481" y="454"/>
                  </a:cubicBezTo>
                  <a:cubicBezTo>
                    <a:pt x="483" y="454"/>
                    <a:pt x="486" y="454"/>
                    <a:pt x="488" y="454"/>
                  </a:cubicBezTo>
                  <a:cubicBezTo>
                    <a:pt x="488" y="454"/>
                    <a:pt x="488" y="454"/>
                    <a:pt x="488" y="454"/>
                  </a:cubicBezTo>
                  <a:cubicBezTo>
                    <a:pt x="490" y="454"/>
                    <a:pt x="492" y="454"/>
                    <a:pt x="495" y="454"/>
                  </a:cubicBezTo>
                  <a:cubicBezTo>
                    <a:pt x="495" y="454"/>
                    <a:pt x="496" y="454"/>
                    <a:pt x="497" y="454"/>
                  </a:cubicBezTo>
                  <a:cubicBezTo>
                    <a:pt x="498" y="454"/>
                    <a:pt x="498" y="454"/>
                    <a:pt x="498" y="454"/>
                  </a:cubicBezTo>
                  <a:cubicBezTo>
                    <a:pt x="512" y="453"/>
                    <a:pt x="527" y="453"/>
                    <a:pt x="543" y="452"/>
                  </a:cubicBezTo>
                  <a:cubicBezTo>
                    <a:pt x="544" y="452"/>
                    <a:pt x="545" y="452"/>
                    <a:pt x="545" y="452"/>
                  </a:cubicBezTo>
                  <a:cubicBezTo>
                    <a:pt x="551" y="452"/>
                    <a:pt x="557" y="451"/>
                    <a:pt x="562" y="451"/>
                  </a:cubicBezTo>
                  <a:cubicBezTo>
                    <a:pt x="563" y="451"/>
                    <a:pt x="564" y="451"/>
                    <a:pt x="565" y="451"/>
                  </a:cubicBezTo>
                  <a:cubicBezTo>
                    <a:pt x="569" y="451"/>
                    <a:pt x="572" y="451"/>
                    <a:pt x="575" y="451"/>
                  </a:cubicBezTo>
                  <a:cubicBezTo>
                    <a:pt x="577" y="451"/>
                    <a:pt x="579" y="450"/>
                    <a:pt x="580" y="450"/>
                  </a:cubicBezTo>
                  <a:cubicBezTo>
                    <a:pt x="583" y="450"/>
                    <a:pt x="586" y="450"/>
                    <a:pt x="589" y="450"/>
                  </a:cubicBezTo>
                  <a:cubicBezTo>
                    <a:pt x="593" y="450"/>
                    <a:pt x="597" y="450"/>
                    <a:pt x="602" y="449"/>
                  </a:cubicBezTo>
                  <a:cubicBezTo>
                    <a:pt x="604" y="449"/>
                    <a:pt x="606" y="449"/>
                    <a:pt x="608" y="449"/>
                  </a:cubicBezTo>
                  <a:cubicBezTo>
                    <a:pt x="614" y="449"/>
                    <a:pt x="621" y="449"/>
                    <a:pt x="627" y="448"/>
                  </a:cubicBezTo>
                  <a:cubicBezTo>
                    <a:pt x="627" y="448"/>
                    <a:pt x="628" y="448"/>
                    <a:pt x="628" y="448"/>
                  </a:cubicBezTo>
                  <a:cubicBezTo>
                    <a:pt x="632" y="448"/>
                    <a:pt x="637" y="448"/>
                    <a:pt x="641" y="447"/>
                  </a:cubicBezTo>
                  <a:cubicBezTo>
                    <a:pt x="642" y="447"/>
                    <a:pt x="642" y="447"/>
                    <a:pt x="643" y="447"/>
                  </a:cubicBezTo>
                  <a:cubicBezTo>
                    <a:pt x="643" y="447"/>
                    <a:pt x="644" y="447"/>
                    <a:pt x="644" y="447"/>
                  </a:cubicBezTo>
                  <a:cubicBezTo>
                    <a:pt x="652" y="447"/>
                    <a:pt x="659" y="446"/>
                    <a:pt x="666" y="446"/>
                  </a:cubicBezTo>
                  <a:cubicBezTo>
                    <a:pt x="666" y="446"/>
                    <a:pt x="667" y="446"/>
                    <a:pt x="668" y="446"/>
                  </a:cubicBezTo>
                  <a:cubicBezTo>
                    <a:pt x="669" y="446"/>
                    <a:pt x="670" y="446"/>
                    <a:pt x="671" y="446"/>
                  </a:cubicBezTo>
                  <a:cubicBezTo>
                    <a:pt x="673" y="446"/>
                    <a:pt x="674" y="445"/>
                    <a:pt x="675" y="445"/>
                  </a:cubicBezTo>
                  <a:cubicBezTo>
                    <a:pt x="676" y="445"/>
                    <a:pt x="676" y="445"/>
                    <a:pt x="677" y="445"/>
                  </a:cubicBezTo>
                  <a:cubicBezTo>
                    <a:pt x="678" y="445"/>
                    <a:pt x="679" y="445"/>
                    <a:pt x="680" y="445"/>
                  </a:cubicBezTo>
                  <a:cubicBezTo>
                    <a:pt x="682" y="445"/>
                    <a:pt x="684" y="445"/>
                    <a:pt x="685" y="445"/>
                  </a:cubicBezTo>
                  <a:cubicBezTo>
                    <a:pt x="686" y="445"/>
                    <a:pt x="687" y="445"/>
                    <a:pt x="689" y="444"/>
                  </a:cubicBezTo>
                  <a:cubicBezTo>
                    <a:pt x="689" y="444"/>
                    <a:pt x="690" y="444"/>
                    <a:pt x="690" y="444"/>
                  </a:cubicBezTo>
                  <a:cubicBezTo>
                    <a:pt x="691" y="444"/>
                    <a:pt x="692" y="444"/>
                    <a:pt x="694" y="444"/>
                  </a:cubicBezTo>
                  <a:cubicBezTo>
                    <a:pt x="695" y="444"/>
                    <a:pt x="696" y="444"/>
                    <a:pt x="697" y="444"/>
                  </a:cubicBezTo>
                  <a:cubicBezTo>
                    <a:pt x="699" y="444"/>
                    <a:pt x="702" y="443"/>
                    <a:pt x="704" y="443"/>
                  </a:cubicBezTo>
                  <a:cubicBezTo>
                    <a:pt x="705" y="443"/>
                    <a:pt x="705" y="443"/>
                    <a:pt x="705" y="443"/>
                  </a:cubicBezTo>
                  <a:cubicBezTo>
                    <a:pt x="706" y="443"/>
                    <a:pt x="706" y="443"/>
                    <a:pt x="706" y="443"/>
                  </a:cubicBezTo>
                  <a:cubicBezTo>
                    <a:pt x="706" y="443"/>
                    <a:pt x="706" y="443"/>
                    <a:pt x="706" y="443"/>
                  </a:cubicBezTo>
                  <a:cubicBezTo>
                    <a:pt x="707" y="443"/>
                    <a:pt x="707" y="443"/>
                    <a:pt x="707" y="443"/>
                  </a:cubicBezTo>
                  <a:cubicBezTo>
                    <a:pt x="708" y="443"/>
                    <a:pt x="708" y="443"/>
                    <a:pt x="708" y="443"/>
                  </a:cubicBezTo>
                  <a:cubicBezTo>
                    <a:pt x="709" y="443"/>
                    <a:pt x="709" y="443"/>
                    <a:pt x="709" y="443"/>
                  </a:cubicBezTo>
                  <a:cubicBezTo>
                    <a:pt x="709" y="443"/>
                    <a:pt x="709" y="443"/>
                    <a:pt x="709" y="443"/>
                  </a:cubicBezTo>
                  <a:cubicBezTo>
                    <a:pt x="710" y="443"/>
                    <a:pt x="711" y="443"/>
                    <a:pt x="711" y="443"/>
                  </a:cubicBezTo>
                  <a:cubicBezTo>
                    <a:pt x="712" y="442"/>
                    <a:pt x="712" y="442"/>
                    <a:pt x="713" y="442"/>
                  </a:cubicBezTo>
                  <a:cubicBezTo>
                    <a:pt x="713" y="442"/>
                    <a:pt x="713" y="442"/>
                    <a:pt x="713" y="442"/>
                  </a:cubicBezTo>
                  <a:cubicBezTo>
                    <a:pt x="713" y="442"/>
                    <a:pt x="713" y="442"/>
                    <a:pt x="713" y="442"/>
                  </a:cubicBezTo>
                  <a:cubicBezTo>
                    <a:pt x="714" y="442"/>
                    <a:pt x="715" y="442"/>
                    <a:pt x="715" y="442"/>
                  </a:cubicBezTo>
                  <a:cubicBezTo>
                    <a:pt x="716" y="442"/>
                    <a:pt x="716" y="442"/>
                    <a:pt x="716" y="442"/>
                  </a:cubicBezTo>
                  <a:cubicBezTo>
                    <a:pt x="717" y="442"/>
                    <a:pt x="717" y="442"/>
                    <a:pt x="717" y="442"/>
                  </a:cubicBezTo>
                  <a:cubicBezTo>
                    <a:pt x="718" y="442"/>
                    <a:pt x="718" y="442"/>
                    <a:pt x="718" y="442"/>
                  </a:cubicBezTo>
                  <a:cubicBezTo>
                    <a:pt x="719" y="442"/>
                    <a:pt x="719" y="441"/>
                    <a:pt x="720" y="441"/>
                  </a:cubicBezTo>
                  <a:cubicBezTo>
                    <a:pt x="720" y="441"/>
                    <a:pt x="720" y="441"/>
                    <a:pt x="720" y="441"/>
                  </a:cubicBezTo>
                  <a:cubicBezTo>
                    <a:pt x="720" y="441"/>
                    <a:pt x="720" y="441"/>
                    <a:pt x="720" y="441"/>
                  </a:cubicBezTo>
                  <a:cubicBezTo>
                    <a:pt x="721" y="441"/>
                    <a:pt x="721" y="441"/>
                    <a:pt x="721" y="441"/>
                  </a:cubicBezTo>
                  <a:cubicBezTo>
                    <a:pt x="721" y="441"/>
                    <a:pt x="722" y="441"/>
                    <a:pt x="722" y="441"/>
                  </a:cubicBezTo>
                  <a:cubicBezTo>
                    <a:pt x="723" y="441"/>
                    <a:pt x="723" y="441"/>
                    <a:pt x="723" y="441"/>
                  </a:cubicBezTo>
                  <a:cubicBezTo>
                    <a:pt x="724" y="440"/>
                    <a:pt x="724" y="440"/>
                    <a:pt x="724" y="440"/>
                  </a:cubicBezTo>
                  <a:cubicBezTo>
                    <a:pt x="724" y="440"/>
                    <a:pt x="724" y="440"/>
                    <a:pt x="724" y="440"/>
                  </a:cubicBezTo>
                  <a:cubicBezTo>
                    <a:pt x="725" y="440"/>
                    <a:pt x="725" y="440"/>
                    <a:pt x="725" y="440"/>
                  </a:cubicBezTo>
                  <a:cubicBezTo>
                    <a:pt x="726" y="440"/>
                    <a:pt x="726" y="440"/>
                    <a:pt x="727" y="440"/>
                  </a:cubicBezTo>
                  <a:cubicBezTo>
                    <a:pt x="727" y="440"/>
                    <a:pt x="727" y="440"/>
                    <a:pt x="727" y="440"/>
                  </a:cubicBezTo>
                  <a:cubicBezTo>
                    <a:pt x="728" y="439"/>
                    <a:pt x="728" y="439"/>
                    <a:pt x="728" y="439"/>
                  </a:cubicBezTo>
                  <a:cubicBezTo>
                    <a:pt x="729" y="439"/>
                    <a:pt x="729" y="439"/>
                    <a:pt x="730" y="439"/>
                  </a:cubicBezTo>
                  <a:cubicBezTo>
                    <a:pt x="730" y="439"/>
                    <a:pt x="730" y="439"/>
                    <a:pt x="730" y="439"/>
                  </a:cubicBezTo>
                  <a:cubicBezTo>
                    <a:pt x="731" y="438"/>
                    <a:pt x="731" y="438"/>
                    <a:pt x="731" y="438"/>
                  </a:cubicBezTo>
                  <a:cubicBezTo>
                    <a:pt x="731" y="438"/>
                    <a:pt x="731" y="438"/>
                    <a:pt x="731" y="438"/>
                  </a:cubicBezTo>
                  <a:cubicBezTo>
                    <a:pt x="732" y="438"/>
                    <a:pt x="732" y="438"/>
                    <a:pt x="732" y="438"/>
                  </a:cubicBezTo>
                  <a:cubicBezTo>
                    <a:pt x="733" y="438"/>
                    <a:pt x="733" y="438"/>
                    <a:pt x="733" y="438"/>
                  </a:cubicBezTo>
                  <a:cubicBezTo>
                    <a:pt x="733" y="437"/>
                    <a:pt x="733" y="437"/>
                    <a:pt x="733" y="437"/>
                  </a:cubicBezTo>
                  <a:cubicBezTo>
                    <a:pt x="734" y="437"/>
                    <a:pt x="734" y="437"/>
                    <a:pt x="734" y="437"/>
                  </a:cubicBezTo>
                  <a:cubicBezTo>
                    <a:pt x="735" y="436"/>
                    <a:pt x="735" y="436"/>
                    <a:pt x="735" y="436"/>
                  </a:cubicBezTo>
                  <a:cubicBezTo>
                    <a:pt x="735" y="436"/>
                    <a:pt x="735" y="436"/>
                    <a:pt x="735" y="436"/>
                  </a:cubicBezTo>
                  <a:cubicBezTo>
                    <a:pt x="735" y="436"/>
                    <a:pt x="735" y="436"/>
                    <a:pt x="735" y="436"/>
                  </a:cubicBezTo>
                  <a:cubicBezTo>
                    <a:pt x="736" y="436"/>
                    <a:pt x="736" y="436"/>
                    <a:pt x="736" y="436"/>
                  </a:cubicBezTo>
                  <a:cubicBezTo>
                    <a:pt x="737" y="435"/>
                    <a:pt x="737" y="435"/>
                    <a:pt x="737" y="435"/>
                  </a:cubicBezTo>
                  <a:cubicBezTo>
                    <a:pt x="737" y="435"/>
                    <a:pt x="737" y="435"/>
                    <a:pt x="737" y="435"/>
                  </a:cubicBezTo>
                  <a:cubicBezTo>
                    <a:pt x="737" y="435"/>
                    <a:pt x="737" y="435"/>
                    <a:pt x="737" y="435"/>
                  </a:cubicBezTo>
                  <a:cubicBezTo>
                    <a:pt x="737" y="435"/>
                    <a:pt x="737" y="435"/>
                    <a:pt x="737" y="435"/>
                  </a:cubicBezTo>
                  <a:cubicBezTo>
                    <a:pt x="738" y="434"/>
                    <a:pt x="738" y="434"/>
                    <a:pt x="738" y="434"/>
                  </a:cubicBezTo>
                  <a:cubicBezTo>
                    <a:pt x="738" y="434"/>
                    <a:pt x="738" y="434"/>
                    <a:pt x="738" y="434"/>
                  </a:cubicBezTo>
                  <a:cubicBezTo>
                    <a:pt x="738" y="434"/>
                    <a:pt x="738" y="434"/>
                    <a:pt x="738" y="434"/>
                  </a:cubicBezTo>
                  <a:cubicBezTo>
                    <a:pt x="738" y="434"/>
                    <a:pt x="738" y="434"/>
                    <a:pt x="738" y="434"/>
                  </a:cubicBezTo>
                  <a:cubicBezTo>
                    <a:pt x="738" y="434"/>
                    <a:pt x="738" y="434"/>
                    <a:pt x="738" y="434"/>
                  </a:cubicBezTo>
                  <a:cubicBezTo>
                    <a:pt x="739" y="433"/>
                    <a:pt x="739" y="433"/>
                    <a:pt x="739" y="433"/>
                  </a:cubicBezTo>
                  <a:cubicBezTo>
                    <a:pt x="739" y="433"/>
                    <a:pt x="739" y="433"/>
                    <a:pt x="739" y="433"/>
                  </a:cubicBezTo>
                  <a:cubicBezTo>
                    <a:pt x="739" y="433"/>
                    <a:pt x="739" y="433"/>
                    <a:pt x="739" y="433"/>
                  </a:cubicBezTo>
                  <a:cubicBezTo>
                    <a:pt x="739" y="433"/>
                    <a:pt x="739" y="433"/>
                    <a:pt x="739" y="433"/>
                  </a:cubicBezTo>
                  <a:cubicBezTo>
                    <a:pt x="739" y="433"/>
                    <a:pt x="739" y="433"/>
                    <a:pt x="739" y="433"/>
                  </a:cubicBezTo>
                  <a:cubicBezTo>
                    <a:pt x="739" y="433"/>
                    <a:pt x="739" y="433"/>
                    <a:pt x="739" y="433"/>
                  </a:cubicBezTo>
                  <a:cubicBezTo>
                    <a:pt x="740" y="432"/>
                    <a:pt x="740" y="432"/>
                    <a:pt x="740" y="432"/>
                  </a:cubicBezTo>
                  <a:cubicBezTo>
                    <a:pt x="740" y="432"/>
                    <a:pt x="740" y="432"/>
                    <a:pt x="740" y="432"/>
                  </a:cubicBezTo>
                  <a:cubicBezTo>
                    <a:pt x="740" y="432"/>
                    <a:pt x="740" y="432"/>
                    <a:pt x="740" y="432"/>
                  </a:cubicBezTo>
                  <a:cubicBezTo>
                    <a:pt x="740" y="432"/>
                    <a:pt x="740" y="432"/>
                    <a:pt x="740" y="432"/>
                  </a:cubicBezTo>
                  <a:cubicBezTo>
                    <a:pt x="740" y="432"/>
                    <a:pt x="740" y="432"/>
                    <a:pt x="740" y="432"/>
                  </a:cubicBezTo>
                  <a:cubicBezTo>
                    <a:pt x="740" y="431"/>
                    <a:pt x="740" y="431"/>
                    <a:pt x="740" y="431"/>
                  </a:cubicBezTo>
                  <a:cubicBezTo>
                    <a:pt x="740" y="431"/>
                    <a:pt x="740" y="431"/>
                    <a:pt x="740" y="431"/>
                  </a:cubicBezTo>
                  <a:cubicBezTo>
                    <a:pt x="740" y="431"/>
                    <a:pt x="740" y="431"/>
                    <a:pt x="740" y="431"/>
                  </a:cubicBezTo>
                  <a:cubicBezTo>
                    <a:pt x="740" y="431"/>
                    <a:pt x="740" y="431"/>
                    <a:pt x="740" y="431"/>
                  </a:cubicBezTo>
                  <a:cubicBezTo>
                    <a:pt x="741" y="430"/>
                    <a:pt x="741" y="430"/>
                    <a:pt x="741" y="430"/>
                  </a:cubicBezTo>
                  <a:cubicBezTo>
                    <a:pt x="741" y="430"/>
                    <a:pt x="741" y="430"/>
                    <a:pt x="741" y="430"/>
                  </a:cubicBezTo>
                  <a:cubicBezTo>
                    <a:pt x="741" y="430"/>
                    <a:pt x="741" y="430"/>
                    <a:pt x="741" y="430"/>
                  </a:cubicBezTo>
                  <a:cubicBezTo>
                    <a:pt x="741" y="430"/>
                    <a:pt x="741" y="430"/>
                    <a:pt x="741" y="430"/>
                  </a:cubicBezTo>
                  <a:cubicBezTo>
                    <a:pt x="741" y="430"/>
                    <a:pt x="741" y="430"/>
                    <a:pt x="741" y="430"/>
                  </a:cubicBezTo>
                  <a:cubicBezTo>
                    <a:pt x="746" y="392"/>
                    <a:pt x="752" y="355"/>
                    <a:pt x="758" y="317"/>
                  </a:cubicBezTo>
                  <a:cubicBezTo>
                    <a:pt x="763" y="317"/>
                    <a:pt x="768" y="318"/>
                    <a:pt x="773" y="318"/>
                  </a:cubicBezTo>
                  <a:cubicBezTo>
                    <a:pt x="773" y="318"/>
                    <a:pt x="773" y="318"/>
                    <a:pt x="773" y="318"/>
                  </a:cubicBezTo>
                  <a:cubicBezTo>
                    <a:pt x="776" y="319"/>
                    <a:pt x="780" y="319"/>
                    <a:pt x="783" y="320"/>
                  </a:cubicBezTo>
                  <a:cubicBezTo>
                    <a:pt x="786" y="321"/>
                    <a:pt x="790" y="321"/>
                    <a:pt x="793" y="322"/>
                  </a:cubicBezTo>
                  <a:cubicBezTo>
                    <a:pt x="793" y="322"/>
                    <a:pt x="793" y="322"/>
                    <a:pt x="793" y="322"/>
                  </a:cubicBezTo>
                  <a:cubicBezTo>
                    <a:pt x="796" y="323"/>
                    <a:pt x="799" y="324"/>
                    <a:pt x="802" y="324"/>
                  </a:cubicBezTo>
                  <a:cubicBezTo>
                    <a:pt x="802" y="324"/>
                    <a:pt x="802" y="324"/>
                    <a:pt x="802" y="324"/>
                  </a:cubicBezTo>
                  <a:cubicBezTo>
                    <a:pt x="804" y="325"/>
                    <a:pt x="806" y="326"/>
                    <a:pt x="808" y="326"/>
                  </a:cubicBezTo>
                  <a:cubicBezTo>
                    <a:pt x="810" y="327"/>
                    <a:pt x="812" y="328"/>
                    <a:pt x="814" y="328"/>
                  </a:cubicBezTo>
                  <a:cubicBezTo>
                    <a:pt x="815" y="329"/>
                    <a:pt x="816" y="329"/>
                    <a:pt x="817" y="330"/>
                  </a:cubicBezTo>
                  <a:cubicBezTo>
                    <a:pt x="819" y="330"/>
                    <a:pt x="821" y="331"/>
                    <a:pt x="823" y="332"/>
                  </a:cubicBezTo>
                  <a:cubicBezTo>
                    <a:pt x="824" y="333"/>
                    <a:pt x="825" y="333"/>
                    <a:pt x="826" y="333"/>
                  </a:cubicBezTo>
                  <a:cubicBezTo>
                    <a:pt x="829" y="335"/>
                    <a:pt x="831" y="336"/>
                    <a:pt x="834" y="337"/>
                  </a:cubicBezTo>
                  <a:cubicBezTo>
                    <a:pt x="834" y="338"/>
                    <a:pt x="834" y="338"/>
                    <a:pt x="834" y="338"/>
                  </a:cubicBezTo>
                  <a:cubicBezTo>
                    <a:pt x="837" y="339"/>
                    <a:pt x="839" y="341"/>
                    <a:pt x="841" y="342"/>
                  </a:cubicBezTo>
                  <a:cubicBezTo>
                    <a:pt x="843" y="343"/>
                    <a:pt x="844" y="344"/>
                    <a:pt x="846" y="345"/>
                  </a:cubicBezTo>
                  <a:cubicBezTo>
                    <a:pt x="846" y="346"/>
                    <a:pt x="846" y="346"/>
                    <a:pt x="846" y="346"/>
                  </a:cubicBezTo>
                  <a:cubicBezTo>
                    <a:pt x="850" y="349"/>
                    <a:pt x="853" y="351"/>
                    <a:pt x="855" y="354"/>
                  </a:cubicBezTo>
                  <a:cubicBezTo>
                    <a:pt x="856" y="355"/>
                    <a:pt x="856" y="355"/>
                    <a:pt x="856" y="355"/>
                  </a:cubicBezTo>
                  <a:cubicBezTo>
                    <a:pt x="857" y="356"/>
                    <a:pt x="859" y="358"/>
                    <a:pt x="860" y="359"/>
                  </a:cubicBezTo>
                  <a:cubicBezTo>
                    <a:pt x="860" y="360"/>
                    <a:pt x="860" y="360"/>
                    <a:pt x="860" y="360"/>
                  </a:cubicBezTo>
                  <a:cubicBezTo>
                    <a:pt x="861" y="361"/>
                    <a:pt x="862" y="363"/>
                    <a:pt x="863" y="364"/>
                  </a:cubicBezTo>
                  <a:cubicBezTo>
                    <a:pt x="864" y="366"/>
                    <a:pt x="865" y="368"/>
                    <a:pt x="867" y="370"/>
                  </a:cubicBezTo>
                  <a:cubicBezTo>
                    <a:pt x="867" y="370"/>
                    <a:pt x="867" y="371"/>
                    <a:pt x="868" y="371"/>
                  </a:cubicBezTo>
                  <a:cubicBezTo>
                    <a:pt x="869" y="373"/>
                    <a:pt x="870" y="374"/>
                    <a:pt x="870" y="375"/>
                  </a:cubicBezTo>
                  <a:cubicBezTo>
                    <a:pt x="871" y="376"/>
                    <a:pt x="871" y="376"/>
                    <a:pt x="871" y="376"/>
                  </a:cubicBezTo>
                  <a:cubicBezTo>
                    <a:pt x="872" y="377"/>
                    <a:pt x="872" y="377"/>
                    <a:pt x="872" y="377"/>
                  </a:cubicBezTo>
                  <a:cubicBezTo>
                    <a:pt x="873" y="378"/>
                    <a:pt x="874" y="379"/>
                    <a:pt x="875" y="380"/>
                  </a:cubicBezTo>
                  <a:cubicBezTo>
                    <a:pt x="876" y="380"/>
                    <a:pt x="876" y="381"/>
                    <a:pt x="876" y="381"/>
                  </a:cubicBezTo>
                  <a:cubicBezTo>
                    <a:pt x="877" y="382"/>
                    <a:pt x="877" y="382"/>
                    <a:pt x="877" y="382"/>
                  </a:cubicBezTo>
                  <a:cubicBezTo>
                    <a:pt x="878" y="383"/>
                    <a:pt x="880" y="384"/>
                    <a:pt x="881" y="385"/>
                  </a:cubicBezTo>
                  <a:cubicBezTo>
                    <a:pt x="881" y="385"/>
                    <a:pt x="881" y="385"/>
                    <a:pt x="881" y="385"/>
                  </a:cubicBezTo>
                  <a:cubicBezTo>
                    <a:pt x="881" y="385"/>
                    <a:pt x="881" y="385"/>
                    <a:pt x="881" y="385"/>
                  </a:cubicBezTo>
                  <a:cubicBezTo>
                    <a:pt x="883" y="387"/>
                    <a:pt x="885" y="388"/>
                    <a:pt x="887" y="389"/>
                  </a:cubicBezTo>
                  <a:cubicBezTo>
                    <a:pt x="888" y="389"/>
                    <a:pt x="888" y="390"/>
                    <a:pt x="889" y="390"/>
                  </a:cubicBezTo>
                  <a:cubicBezTo>
                    <a:pt x="890" y="391"/>
                    <a:pt x="892" y="392"/>
                    <a:pt x="893" y="393"/>
                  </a:cubicBezTo>
                  <a:cubicBezTo>
                    <a:pt x="894" y="393"/>
                    <a:pt x="894" y="393"/>
                    <a:pt x="894" y="393"/>
                  </a:cubicBezTo>
                  <a:cubicBezTo>
                    <a:pt x="895" y="393"/>
                    <a:pt x="895" y="393"/>
                    <a:pt x="895" y="394"/>
                  </a:cubicBezTo>
                  <a:cubicBezTo>
                    <a:pt x="896" y="394"/>
                    <a:pt x="897" y="394"/>
                    <a:pt x="897" y="395"/>
                  </a:cubicBezTo>
                  <a:cubicBezTo>
                    <a:pt x="898" y="395"/>
                    <a:pt x="899" y="395"/>
                    <a:pt x="900" y="396"/>
                  </a:cubicBezTo>
                  <a:cubicBezTo>
                    <a:pt x="901" y="396"/>
                    <a:pt x="902" y="396"/>
                    <a:pt x="903" y="397"/>
                  </a:cubicBezTo>
                  <a:cubicBezTo>
                    <a:pt x="905" y="398"/>
                    <a:pt x="907" y="398"/>
                    <a:pt x="909" y="399"/>
                  </a:cubicBezTo>
                  <a:cubicBezTo>
                    <a:pt x="909" y="399"/>
                    <a:pt x="910" y="399"/>
                    <a:pt x="910" y="399"/>
                  </a:cubicBezTo>
                  <a:cubicBezTo>
                    <a:pt x="910" y="400"/>
                    <a:pt x="910" y="400"/>
                    <a:pt x="910" y="400"/>
                  </a:cubicBezTo>
                  <a:cubicBezTo>
                    <a:pt x="911" y="400"/>
                    <a:pt x="911" y="400"/>
                    <a:pt x="911" y="400"/>
                  </a:cubicBezTo>
                  <a:cubicBezTo>
                    <a:pt x="911" y="400"/>
                    <a:pt x="911" y="400"/>
                    <a:pt x="912" y="400"/>
                  </a:cubicBezTo>
                  <a:cubicBezTo>
                    <a:pt x="913" y="400"/>
                    <a:pt x="913" y="400"/>
                    <a:pt x="914" y="401"/>
                  </a:cubicBezTo>
                  <a:cubicBezTo>
                    <a:pt x="914" y="401"/>
                    <a:pt x="915" y="401"/>
                    <a:pt x="916" y="401"/>
                  </a:cubicBezTo>
                  <a:cubicBezTo>
                    <a:pt x="916" y="401"/>
                    <a:pt x="917" y="401"/>
                    <a:pt x="918" y="402"/>
                  </a:cubicBezTo>
                  <a:cubicBezTo>
                    <a:pt x="918" y="402"/>
                    <a:pt x="918" y="402"/>
                    <a:pt x="918" y="402"/>
                  </a:cubicBezTo>
                  <a:cubicBezTo>
                    <a:pt x="918" y="402"/>
                    <a:pt x="918" y="402"/>
                    <a:pt x="918" y="402"/>
                  </a:cubicBezTo>
                  <a:cubicBezTo>
                    <a:pt x="918" y="402"/>
                    <a:pt x="919" y="402"/>
                    <a:pt x="919" y="402"/>
                  </a:cubicBezTo>
                  <a:cubicBezTo>
                    <a:pt x="920" y="402"/>
                    <a:pt x="921" y="402"/>
                    <a:pt x="921" y="403"/>
                  </a:cubicBezTo>
                  <a:cubicBezTo>
                    <a:pt x="922" y="403"/>
                    <a:pt x="922" y="403"/>
                    <a:pt x="923" y="403"/>
                  </a:cubicBezTo>
                  <a:cubicBezTo>
                    <a:pt x="924" y="403"/>
                    <a:pt x="924" y="403"/>
                    <a:pt x="925" y="403"/>
                  </a:cubicBezTo>
                  <a:cubicBezTo>
                    <a:pt x="926" y="404"/>
                    <a:pt x="926" y="404"/>
                    <a:pt x="926" y="404"/>
                  </a:cubicBezTo>
                  <a:cubicBezTo>
                    <a:pt x="926" y="404"/>
                    <a:pt x="926" y="404"/>
                    <a:pt x="926" y="404"/>
                  </a:cubicBezTo>
                  <a:cubicBezTo>
                    <a:pt x="926" y="404"/>
                    <a:pt x="926" y="404"/>
                    <a:pt x="926" y="404"/>
                  </a:cubicBezTo>
                  <a:cubicBezTo>
                    <a:pt x="927" y="404"/>
                    <a:pt x="927" y="404"/>
                    <a:pt x="927" y="404"/>
                  </a:cubicBezTo>
                  <a:cubicBezTo>
                    <a:pt x="927" y="404"/>
                    <a:pt x="928" y="404"/>
                    <a:pt x="929" y="404"/>
                  </a:cubicBezTo>
                  <a:cubicBezTo>
                    <a:pt x="929" y="404"/>
                    <a:pt x="930" y="405"/>
                    <a:pt x="931" y="405"/>
                  </a:cubicBezTo>
                  <a:cubicBezTo>
                    <a:pt x="931" y="405"/>
                    <a:pt x="932" y="405"/>
                    <a:pt x="933" y="405"/>
                  </a:cubicBezTo>
                  <a:cubicBezTo>
                    <a:pt x="933" y="405"/>
                    <a:pt x="934" y="405"/>
                    <a:pt x="935" y="406"/>
                  </a:cubicBezTo>
                  <a:cubicBezTo>
                    <a:pt x="935" y="406"/>
                    <a:pt x="935" y="406"/>
                    <a:pt x="935" y="406"/>
                  </a:cubicBezTo>
                  <a:cubicBezTo>
                    <a:pt x="935" y="406"/>
                    <a:pt x="935" y="406"/>
                    <a:pt x="935" y="406"/>
                  </a:cubicBezTo>
                  <a:cubicBezTo>
                    <a:pt x="936" y="406"/>
                    <a:pt x="936" y="406"/>
                    <a:pt x="937" y="406"/>
                  </a:cubicBezTo>
                  <a:cubicBezTo>
                    <a:pt x="938" y="406"/>
                    <a:pt x="939" y="406"/>
                    <a:pt x="940" y="406"/>
                  </a:cubicBezTo>
                  <a:cubicBezTo>
                    <a:pt x="940" y="407"/>
                    <a:pt x="941" y="407"/>
                    <a:pt x="942" y="407"/>
                  </a:cubicBezTo>
                  <a:cubicBezTo>
                    <a:pt x="943" y="407"/>
                    <a:pt x="944" y="407"/>
                    <a:pt x="945" y="407"/>
                  </a:cubicBezTo>
                  <a:cubicBezTo>
                    <a:pt x="946" y="408"/>
                    <a:pt x="947" y="408"/>
                    <a:pt x="948" y="408"/>
                  </a:cubicBezTo>
                  <a:cubicBezTo>
                    <a:pt x="949" y="408"/>
                    <a:pt x="950" y="408"/>
                    <a:pt x="951" y="408"/>
                  </a:cubicBezTo>
                  <a:cubicBezTo>
                    <a:pt x="952" y="408"/>
                    <a:pt x="953" y="409"/>
                    <a:pt x="954" y="409"/>
                  </a:cubicBezTo>
                  <a:cubicBezTo>
                    <a:pt x="954" y="409"/>
                    <a:pt x="954" y="409"/>
                    <a:pt x="954" y="409"/>
                  </a:cubicBezTo>
                  <a:cubicBezTo>
                    <a:pt x="954" y="409"/>
                    <a:pt x="954" y="409"/>
                    <a:pt x="954" y="409"/>
                  </a:cubicBezTo>
                  <a:cubicBezTo>
                    <a:pt x="955" y="409"/>
                    <a:pt x="956" y="409"/>
                    <a:pt x="957" y="409"/>
                  </a:cubicBezTo>
                  <a:cubicBezTo>
                    <a:pt x="957" y="409"/>
                    <a:pt x="958" y="409"/>
                    <a:pt x="959" y="410"/>
                  </a:cubicBezTo>
                  <a:cubicBezTo>
                    <a:pt x="960" y="410"/>
                    <a:pt x="961" y="410"/>
                    <a:pt x="962" y="410"/>
                  </a:cubicBezTo>
                  <a:cubicBezTo>
                    <a:pt x="963" y="410"/>
                    <a:pt x="964" y="410"/>
                    <a:pt x="965" y="410"/>
                  </a:cubicBezTo>
                  <a:cubicBezTo>
                    <a:pt x="965" y="410"/>
                    <a:pt x="965" y="410"/>
                    <a:pt x="965" y="410"/>
                  </a:cubicBezTo>
                  <a:cubicBezTo>
                    <a:pt x="965" y="410"/>
                    <a:pt x="965" y="410"/>
                    <a:pt x="965" y="410"/>
                  </a:cubicBezTo>
                  <a:cubicBezTo>
                    <a:pt x="966" y="410"/>
                    <a:pt x="966" y="410"/>
                    <a:pt x="966" y="410"/>
                  </a:cubicBezTo>
                  <a:cubicBezTo>
                    <a:pt x="966" y="410"/>
                    <a:pt x="966" y="410"/>
                    <a:pt x="966" y="410"/>
                  </a:cubicBezTo>
                  <a:cubicBezTo>
                    <a:pt x="966" y="410"/>
                    <a:pt x="966" y="410"/>
                    <a:pt x="966" y="410"/>
                  </a:cubicBezTo>
                  <a:cubicBezTo>
                    <a:pt x="967" y="410"/>
                    <a:pt x="967" y="410"/>
                    <a:pt x="967" y="410"/>
                  </a:cubicBezTo>
                  <a:cubicBezTo>
                    <a:pt x="968" y="411"/>
                    <a:pt x="968" y="411"/>
                    <a:pt x="968" y="411"/>
                  </a:cubicBezTo>
                  <a:cubicBezTo>
                    <a:pt x="968" y="411"/>
                    <a:pt x="968" y="411"/>
                    <a:pt x="968" y="411"/>
                  </a:cubicBezTo>
                  <a:cubicBezTo>
                    <a:pt x="969" y="411"/>
                    <a:pt x="969" y="411"/>
                    <a:pt x="969" y="411"/>
                  </a:cubicBezTo>
                  <a:cubicBezTo>
                    <a:pt x="969" y="411"/>
                    <a:pt x="969" y="411"/>
                    <a:pt x="969" y="411"/>
                  </a:cubicBezTo>
                  <a:cubicBezTo>
                    <a:pt x="969" y="411"/>
                    <a:pt x="969" y="411"/>
                    <a:pt x="969" y="411"/>
                  </a:cubicBezTo>
                  <a:cubicBezTo>
                    <a:pt x="969" y="411"/>
                    <a:pt x="969" y="411"/>
                    <a:pt x="969" y="411"/>
                  </a:cubicBezTo>
                  <a:cubicBezTo>
                    <a:pt x="970" y="411"/>
                    <a:pt x="970" y="411"/>
                    <a:pt x="970" y="411"/>
                  </a:cubicBezTo>
                  <a:cubicBezTo>
                    <a:pt x="970" y="411"/>
                    <a:pt x="970" y="411"/>
                    <a:pt x="970" y="411"/>
                  </a:cubicBezTo>
                  <a:cubicBezTo>
                    <a:pt x="971" y="411"/>
                    <a:pt x="971" y="411"/>
                    <a:pt x="971" y="411"/>
                  </a:cubicBezTo>
                  <a:cubicBezTo>
                    <a:pt x="972" y="411"/>
                    <a:pt x="972" y="411"/>
                    <a:pt x="972" y="411"/>
                  </a:cubicBezTo>
                  <a:cubicBezTo>
                    <a:pt x="973" y="411"/>
                    <a:pt x="973" y="411"/>
                    <a:pt x="973" y="411"/>
                  </a:cubicBezTo>
                  <a:cubicBezTo>
                    <a:pt x="973" y="411"/>
                    <a:pt x="973" y="411"/>
                    <a:pt x="973" y="411"/>
                  </a:cubicBezTo>
                  <a:cubicBezTo>
                    <a:pt x="973" y="411"/>
                    <a:pt x="973" y="411"/>
                    <a:pt x="973" y="411"/>
                  </a:cubicBezTo>
                  <a:cubicBezTo>
                    <a:pt x="974" y="411"/>
                    <a:pt x="974" y="411"/>
                    <a:pt x="974" y="411"/>
                  </a:cubicBezTo>
                  <a:cubicBezTo>
                    <a:pt x="974" y="411"/>
                    <a:pt x="974" y="411"/>
                    <a:pt x="974" y="411"/>
                  </a:cubicBezTo>
                  <a:cubicBezTo>
                    <a:pt x="975" y="411"/>
                    <a:pt x="975" y="411"/>
                    <a:pt x="975" y="411"/>
                  </a:cubicBezTo>
                  <a:cubicBezTo>
                    <a:pt x="976" y="411"/>
                    <a:pt x="976" y="411"/>
                    <a:pt x="976" y="411"/>
                  </a:cubicBezTo>
                  <a:cubicBezTo>
                    <a:pt x="977" y="411"/>
                    <a:pt x="977" y="411"/>
                    <a:pt x="977" y="411"/>
                  </a:cubicBezTo>
                  <a:cubicBezTo>
                    <a:pt x="977" y="411"/>
                    <a:pt x="977" y="411"/>
                    <a:pt x="977" y="411"/>
                  </a:cubicBezTo>
                  <a:cubicBezTo>
                    <a:pt x="977" y="411"/>
                    <a:pt x="977" y="411"/>
                    <a:pt x="977" y="411"/>
                  </a:cubicBezTo>
                  <a:cubicBezTo>
                    <a:pt x="978" y="411"/>
                    <a:pt x="978" y="411"/>
                    <a:pt x="978" y="411"/>
                  </a:cubicBezTo>
                  <a:cubicBezTo>
                    <a:pt x="979" y="411"/>
                    <a:pt x="979" y="411"/>
                    <a:pt x="979" y="411"/>
                  </a:cubicBezTo>
                  <a:cubicBezTo>
                    <a:pt x="980" y="411"/>
                    <a:pt x="980" y="411"/>
                    <a:pt x="980" y="411"/>
                  </a:cubicBezTo>
                  <a:cubicBezTo>
                    <a:pt x="980" y="411"/>
                    <a:pt x="980" y="411"/>
                    <a:pt x="980" y="411"/>
                  </a:cubicBezTo>
                  <a:cubicBezTo>
                    <a:pt x="981" y="411"/>
                    <a:pt x="981" y="411"/>
                    <a:pt x="981" y="411"/>
                  </a:cubicBezTo>
                  <a:cubicBezTo>
                    <a:pt x="982" y="411"/>
                    <a:pt x="982" y="411"/>
                    <a:pt x="982" y="411"/>
                  </a:cubicBezTo>
                  <a:cubicBezTo>
                    <a:pt x="982" y="411"/>
                    <a:pt x="982" y="411"/>
                    <a:pt x="982" y="411"/>
                  </a:cubicBezTo>
                  <a:cubicBezTo>
                    <a:pt x="983" y="411"/>
                    <a:pt x="983" y="411"/>
                    <a:pt x="983" y="411"/>
                  </a:cubicBezTo>
                  <a:cubicBezTo>
                    <a:pt x="984" y="411"/>
                    <a:pt x="984" y="411"/>
                    <a:pt x="984" y="411"/>
                  </a:cubicBezTo>
                  <a:cubicBezTo>
                    <a:pt x="984" y="411"/>
                    <a:pt x="985" y="411"/>
                    <a:pt x="985" y="411"/>
                  </a:cubicBezTo>
                  <a:cubicBezTo>
                    <a:pt x="986" y="411"/>
                    <a:pt x="986" y="411"/>
                    <a:pt x="987" y="411"/>
                  </a:cubicBezTo>
                  <a:cubicBezTo>
                    <a:pt x="987" y="411"/>
                    <a:pt x="988" y="411"/>
                    <a:pt x="988" y="411"/>
                  </a:cubicBezTo>
                  <a:cubicBezTo>
                    <a:pt x="989" y="411"/>
                    <a:pt x="990" y="411"/>
                    <a:pt x="990" y="411"/>
                  </a:cubicBezTo>
                  <a:cubicBezTo>
                    <a:pt x="991" y="411"/>
                    <a:pt x="992" y="411"/>
                    <a:pt x="992" y="411"/>
                  </a:cubicBezTo>
                  <a:cubicBezTo>
                    <a:pt x="993" y="411"/>
                    <a:pt x="993" y="411"/>
                    <a:pt x="993" y="411"/>
                  </a:cubicBezTo>
                  <a:cubicBezTo>
                    <a:pt x="993" y="411"/>
                    <a:pt x="993" y="411"/>
                    <a:pt x="993" y="411"/>
                  </a:cubicBezTo>
                  <a:cubicBezTo>
                    <a:pt x="994" y="411"/>
                    <a:pt x="994" y="411"/>
                    <a:pt x="995" y="411"/>
                  </a:cubicBezTo>
                  <a:cubicBezTo>
                    <a:pt x="995" y="410"/>
                    <a:pt x="996" y="410"/>
                    <a:pt x="997" y="410"/>
                  </a:cubicBezTo>
                  <a:cubicBezTo>
                    <a:pt x="998" y="410"/>
                    <a:pt x="999" y="410"/>
                    <a:pt x="999" y="410"/>
                  </a:cubicBezTo>
                  <a:cubicBezTo>
                    <a:pt x="1001" y="410"/>
                    <a:pt x="1002" y="410"/>
                    <a:pt x="1003" y="410"/>
                  </a:cubicBezTo>
                  <a:cubicBezTo>
                    <a:pt x="1004" y="410"/>
                    <a:pt x="1005" y="410"/>
                    <a:pt x="1006" y="409"/>
                  </a:cubicBezTo>
                  <a:cubicBezTo>
                    <a:pt x="1006" y="409"/>
                    <a:pt x="1006" y="409"/>
                    <a:pt x="1006" y="409"/>
                  </a:cubicBezTo>
                  <a:cubicBezTo>
                    <a:pt x="1007" y="409"/>
                    <a:pt x="1007" y="409"/>
                    <a:pt x="1007" y="409"/>
                  </a:cubicBezTo>
                  <a:cubicBezTo>
                    <a:pt x="1008" y="409"/>
                    <a:pt x="1009" y="409"/>
                    <a:pt x="1010" y="409"/>
                  </a:cubicBezTo>
                  <a:cubicBezTo>
                    <a:pt x="1012" y="409"/>
                    <a:pt x="1013" y="408"/>
                    <a:pt x="1014" y="408"/>
                  </a:cubicBezTo>
                  <a:cubicBezTo>
                    <a:pt x="1015" y="408"/>
                    <a:pt x="1016" y="408"/>
                    <a:pt x="1017" y="408"/>
                  </a:cubicBezTo>
                  <a:cubicBezTo>
                    <a:pt x="1018" y="408"/>
                    <a:pt x="1020" y="407"/>
                    <a:pt x="1021" y="407"/>
                  </a:cubicBezTo>
                  <a:cubicBezTo>
                    <a:pt x="1022" y="407"/>
                    <a:pt x="1022" y="407"/>
                    <a:pt x="1023" y="407"/>
                  </a:cubicBezTo>
                  <a:cubicBezTo>
                    <a:pt x="1026" y="406"/>
                    <a:pt x="1029" y="406"/>
                    <a:pt x="1031" y="405"/>
                  </a:cubicBezTo>
                  <a:cubicBezTo>
                    <a:pt x="1032" y="405"/>
                    <a:pt x="1032" y="405"/>
                    <a:pt x="1032" y="405"/>
                  </a:cubicBezTo>
                  <a:cubicBezTo>
                    <a:pt x="1032" y="405"/>
                    <a:pt x="1032" y="405"/>
                    <a:pt x="1032" y="405"/>
                  </a:cubicBezTo>
                  <a:cubicBezTo>
                    <a:pt x="1032" y="405"/>
                    <a:pt x="1032" y="405"/>
                    <a:pt x="1032" y="405"/>
                  </a:cubicBezTo>
                  <a:cubicBezTo>
                    <a:pt x="1035" y="405"/>
                    <a:pt x="1038" y="404"/>
                    <a:pt x="1041" y="403"/>
                  </a:cubicBezTo>
                  <a:cubicBezTo>
                    <a:pt x="1042" y="403"/>
                    <a:pt x="1043" y="403"/>
                    <a:pt x="1044" y="403"/>
                  </a:cubicBezTo>
                  <a:cubicBezTo>
                    <a:pt x="1045" y="402"/>
                    <a:pt x="1046" y="402"/>
                    <a:pt x="1047" y="402"/>
                  </a:cubicBezTo>
                  <a:cubicBezTo>
                    <a:pt x="1048" y="402"/>
                    <a:pt x="1049" y="401"/>
                    <a:pt x="1051" y="401"/>
                  </a:cubicBezTo>
                  <a:cubicBezTo>
                    <a:pt x="1053" y="401"/>
                    <a:pt x="1055" y="400"/>
                    <a:pt x="1057" y="399"/>
                  </a:cubicBezTo>
                  <a:cubicBezTo>
                    <a:pt x="1058" y="399"/>
                    <a:pt x="1058" y="399"/>
                    <a:pt x="1059" y="399"/>
                  </a:cubicBezTo>
                  <a:cubicBezTo>
                    <a:pt x="1062" y="398"/>
                    <a:pt x="1066" y="397"/>
                    <a:pt x="1070" y="396"/>
                  </a:cubicBezTo>
                  <a:cubicBezTo>
                    <a:pt x="1071" y="396"/>
                    <a:pt x="1072" y="396"/>
                    <a:pt x="1072" y="395"/>
                  </a:cubicBezTo>
                  <a:cubicBezTo>
                    <a:pt x="1076" y="395"/>
                    <a:pt x="1079" y="394"/>
                    <a:pt x="1082" y="393"/>
                  </a:cubicBezTo>
                  <a:cubicBezTo>
                    <a:pt x="1083" y="392"/>
                    <a:pt x="1083" y="392"/>
                    <a:pt x="1083" y="392"/>
                  </a:cubicBezTo>
                  <a:cubicBezTo>
                    <a:pt x="1083" y="392"/>
                    <a:pt x="1083" y="392"/>
                    <a:pt x="1083" y="392"/>
                  </a:cubicBezTo>
                  <a:cubicBezTo>
                    <a:pt x="1084" y="392"/>
                    <a:pt x="1084" y="392"/>
                    <a:pt x="1084" y="392"/>
                  </a:cubicBezTo>
                  <a:cubicBezTo>
                    <a:pt x="1085" y="392"/>
                    <a:pt x="1085" y="392"/>
                    <a:pt x="1085" y="392"/>
                  </a:cubicBezTo>
                  <a:cubicBezTo>
                    <a:pt x="1087" y="391"/>
                    <a:pt x="1089" y="391"/>
                    <a:pt x="1090" y="390"/>
                  </a:cubicBezTo>
                  <a:cubicBezTo>
                    <a:pt x="1091" y="390"/>
                    <a:pt x="1092" y="390"/>
                    <a:pt x="1092" y="390"/>
                  </a:cubicBezTo>
                  <a:cubicBezTo>
                    <a:pt x="1094" y="389"/>
                    <a:pt x="1096" y="389"/>
                    <a:pt x="1098" y="388"/>
                  </a:cubicBezTo>
                  <a:cubicBezTo>
                    <a:pt x="1098" y="388"/>
                    <a:pt x="1099" y="388"/>
                    <a:pt x="1099" y="388"/>
                  </a:cubicBezTo>
                  <a:cubicBezTo>
                    <a:pt x="1103" y="386"/>
                    <a:pt x="1107" y="385"/>
                    <a:pt x="1111" y="384"/>
                  </a:cubicBezTo>
                  <a:cubicBezTo>
                    <a:pt x="1112" y="383"/>
                    <a:pt x="1112" y="383"/>
                    <a:pt x="1112" y="383"/>
                  </a:cubicBezTo>
                  <a:cubicBezTo>
                    <a:pt x="1112" y="383"/>
                    <a:pt x="1112" y="383"/>
                    <a:pt x="1112" y="383"/>
                  </a:cubicBezTo>
                  <a:cubicBezTo>
                    <a:pt x="1114" y="383"/>
                    <a:pt x="1116" y="382"/>
                    <a:pt x="1117" y="382"/>
                  </a:cubicBezTo>
                  <a:cubicBezTo>
                    <a:pt x="1118" y="381"/>
                    <a:pt x="1118" y="381"/>
                    <a:pt x="1118" y="381"/>
                  </a:cubicBezTo>
                  <a:cubicBezTo>
                    <a:pt x="1120" y="381"/>
                    <a:pt x="1121" y="380"/>
                    <a:pt x="1123" y="380"/>
                  </a:cubicBezTo>
                  <a:cubicBezTo>
                    <a:pt x="1123" y="380"/>
                    <a:pt x="1123" y="380"/>
                    <a:pt x="1123" y="380"/>
                  </a:cubicBezTo>
                  <a:cubicBezTo>
                    <a:pt x="1123" y="379"/>
                    <a:pt x="1123" y="379"/>
                    <a:pt x="1123" y="379"/>
                  </a:cubicBezTo>
                  <a:cubicBezTo>
                    <a:pt x="1125" y="379"/>
                    <a:pt x="1126" y="378"/>
                    <a:pt x="1128" y="378"/>
                  </a:cubicBezTo>
                  <a:cubicBezTo>
                    <a:pt x="1128" y="378"/>
                    <a:pt x="1128" y="378"/>
                    <a:pt x="1128" y="378"/>
                  </a:cubicBezTo>
                  <a:cubicBezTo>
                    <a:pt x="1132" y="376"/>
                    <a:pt x="1135" y="375"/>
                    <a:pt x="1138" y="374"/>
                  </a:cubicBezTo>
                  <a:cubicBezTo>
                    <a:pt x="1138" y="374"/>
                    <a:pt x="1138" y="374"/>
                    <a:pt x="1138" y="374"/>
                  </a:cubicBezTo>
                  <a:cubicBezTo>
                    <a:pt x="1139" y="374"/>
                    <a:pt x="1139" y="374"/>
                    <a:pt x="1139" y="374"/>
                  </a:cubicBezTo>
                  <a:cubicBezTo>
                    <a:pt x="1140" y="373"/>
                    <a:pt x="1140" y="373"/>
                    <a:pt x="1140" y="373"/>
                  </a:cubicBezTo>
                  <a:cubicBezTo>
                    <a:pt x="1141" y="373"/>
                    <a:pt x="1141" y="373"/>
                    <a:pt x="1141" y="373"/>
                  </a:cubicBezTo>
                  <a:cubicBezTo>
                    <a:pt x="1175" y="192"/>
                    <a:pt x="1175" y="192"/>
                    <a:pt x="1175" y="192"/>
                  </a:cubicBezTo>
                  <a:cubicBezTo>
                    <a:pt x="1175" y="192"/>
                    <a:pt x="1174" y="192"/>
                    <a:pt x="1174" y="192"/>
                  </a:cubicBezTo>
                  <a:cubicBezTo>
                    <a:pt x="1174" y="192"/>
                    <a:pt x="1174" y="192"/>
                    <a:pt x="1174" y="192"/>
                  </a:cubicBezTo>
                  <a:cubicBezTo>
                    <a:pt x="1173" y="192"/>
                    <a:pt x="1173" y="193"/>
                    <a:pt x="1172" y="193"/>
                  </a:cubicBezTo>
                  <a:cubicBezTo>
                    <a:pt x="1172" y="193"/>
                    <a:pt x="1172" y="193"/>
                    <a:pt x="1172" y="193"/>
                  </a:cubicBezTo>
                  <a:cubicBezTo>
                    <a:pt x="1171" y="193"/>
                    <a:pt x="1170" y="193"/>
                    <a:pt x="1170" y="194"/>
                  </a:cubicBezTo>
                  <a:cubicBezTo>
                    <a:pt x="1169" y="194"/>
                    <a:pt x="1169" y="194"/>
                    <a:pt x="1169" y="194"/>
                  </a:cubicBezTo>
                  <a:cubicBezTo>
                    <a:pt x="1168" y="194"/>
                    <a:pt x="1167" y="195"/>
                    <a:pt x="1166" y="195"/>
                  </a:cubicBezTo>
                  <a:cubicBezTo>
                    <a:pt x="1166" y="195"/>
                    <a:pt x="1166" y="195"/>
                    <a:pt x="1166" y="195"/>
                  </a:cubicBezTo>
                  <a:cubicBezTo>
                    <a:pt x="1164" y="195"/>
                    <a:pt x="1163" y="196"/>
                    <a:pt x="1162" y="196"/>
                  </a:cubicBezTo>
                  <a:cubicBezTo>
                    <a:pt x="1162" y="196"/>
                    <a:pt x="1162" y="196"/>
                    <a:pt x="1162" y="196"/>
                  </a:cubicBezTo>
                  <a:cubicBezTo>
                    <a:pt x="1159" y="197"/>
                    <a:pt x="1155" y="198"/>
                    <a:pt x="1152" y="200"/>
                  </a:cubicBezTo>
                  <a:cubicBezTo>
                    <a:pt x="1151" y="200"/>
                    <a:pt x="1151" y="200"/>
                    <a:pt x="1151" y="200"/>
                  </a:cubicBezTo>
                  <a:cubicBezTo>
                    <a:pt x="1149" y="200"/>
                    <a:pt x="1148" y="201"/>
                    <a:pt x="1146" y="202"/>
                  </a:cubicBezTo>
                  <a:cubicBezTo>
                    <a:pt x="1145" y="202"/>
                    <a:pt x="1145" y="202"/>
                    <a:pt x="1145" y="202"/>
                  </a:cubicBezTo>
                  <a:cubicBezTo>
                    <a:pt x="1143" y="202"/>
                    <a:pt x="1141" y="203"/>
                    <a:pt x="1139" y="203"/>
                  </a:cubicBezTo>
                  <a:cubicBezTo>
                    <a:pt x="1139" y="204"/>
                    <a:pt x="1139" y="204"/>
                    <a:pt x="1139" y="204"/>
                  </a:cubicBezTo>
                  <a:cubicBezTo>
                    <a:pt x="1137" y="204"/>
                    <a:pt x="1135" y="205"/>
                    <a:pt x="1133" y="206"/>
                  </a:cubicBezTo>
                  <a:cubicBezTo>
                    <a:pt x="1132" y="206"/>
                    <a:pt x="1132" y="206"/>
                    <a:pt x="1131" y="206"/>
                  </a:cubicBezTo>
                  <a:cubicBezTo>
                    <a:pt x="1129" y="206"/>
                    <a:pt x="1128" y="207"/>
                    <a:pt x="1126" y="207"/>
                  </a:cubicBezTo>
                  <a:cubicBezTo>
                    <a:pt x="1125" y="208"/>
                    <a:pt x="1125" y="208"/>
                    <a:pt x="1124" y="208"/>
                  </a:cubicBezTo>
                  <a:cubicBezTo>
                    <a:pt x="1122" y="209"/>
                    <a:pt x="1120" y="209"/>
                    <a:pt x="1118" y="210"/>
                  </a:cubicBezTo>
                  <a:cubicBezTo>
                    <a:pt x="1118" y="210"/>
                    <a:pt x="1117" y="210"/>
                    <a:pt x="1117" y="210"/>
                  </a:cubicBezTo>
                  <a:cubicBezTo>
                    <a:pt x="1116" y="210"/>
                    <a:pt x="1116" y="210"/>
                    <a:pt x="1116" y="210"/>
                  </a:cubicBezTo>
                  <a:cubicBezTo>
                    <a:pt x="1113" y="211"/>
                    <a:pt x="1109" y="212"/>
                    <a:pt x="1106" y="213"/>
                  </a:cubicBezTo>
                  <a:cubicBezTo>
                    <a:pt x="1105" y="213"/>
                    <a:pt x="1104" y="213"/>
                    <a:pt x="1103" y="214"/>
                  </a:cubicBezTo>
                  <a:cubicBezTo>
                    <a:pt x="1099" y="215"/>
                    <a:pt x="1096" y="215"/>
                    <a:pt x="1092" y="216"/>
                  </a:cubicBezTo>
                  <a:cubicBezTo>
                    <a:pt x="1091" y="217"/>
                    <a:pt x="1091" y="217"/>
                    <a:pt x="1090" y="217"/>
                  </a:cubicBezTo>
                  <a:cubicBezTo>
                    <a:pt x="1087" y="218"/>
                    <a:pt x="1083" y="218"/>
                    <a:pt x="1080" y="219"/>
                  </a:cubicBezTo>
                  <a:cubicBezTo>
                    <a:pt x="1079" y="219"/>
                    <a:pt x="1078" y="219"/>
                    <a:pt x="1077" y="220"/>
                  </a:cubicBezTo>
                  <a:cubicBezTo>
                    <a:pt x="1073" y="221"/>
                    <a:pt x="1069" y="221"/>
                    <a:pt x="1065" y="222"/>
                  </a:cubicBezTo>
                  <a:cubicBezTo>
                    <a:pt x="1065" y="222"/>
                    <a:pt x="1064" y="222"/>
                    <a:pt x="1064" y="222"/>
                  </a:cubicBezTo>
                  <a:cubicBezTo>
                    <a:pt x="1060" y="223"/>
                    <a:pt x="1057" y="223"/>
                    <a:pt x="1053" y="224"/>
                  </a:cubicBezTo>
                  <a:cubicBezTo>
                    <a:pt x="1052" y="224"/>
                    <a:pt x="1051" y="224"/>
                    <a:pt x="1050" y="225"/>
                  </a:cubicBezTo>
                  <a:cubicBezTo>
                    <a:pt x="1046" y="225"/>
                    <a:pt x="1042" y="226"/>
                    <a:pt x="1038" y="226"/>
                  </a:cubicBezTo>
                  <a:cubicBezTo>
                    <a:pt x="1038" y="226"/>
                    <a:pt x="1038" y="226"/>
                    <a:pt x="1038" y="226"/>
                  </a:cubicBezTo>
                  <a:cubicBezTo>
                    <a:pt x="1034" y="227"/>
                    <a:pt x="1029" y="227"/>
                    <a:pt x="1025" y="227"/>
                  </a:cubicBezTo>
                  <a:cubicBezTo>
                    <a:pt x="1025" y="227"/>
                    <a:pt x="1025" y="227"/>
                    <a:pt x="1025" y="227"/>
                  </a:cubicBezTo>
                  <a:cubicBezTo>
                    <a:pt x="1021" y="228"/>
                    <a:pt x="1017" y="228"/>
                    <a:pt x="1013" y="228"/>
                  </a:cubicBezTo>
                  <a:cubicBezTo>
                    <a:pt x="1011" y="228"/>
                    <a:pt x="1010" y="228"/>
                    <a:pt x="1009" y="228"/>
                  </a:cubicBezTo>
                  <a:cubicBezTo>
                    <a:pt x="1008" y="228"/>
                    <a:pt x="1008" y="228"/>
                    <a:pt x="1008" y="228"/>
                  </a:cubicBezTo>
                  <a:cubicBezTo>
                    <a:pt x="1007" y="228"/>
                    <a:pt x="1006" y="228"/>
                    <a:pt x="1004" y="228"/>
                  </a:cubicBezTo>
                  <a:cubicBezTo>
                    <a:pt x="1003" y="228"/>
                    <a:pt x="1002" y="227"/>
                    <a:pt x="1000" y="227"/>
                  </a:cubicBezTo>
                  <a:cubicBezTo>
                    <a:pt x="1000" y="227"/>
                    <a:pt x="1000" y="227"/>
                    <a:pt x="1000" y="227"/>
                  </a:cubicBezTo>
                  <a:cubicBezTo>
                    <a:pt x="999" y="227"/>
                    <a:pt x="998" y="227"/>
                    <a:pt x="997" y="227"/>
                  </a:cubicBezTo>
                  <a:cubicBezTo>
                    <a:pt x="993" y="227"/>
                    <a:pt x="989" y="226"/>
                    <a:pt x="986" y="226"/>
                  </a:cubicBezTo>
                  <a:cubicBezTo>
                    <a:pt x="985" y="226"/>
                    <a:pt x="985" y="226"/>
                    <a:pt x="985" y="226"/>
                  </a:cubicBezTo>
                  <a:cubicBezTo>
                    <a:pt x="982" y="225"/>
                    <a:pt x="979" y="225"/>
                    <a:pt x="975" y="224"/>
                  </a:cubicBezTo>
                  <a:cubicBezTo>
                    <a:pt x="975" y="224"/>
                    <a:pt x="975" y="224"/>
                    <a:pt x="975" y="224"/>
                  </a:cubicBezTo>
                  <a:cubicBezTo>
                    <a:pt x="972" y="224"/>
                    <a:pt x="969" y="223"/>
                    <a:pt x="966" y="223"/>
                  </a:cubicBezTo>
                  <a:cubicBezTo>
                    <a:pt x="965" y="223"/>
                    <a:pt x="965" y="223"/>
                    <a:pt x="965" y="223"/>
                  </a:cubicBezTo>
                  <a:cubicBezTo>
                    <a:pt x="962" y="222"/>
                    <a:pt x="959" y="222"/>
                    <a:pt x="957" y="221"/>
                  </a:cubicBezTo>
                  <a:cubicBezTo>
                    <a:pt x="957" y="221"/>
                    <a:pt x="957" y="221"/>
                    <a:pt x="957" y="221"/>
                  </a:cubicBezTo>
                  <a:cubicBezTo>
                    <a:pt x="954" y="220"/>
                    <a:pt x="951" y="220"/>
                    <a:pt x="949" y="219"/>
                  </a:cubicBezTo>
                  <a:cubicBezTo>
                    <a:pt x="948" y="219"/>
                    <a:pt x="948" y="219"/>
                    <a:pt x="948" y="219"/>
                  </a:cubicBezTo>
                  <a:cubicBezTo>
                    <a:pt x="946" y="218"/>
                    <a:pt x="943" y="218"/>
                    <a:pt x="941" y="217"/>
                  </a:cubicBezTo>
                  <a:cubicBezTo>
                    <a:pt x="941" y="217"/>
                    <a:pt x="941" y="217"/>
                    <a:pt x="941" y="217"/>
                  </a:cubicBezTo>
                  <a:cubicBezTo>
                    <a:pt x="940" y="217"/>
                    <a:pt x="940" y="217"/>
                    <a:pt x="939" y="217"/>
                  </a:cubicBezTo>
                  <a:cubicBezTo>
                    <a:pt x="937" y="216"/>
                    <a:pt x="935" y="215"/>
                    <a:pt x="933" y="214"/>
                  </a:cubicBezTo>
                  <a:cubicBezTo>
                    <a:pt x="932" y="214"/>
                    <a:pt x="931" y="214"/>
                    <a:pt x="930" y="214"/>
                  </a:cubicBezTo>
                  <a:cubicBezTo>
                    <a:pt x="929" y="213"/>
                    <a:pt x="927" y="212"/>
                    <a:pt x="925" y="212"/>
                  </a:cubicBezTo>
                  <a:cubicBezTo>
                    <a:pt x="925" y="211"/>
                    <a:pt x="924" y="211"/>
                    <a:pt x="923" y="211"/>
                  </a:cubicBezTo>
                  <a:cubicBezTo>
                    <a:pt x="922" y="210"/>
                    <a:pt x="920" y="209"/>
                    <a:pt x="919" y="208"/>
                  </a:cubicBezTo>
                  <a:cubicBezTo>
                    <a:pt x="918" y="208"/>
                    <a:pt x="917" y="208"/>
                    <a:pt x="917" y="207"/>
                  </a:cubicBezTo>
                  <a:cubicBezTo>
                    <a:pt x="915" y="206"/>
                    <a:pt x="913" y="205"/>
                    <a:pt x="911" y="204"/>
                  </a:cubicBezTo>
                  <a:cubicBezTo>
                    <a:pt x="911" y="204"/>
                    <a:pt x="911" y="204"/>
                    <a:pt x="911" y="204"/>
                  </a:cubicBezTo>
                  <a:cubicBezTo>
                    <a:pt x="909" y="202"/>
                    <a:pt x="907" y="201"/>
                    <a:pt x="906" y="200"/>
                  </a:cubicBezTo>
                  <a:cubicBezTo>
                    <a:pt x="905" y="200"/>
                    <a:pt x="905" y="199"/>
                    <a:pt x="904" y="199"/>
                  </a:cubicBezTo>
                  <a:cubicBezTo>
                    <a:pt x="903" y="198"/>
                    <a:pt x="902" y="197"/>
                    <a:pt x="901" y="196"/>
                  </a:cubicBezTo>
                  <a:cubicBezTo>
                    <a:pt x="901" y="195"/>
                    <a:pt x="900" y="195"/>
                    <a:pt x="900" y="194"/>
                  </a:cubicBezTo>
                  <a:cubicBezTo>
                    <a:pt x="899" y="193"/>
                    <a:pt x="898" y="192"/>
                    <a:pt x="897" y="191"/>
                  </a:cubicBezTo>
                  <a:cubicBezTo>
                    <a:pt x="897" y="190"/>
                    <a:pt x="896" y="190"/>
                    <a:pt x="896" y="189"/>
                  </a:cubicBezTo>
                  <a:cubicBezTo>
                    <a:pt x="894" y="188"/>
                    <a:pt x="893" y="186"/>
                    <a:pt x="892" y="184"/>
                  </a:cubicBezTo>
                  <a:cubicBezTo>
                    <a:pt x="891" y="183"/>
                    <a:pt x="890" y="182"/>
                    <a:pt x="889" y="180"/>
                  </a:cubicBezTo>
                  <a:cubicBezTo>
                    <a:pt x="888" y="180"/>
                    <a:pt x="888" y="180"/>
                    <a:pt x="888" y="180"/>
                  </a:cubicBezTo>
                  <a:cubicBezTo>
                    <a:pt x="887" y="178"/>
                    <a:pt x="886" y="177"/>
                    <a:pt x="885" y="176"/>
                  </a:cubicBezTo>
                  <a:cubicBezTo>
                    <a:pt x="884" y="175"/>
                    <a:pt x="884" y="175"/>
                    <a:pt x="884" y="175"/>
                  </a:cubicBezTo>
                  <a:cubicBezTo>
                    <a:pt x="884" y="175"/>
                    <a:pt x="883" y="174"/>
                    <a:pt x="883" y="174"/>
                  </a:cubicBezTo>
                  <a:cubicBezTo>
                    <a:pt x="882" y="173"/>
                    <a:pt x="881" y="172"/>
                    <a:pt x="880" y="171"/>
                  </a:cubicBezTo>
                  <a:cubicBezTo>
                    <a:pt x="880" y="171"/>
                    <a:pt x="880" y="171"/>
                    <a:pt x="880" y="171"/>
                  </a:cubicBezTo>
                  <a:cubicBezTo>
                    <a:pt x="878" y="170"/>
                    <a:pt x="877" y="169"/>
                    <a:pt x="875" y="167"/>
                  </a:cubicBezTo>
                  <a:cubicBezTo>
                    <a:pt x="874" y="167"/>
                    <a:pt x="874" y="167"/>
                    <a:pt x="874" y="167"/>
                  </a:cubicBezTo>
                  <a:cubicBezTo>
                    <a:pt x="874" y="167"/>
                    <a:pt x="874" y="167"/>
                    <a:pt x="874" y="167"/>
                  </a:cubicBezTo>
                  <a:cubicBezTo>
                    <a:pt x="873" y="166"/>
                    <a:pt x="871" y="165"/>
                    <a:pt x="870" y="164"/>
                  </a:cubicBezTo>
                  <a:cubicBezTo>
                    <a:pt x="869" y="164"/>
                    <a:pt x="869" y="164"/>
                    <a:pt x="869" y="164"/>
                  </a:cubicBezTo>
                  <a:cubicBezTo>
                    <a:pt x="867" y="162"/>
                    <a:pt x="865" y="161"/>
                    <a:pt x="862" y="160"/>
                  </a:cubicBezTo>
                  <a:cubicBezTo>
                    <a:pt x="862" y="159"/>
                    <a:pt x="862" y="159"/>
                    <a:pt x="862" y="159"/>
                  </a:cubicBezTo>
                  <a:cubicBezTo>
                    <a:pt x="859" y="158"/>
                    <a:pt x="857" y="157"/>
                    <a:pt x="854" y="156"/>
                  </a:cubicBezTo>
                  <a:cubicBezTo>
                    <a:pt x="853" y="155"/>
                    <a:pt x="853" y="155"/>
                    <a:pt x="853" y="155"/>
                  </a:cubicBezTo>
                  <a:cubicBezTo>
                    <a:pt x="853" y="155"/>
                    <a:pt x="852" y="155"/>
                    <a:pt x="851" y="155"/>
                  </a:cubicBezTo>
                  <a:cubicBezTo>
                    <a:pt x="850" y="154"/>
                    <a:pt x="848" y="153"/>
                    <a:pt x="847" y="153"/>
                  </a:cubicBezTo>
                  <a:cubicBezTo>
                    <a:pt x="846" y="153"/>
                    <a:pt x="846" y="152"/>
                    <a:pt x="845" y="152"/>
                  </a:cubicBezTo>
                  <a:cubicBezTo>
                    <a:pt x="844" y="152"/>
                    <a:pt x="843" y="151"/>
                    <a:pt x="842" y="151"/>
                  </a:cubicBezTo>
                  <a:cubicBezTo>
                    <a:pt x="840" y="150"/>
                    <a:pt x="838" y="150"/>
                    <a:pt x="835" y="149"/>
                  </a:cubicBezTo>
                  <a:cubicBezTo>
                    <a:pt x="835" y="149"/>
                    <a:pt x="834" y="149"/>
                    <a:pt x="833" y="148"/>
                  </a:cubicBezTo>
                  <a:cubicBezTo>
                    <a:pt x="833" y="148"/>
                    <a:pt x="832" y="148"/>
                    <a:pt x="831" y="148"/>
                  </a:cubicBezTo>
                  <a:cubicBezTo>
                    <a:pt x="831" y="148"/>
                    <a:pt x="830" y="148"/>
                    <a:pt x="830" y="147"/>
                  </a:cubicBezTo>
                  <a:cubicBezTo>
                    <a:pt x="829" y="147"/>
                    <a:pt x="829" y="147"/>
                    <a:pt x="829" y="147"/>
                  </a:cubicBezTo>
                  <a:cubicBezTo>
                    <a:pt x="829" y="147"/>
                    <a:pt x="828" y="147"/>
                    <a:pt x="828" y="147"/>
                  </a:cubicBezTo>
                  <a:cubicBezTo>
                    <a:pt x="827" y="147"/>
                    <a:pt x="826" y="147"/>
                    <a:pt x="826" y="146"/>
                  </a:cubicBezTo>
                  <a:cubicBezTo>
                    <a:pt x="825" y="146"/>
                    <a:pt x="825" y="146"/>
                    <a:pt x="824" y="146"/>
                  </a:cubicBezTo>
                  <a:cubicBezTo>
                    <a:pt x="823" y="146"/>
                    <a:pt x="823" y="146"/>
                    <a:pt x="822" y="146"/>
                  </a:cubicBezTo>
                  <a:cubicBezTo>
                    <a:pt x="822" y="145"/>
                    <a:pt x="821" y="145"/>
                    <a:pt x="821" y="145"/>
                  </a:cubicBezTo>
                  <a:cubicBezTo>
                    <a:pt x="820" y="145"/>
                    <a:pt x="820" y="145"/>
                    <a:pt x="820" y="145"/>
                  </a:cubicBezTo>
                  <a:cubicBezTo>
                    <a:pt x="820" y="145"/>
                    <a:pt x="820" y="145"/>
                    <a:pt x="820" y="145"/>
                  </a:cubicBezTo>
                  <a:cubicBezTo>
                    <a:pt x="819" y="145"/>
                    <a:pt x="819" y="145"/>
                    <a:pt x="819" y="145"/>
                  </a:cubicBezTo>
                  <a:cubicBezTo>
                    <a:pt x="819" y="145"/>
                    <a:pt x="818" y="145"/>
                    <a:pt x="818" y="145"/>
                  </a:cubicBezTo>
                  <a:cubicBezTo>
                    <a:pt x="817" y="145"/>
                    <a:pt x="817" y="144"/>
                    <a:pt x="816" y="144"/>
                  </a:cubicBezTo>
                  <a:cubicBezTo>
                    <a:pt x="816" y="144"/>
                    <a:pt x="815" y="144"/>
                    <a:pt x="815" y="144"/>
                  </a:cubicBezTo>
                  <a:cubicBezTo>
                    <a:pt x="814" y="144"/>
                    <a:pt x="814" y="144"/>
                    <a:pt x="813" y="144"/>
                  </a:cubicBezTo>
                  <a:cubicBezTo>
                    <a:pt x="813" y="144"/>
                    <a:pt x="812" y="144"/>
                    <a:pt x="812" y="144"/>
                  </a:cubicBezTo>
                  <a:cubicBezTo>
                    <a:pt x="811" y="143"/>
                    <a:pt x="811" y="143"/>
                    <a:pt x="810" y="143"/>
                  </a:cubicBezTo>
                  <a:cubicBezTo>
                    <a:pt x="810" y="143"/>
                    <a:pt x="810" y="143"/>
                    <a:pt x="810" y="143"/>
                  </a:cubicBezTo>
                  <a:cubicBezTo>
                    <a:pt x="810" y="143"/>
                    <a:pt x="810" y="143"/>
                    <a:pt x="810" y="143"/>
                  </a:cubicBezTo>
                  <a:cubicBezTo>
                    <a:pt x="810" y="143"/>
                    <a:pt x="810" y="143"/>
                    <a:pt x="810" y="143"/>
                  </a:cubicBezTo>
                  <a:cubicBezTo>
                    <a:pt x="809" y="143"/>
                    <a:pt x="809" y="143"/>
                    <a:pt x="809" y="143"/>
                  </a:cubicBezTo>
                  <a:cubicBezTo>
                    <a:pt x="809" y="143"/>
                    <a:pt x="808" y="143"/>
                    <a:pt x="808" y="143"/>
                  </a:cubicBezTo>
                  <a:cubicBezTo>
                    <a:pt x="807" y="143"/>
                    <a:pt x="807" y="143"/>
                    <a:pt x="806" y="143"/>
                  </a:cubicBezTo>
                  <a:cubicBezTo>
                    <a:pt x="806" y="143"/>
                    <a:pt x="805" y="143"/>
                    <a:pt x="805" y="142"/>
                  </a:cubicBezTo>
                  <a:cubicBezTo>
                    <a:pt x="804" y="142"/>
                    <a:pt x="804" y="142"/>
                    <a:pt x="803" y="142"/>
                  </a:cubicBezTo>
                  <a:cubicBezTo>
                    <a:pt x="803" y="142"/>
                    <a:pt x="802" y="142"/>
                    <a:pt x="802" y="142"/>
                  </a:cubicBezTo>
                  <a:cubicBezTo>
                    <a:pt x="801" y="142"/>
                    <a:pt x="801" y="142"/>
                    <a:pt x="801" y="142"/>
                  </a:cubicBezTo>
                  <a:cubicBezTo>
                    <a:pt x="800" y="142"/>
                    <a:pt x="800" y="142"/>
                    <a:pt x="800" y="142"/>
                  </a:cubicBezTo>
                  <a:cubicBezTo>
                    <a:pt x="800" y="142"/>
                    <a:pt x="800" y="142"/>
                    <a:pt x="800" y="142"/>
                  </a:cubicBezTo>
                  <a:cubicBezTo>
                    <a:pt x="799" y="142"/>
                    <a:pt x="799" y="142"/>
                    <a:pt x="799" y="142"/>
                  </a:cubicBezTo>
                  <a:cubicBezTo>
                    <a:pt x="799" y="142"/>
                    <a:pt x="798" y="142"/>
                    <a:pt x="798" y="142"/>
                  </a:cubicBezTo>
                  <a:cubicBezTo>
                    <a:pt x="797" y="142"/>
                    <a:pt x="797" y="141"/>
                    <a:pt x="796" y="141"/>
                  </a:cubicBezTo>
                  <a:cubicBezTo>
                    <a:pt x="796" y="141"/>
                    <a:pt x="795" y="141"/>
                    <a:pt x="795" y="141"/>
                  </a:cubicBezTo>
                  <a:cubicBezTo>
                    <a:pt x="794" y="141"/>
                    <a:pt x="794" y="141"/>
                    <a:pt x="793" y="141"/>
                  </a:cubicBezTo>
                  <a:cubicBezTo>
                    <a:pt x="793" y="141"/>
                    <a:pt x="792" y="141"/>
                    <a:pt x="792" y="141"/>
                  </a:cubicBezTo>
                  <a:cubicBezTo>
                    <a:pt x="791" y="141"/>
                    <a:pt x="791" y="141"/>
                    <a:pt x="790" y="141"/>
                  </a:cubicBezTo>
                  <a:cubicBezTo>
                    <a:pt x="790" y="141"/>
                    <a:pt x="789" y="141"/>
                    <a:pt x="789" y="141"/>
                  </a:cubicBezTo>
                  <a:cubicBezTo>
                    <a:pt x="789" y="141"/>
                    <a:pt x="789" y="141"/>
                    <a:pt x="789" y="141"/>
                  </a:cubicBezTo>
                  <a:cubicBezTo>
                    <a:pt x="788" y="141"/>
                    <a:pt x="788" y="141"/>
                    <a:pt x="787" y="141"/>
                  </a:cubicBezTo>
                  <a:cubicBezTo>
                    <a:pt x="787" y="141"/>
                    <a:pt x="786" y="141"/>
                    <a:pt x="786" y="141"/>
                  </a:cubicBezTo>
                  <a:cubicBezTo>
                    <a:pt x="785" y="141"/>
                    <a:pt x="785" y="141"/>
                    <a:pt x="784" y="140"/>
                  </a:cubicBezTo>
                  <a:cubicBezTo>
                    <a:pt x="784" y="140"/>
                    <a:pt x="783" y="140"/>
                    <a:pt x="782" y="140"/>
                  </a:cubicBezTo>
                  <a:cubicBezTo>
                    <a:pt x="782" y="140"/>
                    <a:pt x="781" y="140"/>
                    <a:pt x="781" y="140"/>
                  </a:cubicBezTo>
                  <a:cubicBezTo>
                    <a:pt x="780" y="140"/>
                    <a:pt x="780" y="140"/>
                    <a:pt x="779" y="140"/>
                  </a:cubicBezTo>
                  <a:cubicBezTo>
                    <a:pt x="779" y="140"/>
                    <a:pt x="778" y="140"/>
                    <a:pt x="777" y="140"/>
                  </a:cubicBezTo>
                  <a:cubicBezTo>
                    <a:pt x="777" y="140"/>
                    <a:pt x="777" y="140"/>
                    <a:pt x="777" y="140"/>
                  </a:cubicBezTo>
                  <a:cubicBezTo>
                    <a:pt x="777" y="140"/>
                    <a:pt x="776" y="140"/>
                    <a:pt x="776" y="140"/>
                  </a:cubicBezTo>
                  <a:cubicBezTo>
                    <a:pt x="775" y="140"/>
                    <a:pt x="774" y="140"/>
                    <a:pt x="774" y="140"/>
                  </a:cubicBezTo>
                  <a:cubicBezTo>
                    <a:pt x="773" y="140"/>
                    <a:pt x="773" y="140"/>
                    <a:pt x="772" y="140"/>
                  </a:cubicBezTo>
                  <a:cubicBezTo>
                    <a:pt x="771" y="140"/>
                    <a:pt x="771" y="140"/>
                    <a:pt x="770" y="140"/>
                  </a:cubicBezTo>
                  <a:cubicBezTo>
                    <a:pt x="770" y="140"/>
                    <a:pt x="769" y="140"/>
                    <a:pt x="769" y="140"/>
                  </a:cubicBezTo>
                  <a:cubicBezTo>
                    <a:pt x="769" y="140"/>
                    <a:pt x="768" y="140"/>
                    <a:pt x="768" y="140"/>
                  </a:cubicBezTo>
                  <a:cubicBezTo>
                    <a:pt x="768" y="140"/>
                    <a:pt x="767" y="140"/>
                    <a:pt x="767" y="140"/>
                  </a:cubicBezTo>
                  <a:cubicBezTo>
                    <a:pt x="766" y="140"/>
                    <a:pt x="766" y="140"/>
                    <a:pt x="766" y="140"/>
                  </a:cubicBezTo>
                  <a:cubicBezTo>
                    <a:pt x="765" y="140"/>
                    <a:pt x="765" y="140"/>
                    <a:pt x="765" y="140"/>
                  </a:cubicBezTo>
                  <a:cubicBezTo>
                    <a:pt x="765" y="140"/>
                    <a:pt x="765" y="140"/>
                    <a:pt x="765" y="140"/>
                  </a:cubicBezTo>
                  <a:cubicBezTo>
                    <a:pt x="764" y="140"/>
                    <a:pt x="764" y="140"/>
                    <a:pt x="764" y="140"/>
                  </a:cubicBezTo>
                  <a:cubicBezTo>
                    <a:pt x="764" y="140"/>
                    <a:pt x="764" y="140"/>
                    <a:pt x="764" y="140"/>
                  </a:cubicBezTo>
                  <a:cubicBezTo>
                    <a:pt x="763" y="140"/>
                    <a:pt x="763" y="140"/>
                    <a:pt x="763" y="140"/>
                  </a:cubicBezTo>
                  <a:cubicBezTo>
                    <a:pt x="763" y="140"/>
                    <a:pt x="763" y="140"/>
                    <a:pt x="763" y="140"/>
                  </a:cubicBezTo>
                  <a:cubicBezTo>
                    <a:pt x="763" y="140"/>
                    <a:pt x="763" y="140"/>
                    <a:pt x="763" y="140"/>
                  </a:cubicBezTo>
                  <a:cubicBezTo>
                    <a:pt x="763" y="140"/>
                    <a:pt x="763" y="140"/>
                    <a:pt x="763" y="140"/>
                  </a:cubicBezTo>
                  <a:cubicBezTo>
                    <a:pt x="762" y="140"/>
                    <a:pt x="762" y="140"/>
                    <a:pt x="762" y="140"/>
                  </a:cubicBezTo>
                  <a:cubicBezTo>
                    <a:pt x="762" y="140"/>
                    <a:pt x="762" y="140"/>
                    <a:pt x="762" y="140"/>
                  </a:cubicBezTo>
                  <a:cubicBezTo>
                    <a:pt x="762" y="140"/>
                    <a:pt x="762" y="140"/>
                    <a:pt x="762" y="140"/>
                  </a:cubicBezTo>
                  <a:cubicBezTo>
                    <a:pt x="762" y="140"/>
                    <a:pt x="762" y="140"/>
                    <a:pt x="762" y="140"/>
                  </a:cubicBezTo>
                  <a:cubicBezTo>
                    <a:pt x="762" y="140"/>
                    <a:pt x="761" y="140"/>
                    <a:pt x="760" y="140"/>
                  </a:cubicBezTo>
                  <a:cubicBezTo>
                    <a:pt x="760" y="140"/>
                    <a:pt x="759" y="140"/>
                    <a:pt x="759" y="140"/>
                  </a:cubicBezTo>
                  <a:cubicBezTo>
                    <a:pt x="758" y="140"/>
                    <a:pt x="757" y="140"/>
                    <a:pt x="757" y="140"/>
                  </a:cubicBezTo>
                  <a:cubicBezTo>
                    <a:pt x="756" y="140"/>
                    <a:pt x="756" y="140"/>
                    <a:pt x="755" y="140"/>
                  </a:cubicBezTo>
                  <a:cubicBezTo>
                    <a:pt x="754" y="140"/>
                    <a:pt x="753" y="140"/>
                    <a:pt x="753" y="141"/>
                  </a:cubicBezTo>
                  <a:cubicBezTo>
                    <a:pt x="752" y="141"/>
                    <a:pt x="751" y="141"/>
                    <a:pt x="751" y="141"/>
                  </a:cubicBezTo>
                  <a:cubicBezTo>
                    <a:pt x="750" y="141"/>
                    <a:pt x="749" y="141"/>
                    <a:pt x="748" y="141"/>
                  </a:cubicBezTo>
                  <a:cubicBezTo>
                    <a:pt x="748" y="141"/>
                    <a:pt x="747" y="141"/>
                    <a:pt x="746" y="141"/>
                  </a:cubicBezTo>
                  <a:cubicBezTo>
                    <a:pt x="745" y="141"/>
                    <a:pt x="744" y="141"/>
                    <a:pt x="743" y="141"/>
                  </a:cubicBezTo>
                  <a:cubicBezTo>
                    <a:pt x="742" y="141"/>
                    <a:pt x="741" y="141"/>
                    <a:pt x="740" y="142"/>
                  </a:cubicBezTo>
                  <a:cubicBezTo>
                    <a:pt x="739" y="142"/>
                    <a:pt x="738" y="142"/>
                    <a:pt x="737" y="142"/>
                  </a:cubicBezTo>
                  <a:cubicBezTo>
                    <a:pt x="736" y="142"/>
                    <a:pt x="735" y="142"/>
                    <a:pt x="734" y="142"/>
                  </a:cubicBezTo>
                  <a:cubicBezTo>
                    <a:pt x="733" y="143"/>
                    <a:pt x="731" y="143"/>
                    <a:pt x="729" y="143"/>
                  </a:cubicBezTo>
                  <a:cubicBezTo>
                    <a:pt x="728" y="143"/>
                    <a:pt x="727" y="143"/>
                    <a:pt x="726" y="144"/>
                  </a:cubicBezTo>
                  <a:cubicBezTo>
                    <a:pt x="725" y="144"/>
                    <a:pt x="725" y="144"/>
                    <a:pt x="725" y="144"/>
                  </a:cubicBezTo>
                  <a:cubicBezTo>
                    <a:pt x="725" y="144"/>
                    <a:pt x="725" y="144"/>
                    <a:pt x="725" y="144"/>
                  </a:cubicBezTo>
                  <a:cubicBezTo>
                    <a:pt x="724" y="144"/>
                    <a:pt x="724" y="144"/>
                    <a:pt x="724" y="144"/>
                  </a:cubicBezTo>
                  <a:cubicBezTo>
                    <a:pt x="723" y="144"/>
                    <a:pt x="721" y="144"/>
                    <a:pt x="720" y="145"/>
                  </a:cubicBezTo>
                  <a:cubicBezTo>
                    <a:pt x="719" y="145"/>
                    <a:pt x="718" y="145"/>
                    <a:pt x="717" y="145"/>
                  </a:cubicBezTo>
                  <a:cubicBezTo>
                    <a:pt x="716" y="145"/>
                    <a:pt x="716" y="145"/>
                    <a:pt x="716" y="145"/>
                  </a:cubicBezTo>
                  <a:cubicBezTo>
                    <a:pt x="715" y="145"/>
                    <a:pt x="715" y="146"/>
                    <a:pt x="715" y="146"/>
                  </a:cubicBezTo>
                  <a:cubicBezTo>
                    <a:pt x="712" y="146"/>
                    <a:pt x="710" y="147"/>
                    <a:pt x="708" y="147"/>
                  </a:cubicBezTo>
                  <a:cubicBezTo>
                    <a:pt x="707" y="147"/>
                    <a:pt x="707" y="147"/>
                    <a:pt x="706" y="148"/>
                  </a:cubicBezTo>
                  <a:cubicBezTo>
                    <a:pt x="705" y="148"/>
                    <a:pt x="703" y="148"/>
                    <a:pt x="702" y="149"/>
                  </a:cubicBezTo>
                  <a:cubicBezTo>
                    <a:pt x="701" y="149"/>
                    <a:pt x="701" y="149"/>
                    <a:pt x="700" y="149"/>
                  </a:cubicBezTo>
                  <a:cubicBezTo>
                    <a:pt x="699" y="149"/>
                    <a:pt x="699" y="150"/>
                    <a:pt x="698" y="150"/>
                  </a:cubicBezTo>
                  <a:cubicBezTo>
                    <a:pt x="696" y="150"/>
                    <a:pt x="694" y="151"/>
                    <a:pt x="692" y="151"/>
                  </a:cubicBezTo>
                  <a:cubicBezTo>
                    <a:pt x="692" y="152"/>
                    <a:pt x="691" y="152"/>
                    <a:pt x="691" y="152"/>
                  </a:cubicBezTo>
                  <a:cubicBezTo>
                    <a:pt x="690" y="152"/>
                    <a:pt x="690" y="152"/>
                    <a:pt x="690" y="152"/>
                  </a:cubicBezTo>
                  <a:cubicBezTo>
                    <a:pt x="690" y="152"/>
                    <a:pt x="690" y="152"/>
                    <a:pt x="690" y="152"/>
                  </a:cubicBezTo>
                  <a:cubicBezTo>
                    <a:pt x="689" y="152"/>
                    <a:pt x="689" y="152"/>
                    <a:pt x="689" y="152"/>
                  </a:cubicBezTo>
                  <a:cubicBezTo>
                    <a:pt x="688" y="153"/>
                    <a:pt x="686" y="153"/>
                    <a:pt x="685" y="154"/>
                  </a:cubicBezTo>
                  <a:cubicBezTo>
                    <a:pt x="684" y="154"/>
                    <a:pt x="684" y="154"/>
                    <a:pt x="684" y="154"/>
                  </a:cubicBezTo>
                  <a:cubicBezTo>
                    <a:pt x="682" y="155"/>
                    <a:pt x="681" y="155"/>
                    <a:pt x="679" y="156"/>
                  </a:cubicBezTo>
                  <a:cubicBezTo>
                    <a:pt x="679" y="156"/>
                    <a:pt x="679" y="156"/>
                    <a:pt x="679" y="156"/>
                  </a:cubicBezTo>
                  <a:cubicBezTo>
                    <a:pt x="679" y="156"/>
                    <a:pt x="679" y="156"/>
                    <a:pt x="679" y="156"/>
                  </a:cubicBezTo>
                  <a:cubicBezTo>
                    <a:pt x="677" y="157"/>
                    <a:pt x="676" y="157"/>
                    <a:pt x="675" y="158"/>
                  </a:cubicBezTo>
                  <a:cubicBezTo>
                    <a:pt x="674" y="158"/>
                    <a:pt x="674" y="158"/>
                    <a:pt x="674" y="158"/>
                  </a:cubicBezTo>
                  <a:cubicBezTo>
                    <a:pt x="673" y="159"/>
                    <a:pt x="671" y="160"/>
                    <a:pt x="670" y="160"/>
                  </a:cubicBezTo>
                  <a:cubicBezTo>
                    <a:pt x="670" y="160"/>
                    <a:pt x="670" y="160"/>
                    <a:pt x="670" y="160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61"/>
                    <a:pt x="668" y="161"/>
                    <a:pt x="668" y="162"/>
                  </a:cubicBezTo>
                  <a:cubicBezTo>
                    <a:pt x="667" y="162"/>
                    <a:pt x="667" y="162"/>
                    <a:pt x="667" y="162"/>
                  </a:cubicBezTo>
                  <a:cubicBezTo>
                    <a:pt x="666" y="162"/>
                    <a:pt x="666" y="162"/>
                    <a:pt x="666" y="162"/>
                  </a:cubicBezTo>
                  <a:cubicBezTo>
                    <a:pt x="665" y="163"/>
                    <a:pt x="665" y="163"/>
                    <a:pt x="665" y="163"/>
                  </a:cubicBezTo>
                  <a:cubicBezTo>
                    <a:pt x="665" y="163"/>
                    <a:pt x="665" y="163"/>
                    <a:pt x="665" y="163"/>
                  </a:cubicBezTo>
                  <a:cubicBezTo>
                    <a:pt x="665" y="163"/>
                    <a:pt x="665" y="163"/>
                    <a:pt x="665" y="163"/>
                  </a:cubicBezTo>
                  <a:cubicBezTo>
                    <a:pt x="664" y="164"/>
                    <a:pt x="664" y="164"/>
                    <a:pt x="664" y="164"/>
                  </a:cubicBezTo>
                  <a:cubicBezTo>
                    <a:pt x="664" y="164"/>
                    <a:pt x="663" y="164"/>
                    <a:pt x="663" y="165"/>
                  </a:cubicBezTo>
                  <a:cubicBezTo>
                    <a:pt x="662" y="165"/>
                    <a:pt x="662" y="165"/>
                    <a:pt x="662" y="165"/>
                  </a:cubicBezTo>
                  <a:cubicBezTo>
                    <a:pt x="662" y="165"/>
                    <a:pt x="662" y="165"/>
                    <a:pt x="662" y="165"/>
                  </a:cubicBezTo>
                  <a:cubicBezTo>
                    <a:pt x="661" y="166"/>
                    <a:pt x="661" y="166"/>
                    <a:pt x="661" y="166"/>
                  </a:cubicBezTo>
                  <a:cubicBezTo>
                    <a:pt x="660" y="167"/>
                    <a:pt x="660" y="167"/>
                    <a:pt x="660" y="167"/>
                  </a:cubicBezTo>
                  <a:cubicBezTo>
                    <a:pt x="660" y="167"/>
                    <a:pt x="660" y="167"/>
                    <a:pt x="660" y="167"/>
                  </a:cubicBezTo>
                  <a:cubicBezTo>
                    <a:pt x="659" y="168"/>
                    <a:pt x="659" y="168"/>
                    <a:pt x="659" y="168"/>
                  </a:cubicBezTo>
                  <a:cubicBezTo>
                    <a:pt x="659" y="168"/>
                    <a:pt x="659" y="168"/>
                    <a:pt x="659" y="168"/>
                  </a:cubicBezTo>
                  <a:cubicBezTo>
                    <a:pt x="659" y="168"/>
                    <a:pt x="659" y="168"/>
                    <a:pt x="659" y="168"/>
                  </a:cubicBezTo>
                  <a:cubicBezTo>
                    <a:pt x="658" y="169"/>
                    <a:pt x="658" y="169"/>
                    <a:pt x="658" y="169"/>
                  </a:cubicBezTo>
                  <a:cubicBezTo>
                    <a:pt x="658" y="169"/>
                    <a:pt x="658" y="169"/>
                    <a:pt x="658" y="169"/>
                  </a:cubicBezTo>
                  <a:cubicBezTo>
                    <a:pt x="658" y="169"/>
                    <a:pt x="658" y="169"/>
                    <a:pt x="658" y="169"/>
                  </a:cubicBezTo>
                  <a:cubicBezTo>
                    <a:pt x="657" y="170"/>
                    <a:pt x="657" y="170"/>
                    <a:pt x="657" y="170"/>
                  </a:cubicBezTo>
                  <a:cubicBezTo>
                    <a:pt x="657" y="170"/>
                    <a:pt x="657" y="170"/>
                    <a:pt x="657" y="170"/>
                  </a:cubicBezTo>
                  <a:cubicBezTo>
                    <a:pt x="656" y="171"/>
                    <a:pt x="656" y="171"/>
                    <a:pt x="656" y="171"/>
                  </a:cubicBezTo>
                  <a:cubicBezTo>
                    <a:pt x="656" y="171"/>
                    <a:pt x="656" y="171"/>
                    <a:pt x="656" y="171"/>
                  </a:cubicBezTo>
                  <a:cubicBezTo>
                    <a:pt x="656" y="171"/>
                    <a:pt x="656" y="171"/>
                    <a:pt x="656" y="171"/>
                  </a:cubicBezTo>
                  <a:cubicBezTo>
                    <a:pt x="656" y="172"/>
                    <a:pt x="656" y="172"/>
                    <a:pt x="656" y="172"/>
                  </a:cubicBezTo>
                  <a:cubicBezTo>
                    <a:pt x="655" y="172"/>
                    <a:pt x="655" y="172"/>
                    <a:pt x="655" y="172"/>
                  </a:cubicBezTo>
                  <a:cubicBezTo>
                    <a:pt x="655" y="172"/>
                    <a:pt x="655" y="172"/>
                    <a:pt x="655" y="172"/>
                  </a:cubicBezTo>
                  <a:cubicBezTo>
                    <a:pt x="655" y="172"/>
                    <a:pt x="655" y="172"/>
                    <a:pt x="655" y="172"/>
                  </a:cubicBezTo>
                  <a:cubicBezTo>
                    <a:pt x="655" y="173"/>
                    <a:pt x="655" y="173"/>
                    <a:pt x="655" y="173"/>
                  </a:cubicBezTo>
                  <a:cubicBezTo>
                    <a:pt x="655" y="173"/>
                    <a:pt x="655" y="173"/>
                    <a:pt x="655" y="173"/>
                  </a:cubicBezTo>
                  <a:cubicBezTo>
                    <a:pt x="655" y="174"/>
                    <a:pt x="655" y="174"/>
                    <a:pt x="655" y="174"/>
                  </a:cubicBezTo>
                  <a:cubicBezTo>
                    <a:pt x="655" y="174"/>
                    <a:pt x="655" y="174"/>
                    <a:pt x="655" y="174"/>
                  </a:cubicBezTo>
                  <a:cubicBezTo>
                    <a:pt x="655" y="174"/>
                    <a:pt x="655" y="174"/>
                    <a:pt x="655" y="174"/>
                  </a:cubicBezTo>
                  <a:cubicBezTo>
                    <a:pt x="654" y="175"/>
                    <a:pt x="654" y="175"/>
                    <a:pt x="654" y="175"/>
                  </a:cubicBezTo>
                  <a:cubicBezTo>
                    <a:pt x="654" y="175"/>
                    <a:pt x="654" y="175"/>
                    <a:pt x="654" y="175"/>
                  </a:cubicBezTo>
                  <a:cubicBezTo>
                    <a:pt x="654" y="176"/>
                    <a:pt x="654" y="176"/>
                    <a:pt x="654" y="176"/>
                  </a:cubicBezTo>
                  <a:cubicBezTo>
                    <a:pt x="650" y="205"/>
                    <a:pt x="646" y="234"/>
                    <a:pt x="642" y="264"/>
                  </a:cubicBezTo>
                  <a:cubicBezTo>
                    <a:pt x="640" y="264"/>
                    <a:pt x="637" y="264"/>
                    <a:pt x="635" y="264"/>
                  </a:cubicBezTo>
                  <a:cubicBezTo>
                    <a:pt x="634" y="264"/>
                    <a:pt x="634" y="264"/>
                    <a:pt x="634" y="264"/>
                  </a:cubicBezTo>
                  <a:cubicBezTo>
                    <a:pt x="629" y="264"/>
                    <a:pt x="623" y="264"/>
                    <a:pt x="618" y="265"/>
                  </a:cubicBezTo>
                  <a:cubicBezTo>
                    <a:pt x="617" y="265"/>
                    <a:pt x="617" y="265"/>
                    <a:pt x="617" y="265"/>
                  </a:cubicBezTo>
                  <a:cubicBezTo>
                    <a:pt x="611" y="265"/>
                    <a:pt x="606" y="265"/>
                    <a:pt x="600" y="266"/>
                  </a:cubicBezTo>
                  <a:cubicBezTo>
                    <a:pt x="598" y="266"/>
                    <a:pt x="595" y="266"/>
                    <a:pt x="593" y="266"/>
                  </a:cubicBezTo>
                  <a:cubicBezTo>
                    <a:pt x="592" y="266"/>
                    <a:pt x="592" y="266"/>
                    <a:pt x="591" y="266"/>
                  </a:cubicBezTo>
                  <a:cubicBezTo>
                    <a:pt x="589" y="266"/>
                    <a:pt x="588" y="266"/>
                    <a:pt x="586" y="266"/>
                  </a:cubicBezTo>
                  <a:cubicBezTo>
                    <a:pt x="584" y="266"/>
                    <a:pt x="582" y="266"/>
                    <a:pt x="580" y="266"/>
                  </a:cubicBezTo>
                  <a:cubicBezTo>
                    <a:pt x="579" y="266"/>
                    <a:pt x="578" y="266"/>
                    <a:pt x="577" y="266"/>
                  </a:cubicBezTo>
                  <a:cubicBezTo>
                    <a:pt x="575" y="267"/>
                    <a:pt x="572" y="267"/>
                    <a:pt x="570" y="267"/>
                  </a:cubicBezTo>
                  <a:cubicBezTo>
                    <a:pt x="569" y="267"/>
                    <a:pt x="568" y="267"/>
                    <a:pt x="567" y="267"/>
                  </a:cubicBezTo>
                  <a:cubicBezTo>
                    <a:pt x="550" y="268"/>
                    <a:pt x="534" y="268"/>
                    <a:pt x="520" y="269"/>
                  </a:cubicBezTo>
                  <a:cubicBezTo>
                    <a:pt x="519" y="269"/>
                    <a:pt x="519" y="269"/>
                    <a:pt x="519" y="269"/>
                  </a:cubicBezTo>
                  <a:cubicBezTo>
                    <a:pt x="517" y="269"/>
                    <a:pt x="514" y="269"/>
                    <a:pt x="512" y="269"/>
                  </a:cubicBezTo>
                  <a:cubicBezTo>
                    <a:pt x="511" y="269"/>
                    <a:pt x="511" y="269"/>
                    <a:pt x="511" y="269"/>
                  </a:cubicBezTo>
                  <a:cubicBezTo>
                    <a:pt x="506" y="269"/>
                    <a:pt x="501" y="269"/>
                    <a:pt x="496" y="269"/>
                  </a:cubicBezTo>
                  <a:cubicBezTo>
                    <a:pt x="492" y="270"/>
                    <a:pt x="488" y="270"/>
                    <a:pt x="484" y="270"/>
                  </a:cubicBezTo>
                  <a:cubicBezTo>
                    <a:pt x="472" y="270"/>
                    <a:pt x="464" y="270"/>
                    <a:pt x="462" y="270"/>
                  </a:cubicBezTo>
                  <a:cubicBezTo>
                    <a:pt x="462" y="270"/>
                    <a:pt x="462" y="270"/>
                    <a:pt x="462" y="270"/>
                  </a:cubicBezTo>
                  <a:cubicBezTo>
                    <a:pt x="462" y="270"/>
                    <a:pt x="462" y="270"/>
                    <a:pt x="462" y="270"/>
                  </a:cubicBezTo>
                  <a:cubicBezTo>
                    <a:pt x="462" y="271"/>
                    <a:pt x="462" y="271"/>
                    <a:pt x="462" y="271"/>
                  </a:cubicBezTo>
                  <a:cubicBezTo>
                    <a:pt x="461" y="271"/>
                    <a:pt x="461" y="271"/>
                    <a:pt x="461" y="271"/>
                  </a:cubicBezTo>
                  <a:cubicBezTo>
                    <a:pt x="461" y="271"/>
                    <a:pt x="461" y="271"/>
                    <a:pt x="461" y="271"/>
                  </a:cubicBezTo>
                  <a:cubicBezTo>
                    <a:pt x="460" y="271"/>
                    <a:pt x="460" y="271"/>
                    <a:pt x="460" y="271"/>
                  </a:cubicBezTo>
                  <a:cubicBezTo>
                    <a:pt x="460" y="271"/>
                    <a:pt x="460" y="271"/>
                    <a:pt x="460" y="271"/>
                  </a:cubicBezTo>
                  <a:cubicBezTo>
                    <a:pt x="459" y="271"/>
                    <a:pt x="459" y="271"/>
                    <a:pt x="458" y="271"/>
                  </a:cubicBezTo>
                  <a:cubicBezTo>
                    <a:pt x="458" y="271"/>
                    <a:pt x="458" y="271"/>
                    <a:pt x="458" y="271"/>
                  </a:cubicBezTo>
                  <a:cubicBezTo>
                    <a:pt x="457" y="271"/>
                    <a:pt x="457" y="271"/>
                    <a:pt x="456" y="271"/>
                  </a:cubicBezTo>
                  <a:cubicBezTo>
                    <a:pt x="456" y="271"/>
                    <a:pt x="456" y="271"/>
                    <a:pt x="456" y="271"/>
                  </a:cubicBezTo>
                  <a:cubicBezTo>
                    <a:pt x="455" y="271"/>
                    <a:pt x="454" y="271"/>
                    <a:pt x="453" y="271"/>
                  </a:cubicBezTo>
                  <a:cubicBezTo>
                    <a:pt x="453" y="271"/>
                    <a:pt x="453" y="271"/>
                    <a:pt x="453" y="271"/>
                  </a:cubicBezTo>
                  <a:cubicBezTo>
                    <a:pt x="453" y="271"/>
                    <a:pt x="452" y="271"/>
                    <a:pt x="451" y="271"/>
                  </a:cubicBezTo>
                  <a:cubicBezTo>
                    <a:pt x="450" y="271"/>
                    <a:pt x="450" y="271"/>
                    <a:pt x="450" y="271"/>
                  </a:cubicBezTo>
                  <a:cubicBezTo>
                    <a:pt x="449" y="271"/>
                    <a:pt x="448" y="272"/>
                    <a:pt x="447" y="272"/>
                  </a:cubicBezTo>
                  <a:cubicBezTo>
                    <a:pt x="446" y="272"/>
                    <a:pt x="445" y="272"/>
                    <a:pt x="444" y="272"/>
                  </a:cubicBezTo>
                  <a:cubicBezTo>
                    <a:pt x="444" y="272"/>
                    <a:pt x="444" y="272"/>
                    <a:pt x="444" y="272"/>
                  </a:cubicBezTo>
                  <a:cubicBezTo>
                    <a:pt x="442" y="271"/>
                    <a:pt x="441" y="271"/>
                    <a:pt x="440" y="271"/>
                  </a:cubicBezTo>
                  <a:cubicBezTo>
                    <a:pt x="440" y="271"/>
                    <a:pt x="440" y="271"/>
                    <a:pt x="440" y="271"/>
                  </a:cubicBezTo>
                  <a:cubicBezTo>
                    <a:pt x="438" y="271"/>
                    <a:pt x="437" y="271"/>
                    <a:pt x="436" y="271"/>
                  </a:cubicBezTo>
                  <a:cubicBezTo>
                    <a:pt x="436" y="271"/>
                    <a:pt x="436" y="271"/>
                    <a:pt x="436" y="271"/>
                  </a:cubicBezTo>
                  <a:cubicBezTo>
                    <a:pt x="434" y="271"/>
                    <a:pt x="433" y="271"/>
                    <a:pt x="432" y="271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0" y="271"/>
                    <a:pt x="429" y="270"/>
                    <a:pt x="427" y="270"/>
                  </a:cubicBezTo>
                  <a:cubicBezTo>
                    <a:pt x="427" y="270"/>
                    <a:pt x="427" y="270"/>
                    <a:pt x="427" y="270"/>
                  </a:cubicBezTo>
                  <a:cubicBezTo>
                    <a:pt x="426" y="270"/>
                    <a:pt x="424" y="270"/>
                    <a:pt x="423" y="269"/>
                  </a:cubicBezTo>
                  <a:cubicBezTo>
                    <a:pt x="423" y="269"/>
                    <a:pt x="423" y="269"/>
                    <a:pt x="423" y="269"/>
                  </a:cubicBezTo>
                  <a:cubicBezTo>
                    <a:pt x="419" y="269"/>
                    <a:pt x="416" y="268"/>
                    <a:pt x="413" y="267"/>
                  </a:cubicBezTo>
                  <a:cubicBezTo>
                    <a:pt x="413" y="267"/>
                    <a:pt x="413" y="267"/>
                    <a:pt x="413" y="267"/>
                  </a:cubicBezTo>
                  <a:cubicBezTo>
                    <a:pt x="412" y="267"/>
                    <a:pt x="410" y="266"/>
                    <a:pt x="409" y="266"/>
                  </a:cubicBezTo>
                  <a:cubicBezTo>
                    <a:pt x="408" y="266"/>
                    <a:pt x="408" y="266"/>
                    <a:pt x="407" y="265"/>
                  </a:cubicBezTo>
                  <a:cubicBezTo>
                    <a:pt x="406" y="265"/>
                    <a:pt x="405" y="265"/>
                    <a:pt x="404" y="264"/>
                  </a:cubicBezTo>
                  <a:cubicBezTo>
                    <a:pt x="404" y="264"/>
                    <a:pt x="403" y="264"/>
                    <a:pt x="402" y="264"/>
                  </a:cubicBezTo>
                  <a:cubicBezTo>
                    <a:pt x="401" y="263"/>
                    <a:pt x="401" y="263"/>
                    <a:pt x="400" y="262"/>
                  </a:cubicBezTo>
                  <a:cubicBezTo>
                    <a:pt x="399" y="262"/>
                    <a:pt x="398" y="262"/>
                    <a:pt x="398" y="261"/>
                  </a:cubicBezTo>
                  <a:cubicBezTo>
                    <a:pt x="397" y="261"/>
                    <a:pt x="396" y="261"/>
                    <a:pt x="395" y="260"/>
                  </a:cubicBezTo>
                  <a:cubicBezTo>
                    <a:pt x="395" y="260"/>
                    <a:pt x="394" y="260"/>
                    <a:pt x="393" y="259"/>
                  </a:cubicBezTo>
                  <a:cubicBezTo>
                    <a:pt x="392" y="259"/>
                    <a:pt x="392" y="258"/>
                    <a:pt x="391" y="258"/>
                  </a:cubicBezTo>
                  <a:cubicBezTo>
                    <a:pt x="390" y="257"/>
                    <a:pt x="390" y="257"/>
                    <a:pt x="389" y="257"/>
                  </a:cubicBezTo>
                  <a:cubicBezTo>
                    <a:pt x="388" y="256"/>
                    <a:pt x="387" y="255"/>
                    <a:pt x="386" y="255"/>
                  </a:cubicBezTo>
                  <a:cubicBezTo>
                    <a:pt x="386" y="254"/>
                    <a:pt x="385" y="254"/>
                    <a:pt x="385" y="254"/>
                  </a:cubicBezTo>
                  <a:cubicBezTo>
                    <a:pt x="384" y="253"/>
                    <a:pt x="383" y="252"/>
                    <a:pt x="382" y="252"/>
                  </a:cubicBezTo>
                  <a:cubicBezTo>
                    <a:pt x="381" y="251"/>
                    <a:pt x="381" y="251"/>
                    <a:pt x="381" y="250"/>
                  </a:cubicBezTo>
                  <a:cubicBezTo>
                    <a:pt x="379" y="249"/>
                    <a:pt x="378" y="248"/>
                    <a:pt x="377" y="247"/>
                  </a:cubicBezTo>
                  <a:cubicBezTo>
                    <a:pt x="373" y="243"/>
                    <a:pt x="369" y="239"/>
                    <a:pt x="365" y="235"/>
                  </a:cubicBezTo>
                  <a:cubicBezTo>
                    <a:pt x="363" y="233"/>
                    <a:pt x="362" y="232"/>
                    <a:pt x="360" y="230"/>
                  </a:cubicBezTo>
                  <a:cubicBezTo>
                    <a:pt x="358" y="227"/>
                    <a:pt x="355" y="225"/>
                    <a:pt x="353" y="222"/>
                  </a:cubicBezTo>
                  <a:cubicBezTo>
                    <a:pt x="353" y="221"/>
                    <a:pt x="352" y="221"/>
                    <a:pt x="352" y="221"/>
                  </a:cubicBezTo>
                  <a:cubicBezTo>
                    <a:pt x="351" y="220"/>
                    <a:pt x="350" y="218"/>
                    <a:pt x="349" y="217"/>
                  </a:cubicBezTo>
                  <a:cubicBezTo>
                    <a:pt x="348" y="216"/>
                    <a:pt x="347" y="216"/>
                    <a:pt x="346" y="215"/>
                  </a:cubicBezTo>
                  <a:cubicBezTo>
                    <a:pt x="345" y="213"/>
                    <a:pt x="344" y="212"/>
                    <a:pt x="343" y="211"/>
                  </a:cubicBezTo>
                  <a:cubicBezTo>
                    <a:pt x="342" y="210"/>
                    <a:pt x="342" y="209"/>
                    <a:pt x="341" y="209"/>
                  </a:cubicBezTo>
                  <a:cubicBezTo>
                    <a:pt x="340" y="208"/>
                    <a:pt x="339" y="206"/>
                    <a:pt x="337" y="205"/>
                  </a:cubicBezTo>
                  <a:cubicBezTo>
                    <a:pt x="337" y="204"/>
                    <a:pt x="336" y="204"/>
                    <a:pt x="335" y="203"/>
                  </a:cubicBezTo>
                  <a:cubicBezTo>
                    <a:pt x="335" y="203"/>
                    <a:pt x="335" y="202"/>
                    <a:pt x="334" y="202"/>
                  </a:cubicBezTo>
                  <a:cubicBezTo>
                    <a:pt x="333" y="201"/>
                    <a:pt x="333" y="200"/>
                    <a:pt x="332" y="200"/>
                  </a:cubicBezTo>
                  <a:cubicBezTo>
                    <a:pt x="332" y="199"/>
                    <a:pt x="331" y="199"/>
                    <a:pt x="331" y="198"/>
                  </a:cubicBezTo>
                  <a:cubicBezTo>
                    <a:pt x="330" y="198"/>
                    <a:pt x="330" y="198"/>
                    <a:pt x="330" y="198"/>
                  </a:cubicBezTo>
                  <a:cubicBezTo>
                    <a:pt x="329" y="197"/>
                    <a:pt x="328" y="195"/>
                    <a:pt x="327" y="194"/>
                  </a:cubicBezTo>
                  <a:cubicBezTo>
                    <a:pt x="326" y="194"/>
                    <a:pt x="325" y="193"/>
                    <a:pt x="325" y="193"/>
                  </a:cubicBezTo>
                  <a:cubicBezTo>
                    <a:pt x="324" y="192"/>
                    <a:pt x="322" y="191"/>
                    <a:pt x="321" y="190"/>
                  </a:cubicBezTo>
                  <a:cubicBezTo>
                    <a:pt x="321" y="189"/>
                    <a:pt x="320" y="188"/>
                    <a:pt x="319" y="188"/>
                  </a:cubicBezTo>
                  <a:cubicBezTo>
                    <a:pt x="318" y="187"/>
                    <a:pt x="316" y="185"/>
                    <a:pt x="315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2" y="182"/>
                    <a:pt x="311" y="181"/>
                    <a:pt x="309" y="180"/>
                  </a:cubicBezTo>
                  <a:cubicBezTo>
                    <a:pt x="309" y="180"/>
                    <a:pt x="309" y="180"/>
                    <a:pt x="309" y="180"/>
                  </a:cubicBezTo>
                  <a:cubicBezTo>
                    <a:pt x="308" y="179"/>
                    <a:pt x="308" y="179"/>
                    <a:pt x="307" y="179"/>
                  </a:cubicBezTo>
                  <a:cubicBezTo>
                    <a:pt x="306" y="178"/>
                    <a:pt x="305" y="177"/>
                    <a:pt x="304" y="177"/>
                  </a:cubicBezTo>
                  <a:cubicBezTo>
                    <a:pt x="303" y="176"/>
                    <a:pt x="302" y="176"/>
                    <a:pt x="302" y="176"/>
                  </a:cubicBezTo>
                  <a:cubicBezTo>
                    <a:pt x="300" y="175"/>
                    <a:pt x="299" y="175"/>
                    <a:pt x="298" y="174"/>
                  </a:cubicBezTo>
                  <a:cubicBezTo>
                    <a:pt x="297" y="174"/>
                    <a:pt x="297" y="174"/>
                    <a:pt x="296" y="173"/>
                  </a:cubicBezTo>
                  <a:cubicBezTo>
                    <a:pt x="295" y="173"/>
                    <a:pt x="294" y="173"/>
                    <a:pt x="294" y="172"/>
                  </a:cubicBezTo>
                  <a:cubicBezTo>
                    <a:pt x="293" y="172"/>
                    <a:pt x="293" y="172"/>
                    <a:pt x="293" y="172"/>
                  </a:cubicBezTo>
                  <a:cubicBezTo>
                    <a:pt x="292" y="172"/>
                    <a:pt x="292" y="172"/>
                    <a:pt x="292" y="172"/>
                  </a:cubicBezTo>
                  <a:cubicBezTo>
                    <a:pt x="292" y="172"/>
                    <a:pt x="292" y="172"/>
                    <a:pt x="292" y="172"/>
                  </a:cubicBezTo>
                  <a:cubicBezTo>
                    <a:pt x="291" y="172"/>
                    <a:pt x="291" y="172"/>
                    <a:pt x="291" y="172"/>
                  </a:cubicBezTo>
                  <a:cubicBezTo>
                    <a:pt x="291" y="172"/>
                    <a:pt x="291" y="172"/>
                    <a:pt x="291" y="172"/>
                  </a:cubicBezTo>
                  <a:cubicBezTo>
                    <a:pt x="290" y="171"/>
                    <a:pt x="290" y="171"/>
                    <a:pt x="290" y="171"/>
                  </a:cubicBezTo>
                  <a:cubicBezTo>
                    <a:pt x="290" y="171"/>
                    <a:pt x="290" y="171"/>
                    <a:pt x="290" y="171"/>
                  </a:cubicBezTo>
                  <a:cubicBezTo>
                    <a:pt x="290" y="171"/>
                    <a:pt x="290" y="171"/>
                    <a:pt x="290" y="171"/>
                  </a:cubicBezTo>
                  <a:cubicBezTo>
                    <a:pt x="289" y="171"/>
                    <a:pt x="289" y="171"/>
                    <a:pt x="289" y="171"/>
                  </a:cubicBezTo>
                  <a:cubicBezTo>
                    <a:pt x="289" y="171"/>
                    <a:pt x="289" y="171"/>
                    <a:pt x="289" y="171"/>
                  </a:cubicBezTo>
                  <a:cubicBezTo>
                    <a:pt x="289" y="171"/>
                    <a:pt x="289" y="171"/>
                    <a:pt x="289" y="171"/>
                  </a:cubicBezTo>
                  <a:cubicBezTo>
                    <a:pt x="288" y="171"/>
                    <a:pt x="288" y="171"/>
                    <a:pt x="288" y="171"/>
                  </a:cubicBezTo>
                  <a:cubicBezTo>
                    <a:pt x="288" y="171"/>
                    <a:pt x="288" y="171"/>
                    <a:pt x="288" y="171"/>
                  </a:cubicBezTo>
                  <a:cubicBezTo>
                    <a:pt x="288" y="171"/>
                    <a:pt x="288" y="171"/>
                    <a:pt x="288" y="171"/>
                  </a:cubicBezTo>
                  <a:cubicBezTo>
                    <a:pt x="287" y="171"/>
                    <a:pt x="287" y="171"/>
                    <a:pt x="287" y="171"/>
                  </a:cubicBezTo>
                  <a:cubicBezTo>
                    <a:pt x="287" y="171"/>
                    <a:pt x="287" y="171"/>
                    <a:pt x="287" y="171"/>
                  </a:cubicBezTo>
                  <a:cubicBezTo>
                    <a:pt x="287" y="171"/>
                    <a:pt x="287" y="171"/>
                    <a:pt x="287" y="171"/>
                  </a:cubicBezTo>
                  <a:cubicBezTo>
                    <a:pt x="287" y="171"/>
                    <a:pt x="287" y="171"/>
                    <a:pt x="287" y="171"/>
                  </a:cubicBezTo>
                  <a:cubicBezTo>
                    <a:pt x="286" y="171"/>
                    <a:pt x="286" y="171"/>
                    <a:pt x="286" y="171"/>
                  </a:cubicBezTo>
                  <a:cubicBezTo>
                    <a:pt x="286" y="171"/>
                    <a:pt x="286" y="171"/>
                    <a:pt x="286" y="171"/>
                  </a:cubicBezTo>
                  <a:cubicBezTo>
                    <a:pt x="286" y="171"/>
                    <a:pt x="285" y="170"/>
                    <a:pt x="285" y="170"/>
                  </a:cubicBezTo>
                  <a:cubicBezTo>
                    <a:pt x="284" y="170"/>
                    <a:pt x="284" y="170"/>
                    <a:pt x="283" y="170"/>
                  </a:cubicBezTo>
                  <a:cubicBezTo>
                    <a:pt x="283" y="170"/>
                    <a:pt x="282" y="170"/>
                    <a:pt x="282" y="170"/>
                  </a:cubicBezTo>
                  <a:cubicBezTo>
                    <a:pt x="281" y="170"/>
                    <a:pt x="281" y="170"/>
                    <a:pt x="280" y="170"/>
                  </a:cubicBezTo>
                  <a:cubicBezTo>
                    <a:pt x="279" y="170"/>
                    <a:pt x="279" y="170"/>
                    <a:pt x="278" y="169"/>
                  </a:cubicBezTo>
                  <a:cubicBezTo>
                    <a:pt x="277" y="169"/>
                    <a:pt x="276" y="169"/>
                    <a:pt x="275" y="169"/>
                  </a:cubicBezTo>
                  <a:cubicBezTo>
                    <a:pt x="275" y="169"/>
                    <a:pt x="274" y="169"/>
                    <a:pt x="273" y="169"/>
                  </a:cubicBezTo>
                  <a:cubicBezTo>
                    <a:pt x="272" y="169"/>
                    <a:pt x="272" y="169"/>
                    <a:pt x="271" y="169"/>
                  </a:cubicBezTo>
                  <a:cubicBezTo>
                    <a:pt x="271" y="169"/>
                    <a:pt x="270" y="169"/>
                    <a:pt x="270" y="169"/>
                  </a:cubicBezTo>
                  <a:cubicBezTo>
                    <a:pt x="269" y="168"/>
                    <a:pt x="269" y="168"/>
                    <a:pt x="269" y="168"/>
                  </a:cubicBezTo>
                  <a:cubicBezTo>
                    <a:pt x="269" y="168"/>
                    <a:pt x="269" y="168"/>
                    <a:pt x="269" y="168"/>
                  </a:cubicBezTo>
                  <a:cubicBezTo>
                    <a:pt x="269" y="168"/>
                    <a:pt x="269" y="168"/>
                    <a:pt x="269" y="168"/>
                  </a:cubicBezTo>
                  <a:cubicBezTo>
                    <a:pt x="268" y="168"/>
                    <a:pt x="268" y="168"/>
                    <a:pt x="268" y="168"/>
                  </a:cubicBezTo>
                  <a:cubicBezTo>
                    <a:pt x="268" y="168"/>
                    <a:pt x="267" y="168"/>
                    <a:pt x="267" y="168"/>
                  </a:cubicBezTo>
                  <a:cubicBezTo>
                    <a:pt x="267" y="168"/>
                    <a:pt x="266" y="168"/>
                    <a:pt x="266" y="168"/>
                  </a:cubicBezTo>
                  <a:cubicBezTo>
                    <a:pt x="266" y="168"/>
                    <a:pt x="266" y="168"/>
                    <a:pt x="266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64" y="168"/>
                    <a:pt x="264" y="168"/>
                    <a:pt x="264" y="168"/>
                  </a:cubicBezTo>
                  <a:cubicBezTo>
                    <a:pt x="263" y="168"/>
                    <a:pt x="263" y="168"/>
                    <a:pt x="263" y="168"/>
                  </a:cubicBezTo>
                  <a:cubicBezTo>
                    <a:pt x="262" y="168"/>
                    <a:pt x="262" y="168"/>
                    <a:pt x="262" y="168"/>
                  </a:cubicBezTo>
                  <a:cubicBezTo>
                    <a:pt x="261" y="168"/>
                    <a:pt x="261" y="168"/>
                    <a:pt x="261" y="168"/>
                  </a:cubicBezTo>
                  <a:cubicBezTo>
                    <a:pt x="260" y="168"/>
                    <a:pt x="260" y="168"/>
                    <a:pt x="260" y="168"/>
                  </a:cubicBezTo>
                  <a:cubicBezTo>
                    <a:pt x="259" y="168"/>
                    <a:pt x="259" y="168"/>
                    <a:pt x="259" y="168"/>
                  </a:cubicBezTo>
                  <a:cubicBezTo>
                    <a:pt x="259" y="168"/>
                    <a:pt x="259" y="168"/>
                    <a:pt x="259" y="168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57" y="168"/>
                    <a:pt x="257" y="168"/>
                    <a:pt x="257" y="168"/>
                  </a:cubicBezTo>
                  <a:cubicBezTo>
                    <a:pt x="256" y="168"/>
                    <a:pt x="256" y="168"/>
                    <a:pt x="256" y="168"/>
                  </a:cubicBezTo>
                  <a:cubicBezTo>
                    <a:pt x="256" y="168"/>
                    <a:pt x="256" y="168"/>
                    <a:pt x="256" y="168"/>
                  </a:cubicBezTo>
                  <a:cubicBezTo>
                    <a:pt x="255" y="168"/>
                    <a:pt x="255" y="168"/>
                    <a:pt x="255" y="168"/>
                  </a:cubicBezTo>
                  <a:cubicBezTo>
                    <a:pt x="255" y="168"/>
                    <a:pt x="255" y="168"/>
                    <a:pt x="255" y="168"/>
                  </a:cubicBezTo>
                  <a:cubicBezTo>
                    <a:pt x="255" y="168"/>
                    <a:pt x="255" y="168"/>
                    <a:pt x="255" y="168"/>
                  </a:cubicBezTo>
                  <a:cubicBezTo>
                    <a:pt x="254" y="168"/>
                    <a:pt x="254" y="168"/>
                    <a:pt x="254" y="168"/>
                  </a:cubicBezTo>
                  <a:cubicBezTo>
                    <a:pt x="254" y="168"/>
                    <a:pt x="254" y="168"/>
                    <a:pt x="254" y="168"/>
                  </a:cubicBezTo>
                  <a:cubicBezTo>
                    <a:pt x="253" y="168"/>
                    <a:pt x="253" y="168"/>
                    <a:pt x="253" y="168"/>
                  </a:cubicBezTo>
                  <a:cubicBezTo>
                    <a:pt x="253" y="168"/>
                    <a:pt x="253" y="168"/>
                    <a:pt x="253" y="168"/>
                  </a:cubicBezTo>
                  <a:cubicBezTo>
                    <a:pt x="253" y="168"/>
                    <a:pt x="253" y="168"/>
                    <a:pt x="253" y="168"/>
                  </a:cubicBezTo>
                  <a:cubicBezTo>
                    <a:pt x="252" y="168"/>
                    <a:pt x="252" y="168"/>
                    <a:pt x="252" y="168"/>
                  </a:cubicBezTo>
                  <a:cubicBezTo>
                    <a:pt x="251" y="168"/>
                    <a:pt x="251" y="168"/>
                    <a:pt x="251" y="168"/>
                  </a:cubicBezTo>
                  <a:cubicBezTo>
                    <a:pt x="251" y="168"/>
                    <a:pt x="251" y="168"/>
                    <a:pt x="251" y="168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48" y="168"/>
                    <a:pt x="248" y="168"/>
                    <a:pt x="248" y="168"/>
                  </a:cubicBezTo>
                  <a:cubicBezTo>
                    <a:pt x="248" y="168"/>
                    <a:pt x="248" y="168"/>
                    <a:pt x="248" y="168"/>
                  </a:cubicBezTo>
                  <a:cubicBezTo>
                    <a:pt x="247" y="168"/>
                    <a:pt x="247" y="168"/>
                    <a:pt x="247" y="168"/>
                  </a:cubicBezTo>
                  <a:cubicBezTo>
                    <a:pt x="246" y="168"/>
                    <a:pt x="246" y="168"/>
                    <a:pt x="246" y="168"/>
                  </a:cubicBezTo>
                  <a:cubicBezTo>
                    <a:pt x="246" y="168"/>
                    <a:pt x="246" y="168"/>
                    <a:pt x="246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43" y="169"/>
                    <a:pt x="243" y="169"/>
                    <a:pt x="243" y="169"/>
                  </a:cubicBezTo>
                  <a:cubicBezTo>
                    <a:pt x="242" y="169"/>
                    <a:pt x="242" y="169"/>
                    <a:pt x="242" y="169"/>
                  </a:cubicBezTo>
                  <a:cubicBezTo>
                    <a:pt x="241" y="169"/>
                    <a:pt x="240" y="169"/>
                    <a:pt x="240" y="169"/>
                  </a:cubicBezTo>
                  <a:cubicBezTo>
                    <a:pt x="239" y="169"/>
                    <a:pt x="239" y="169"/>
                    <a:pt x="239" y="169"/>
                  </a:cubicBezTo>
                  <a:cubicBezTo>
                    <a:pt x="239" y="169"/>
                    <a:pt x="239" y="169"/>
                    <a:pt x="239" y="169"/>
                  </a:cubicBezTo>
                  <a:cubicBezTo>
                    <a:pt x="238" y="170"/>
                    <a:pt x="238" y="170"/>
                    <a:pt x="237" y="170"/>
                  </a:cubicBezTo>
                  <a:cubicBezTo>
                    <a:pt x="236" y="170"/>
                    <a:pt x="236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71"/>
                    <a:pt x="234" y="171"/>
                    <a:pt x="234" y="171"/>
                  </a:cubicBezTo>
                  <a:cubicBezTo>
                    <a:pt x="233" y="171"/>
                    <a:pt x="232" y="172"/>
                    <a:pt x="232" y="172"/>
                  </a:cubicBezTo>
                  <a:cubicBezTo>
                    <a:pt x="231" y="173"/>
                    <a:pt x="231" y="173"/>
                    <a:pt x="231" y="173"/>
                  </a:cubicBezTo>
                  <a:cubicBezTo>
                    <a:pt x="231" y="173"/>
                    <a:pt x="231" y="173"/>
                    <a:pt x="231" y="173"/>
                  </a:cubicBezTo>
                  <a:cubicBezTo>
                    <a:pt x="230" y="173"/>
                    <a:pt x="230" y="173"/>
                    <a:pt x="230" y="173"/>
                  </a:cubicBezTo>
                  <a:cubicBezTo>
                    <a:pt x="230" y="173"/>
                    <a:pt x="229" y="174"/>
                    <a:pt x="229" y="174"/>
                  </a:cubicBezTo>
                  <a:cubicBezTo>
                    <a:pt x="228" y="174"/>
                    <a:pt x="228" y="174"/>
                    <a:pt x="227" y="175"/>
                  </a:cubicBezTo>
                  <a:cubicBezTo>
                    <a:pt x="227" y="175"/>
                    <a:pt x="227" y="175"/>
                    <a:pt x="227" y="175"/>
                  </a:cubicBezTo>
                  <a:cubicBezTo>
                    <a:pt x="227" y="175"/>
                    <a:pt x="227" y="175"/>
                    <a:pt x="227" y="175"/>
                  </a:cubicBezTo>
                  <a:cubicBezTo>
                    <a:pt x="227" y="175"/>
                    <a:pt x="227" y="175"/>
                    <a:pt x="227" y="175"/>
                  </a:cubicBezTo>
                  <a:cubicBezTo>
                    <a:pt x="226" y="176"/>
                    <a:pt x="226" y="176"/>
                    <a:pt x="226" y="176"/>
                  </a:cubicBezTo>
                  <a:cubicBezTo>
                    <a:pt x="225" y="176"/>
                    <a:pt x="225" y="176"/>
                    <a:pt x="224" y="177"/>
                  </a:cubicBezTo>
                  <a:cubicBezTo>
                    <a:pt x="224" y="177"/>
                    <a:pt x="224" y="177"/>
                    <a:pt x="223" y="178"/>
                  </a:cubicBezTo>
                  <a:cubicBezTo>
                    <a:pt x="223" y="178"/>
                    <a:pt x="223" y="178"/>
                    <a:pt x="223" y="178"/>
                  </a:cubicBezTo>
                  <a:cubicBezTo>
                    <a:pt x="223" y="178"/>
                    <a:pt x="223" y="178"/>
                    <a:pt x="223" y="178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21" y="179"/>
                    <a:pt x="221" y="180"/>
                    <a:pt x="221" y="180"/>
                  </a:cubicBezTo>
                  <a:cubicBezTo>
                    <a:pt x="220" y="181"/>
                    <a:pt x="220" y="181"/>
                    <a:pt x="220" y="181"/>
                  </a:cubicBezTo>
                  <a:cubicBezTo>
                    <a:pt x="220" y="181"/>
                    <a:pt x="220" y="181"/>
                    <a:pt x="220" y="181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9" y="182"/>
                    <a:pt x="219" y="182"/>
                    <a:pt x="219" y="182"/>
                  </a:cubicBezTo>
                  <a:cubicBezTo>
                    <a:pt x="218" y="182"/>
                    <a:pt x="218" y="183"/>
                    <a:pt x="217" y="184"/>
                  </a:cubicBezTo>
                  <a:cubicBezTo>
                    <a:pt x="217" y="184"/>
                    <a:pt x="217" y="184"/>
                    <a:pt x="217" y="184"/>
                  </a:cubicBezTo>
                  <a:cubicBezTo>
                    <a:pt x="216" y="184"/>
                    <a:pt x="216" y="185"/>
                    <a:pt x="215" y="185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14" y="186"/>
                    <a:pt x="213" y="187"/>
                    <a:pt x="212" y="187"/>
                  </a:cubicBezTo>
                  <a:cubicBezTo>
                    <a:pt x="212" y="187"/>
                    <a:pt x="212" y="187"/>
                    <a:pt x="212" y="187"/>
                  </a:cubicBezTo>
                  <a:cubicBezTo>
                    <a:pt x="211" y="188"/>
                    <a:pt x="210" y="188"/>
                    <a:pt x="209" y="189"/>
                  </a:cubicBezTo>
                  <a:cubicBezTo>
                    <a:pt x="209" y="189"/>
                    <a:pt x="209" y="189"/>
                    <a:pt x="209" y="189"/>
                  </a:cubicBezTo>
                  <a:cubicBezTo>
                    <a:pt x="208" y="189"/>
                    <a:pt x="208" y="190"/>
                    <a:pt x="207" y="190"/>
                  </a:cubicBezTo>
                  <a:cubicBezTo>
                    <a:pt x="206" y="190"/>
                    <a:pt x="205" y="191"/>
                    <a:pt x="204" y="191"/>
                  </a:cubicBezTo>
                  <a:cubicBezTo>
                    <a:pt x="203" y="192"/>
                    <a:pt x="203" y="192"/>
                    <a:pt x="203" y="192"/>
                  </a:cubicBezTo>
                  <a:cubicBezTo>
                    <a:pt x="201" y="192"/>
                    <a:pt x="199" y="193"/>
                    <a:pt x="198" y="194"/>
                  </a:cubicBezTo>
                  <a:cubicBezTo>
                    <a:pt x="197" y="194"/>
                    <a:pt x="197" y="194"/>
                    <a:pt x="196" y="194"/>
                  </a:cubicBezTo>
                  <a:cubicBezTo>
                    <a:pt x="195" y="194"/>
                    <a:pt x="193" y="195"/>
                    <a:pt x="192" y="195"/>
                  </a:cubicBezTo>
                  <a:cubicBezTo>
                    <a:pt x="191" y="195"/>
                    <a:pt x="191" y="195"/>
                    <a:pt x="190" y="196"/>
                  </a:cubicBezTo>
                  <a:cubicBezTo>
                    <a:pt x="188" y="196"/>
                    <a:pt x="187" y="196"/>
                    <a:pt x="185" y="197"/>
                  </a:cubicBezTo>
                  <a:cubicBezTo>
                    <a:pt x="184" y="197"/>
                    <a:pt x="184" y="197"/>
                    <a:pt x="184" y="197"/>
                  </a:cubicBezTo>
                  <a:cubicBezTo>
                    <a:pt x="184" y="197"/>
                    <a:pt x="184" y="197"/>
                    <a:pt x="184" y="197"/>
                  </a:cubicBezTo>
                  <a:cubicBezTo>
                    <a:pt x="181" y="198"/>
                    <a:pt x="177" y="198"/>
                    <a:pt x="174" y="199"/>
                  </a:cubicBezTo>
                  <a:cubicBezTo>
                    <a:pt x="173" y="199"/>
                    <a:pt x="173" y="199"/>
                    <a:pt x="173" y="199"/>
                  </a:cubicBezTo>
                  <a:cubicBezTo>
                    <a:pt x="172" y="199"/>
                    <a:pt x="170" y="199"/>
                    <a:pt x="168" y="199"/>
                  </a:cubicBezTo>
                  <a:cubicBezTo>
                    <a:pt x="168" y="199"/>
                    <a:pt x="168" y="199"/>
                    <a:pt x="168" y="199"/>
                  </a:cubicBezTo>
                  <a:cubicBezTo>
                    <a:pt x="168" y="199"/>
                    <a:pt x="168" y="199"/>
                    <a:pt x="168" y="199"/>
                  </a:cubicBezTo>
                  <a:cubicBezTo>
                    <a:pt x="171" y="161"/>
                    <a:pt x="175" y="123"/>
                    <a:pt x="178" y="85"/>
                  </a:cubicBezTo>
                  <a:cubicBezTo>
                    <a:pt x="179" y="84"/>
                    <a:pt x="178" y="82"/>
                    <a:pt x="178" y="80"/>
                  </a:cubicBezTo>
                  <a:cubicBezTo>
                    <a:pt x="177" y="79"/>
                    <a:pt x="176" y="77"/>
                    <a:pt x="175" y="76"/>
                  </a:cubicBezTo>
                  <a:cubicBezTo>
                    <a:pt x="174" y="74"/>
                    <a:pt x="172" y="72"/>
                    <a:pt x="170" y="70"/>
                  </a:cubicBezTo>
                  <a:cubicBezTo>
                    <a:pt x="168" y="69"/>
                    <a:pt x="166" y="67"/>
                    <a:pt x="163" y="65"/>
                  </a:cubicBezTo>
                  <a:cubicBezTo>
                    <a:pt x="157" y="60"/>
                    <a:pt x="149" y="55"/>
                    <a:pt x="141" y="49"/>
                  </a:cubicBezTo>
                  <a:cubicBezTo>
                    <a:pt x="133" y="43"/>
                    <a:pt x="125" y="36"/>
                    <a:pt x="118" y="30"/>
                  </a:cubicBezTo>
                  <a:cubicBezTo>
                    <a:pt x="111" y="24"/>
                    <a:pt x="104" y="19"/>
                    <a:pt x="100" y="15"/>
                  </a:cubicBezTo>
                  <a:cubicBezTo>
                    <a:pt x="95" y="11"/>
                    <a:pt x="92" y="9"/>
                    <a:pt x="91" y="8"/>
                  </a:cubicBezTo>
                  <a:cubicBezTo>
                    <a:pt x="91" y="8"/>
                    <a:pt x="90" y="8"/>
                    <a:pt x="90" y="7"/>
                  </a:cubicBezTo>
                  <a:cubicBezTo>
                    <a:pt x="89" y="7"/>
                    <a:pt x="88" y="6"/>
                    <a:pt x="87" y="6"/>
                  </a:cubicBezTo>
                  <a:cubicBezTo>
                    <a:pt x="86" y="5"/>
                    <a:pt x="86" y="4"/>
                    <a:pt x="85" y="3"/>
                  </a:cubicBezTo>
                  <a:cubicBezTo>
                    <a:pt x="84" y="2"/>
                    <a:pt x="84" y="1"/>
                    <a:pt x="84" y="0"/>
                  </a:cubicBezTo>
                  <a:cubicBezTo>
                    <a:pt x="80" y="55"/>
                    <a:pt x="75" y="110"/>
                    <a:pt x="71" y="164"/>
                  </a:cubicBezTo>
                  <a:cubicBezTo>
                    <a:pt x="71" y="166"/>
                    <a:pt x="71" y="167"/>
                    <a:pt x="71" y="168"/>
                  </a:cubicBezTo>
                  <a:cubicBezTo>
                    <a:pt x="72" y="169"/>
                    <a:pt x="73" y="170"/>
                    <a:pt x="74" y="170"/>
                  </a:cubicBezTo>
                  <a:cubicBezTo>
                    <a:pt x="74" y="171"/>
                    <a:pt x="75" y="172"/>
                    <a:pt x="76" y="172"/>
                  </a:cubicBezTo>
                  <a:cubicBezTo>
                    <a:pt x="77" y="173"/>
                    <a:pt x="77" y="173"/>
                    <a:pt x="77" y="173"/>
                  </a:cubicBezTo>
                  <a:cubicBezTo>
                    <a:pt x="78" y="174"/>
                    <a:pt x="81" y="176"/>
                    <a:pt x="86" y="181"/>
                  </a:cubicBezTo>
                  <a:cubicBezTo>
                    <a:pt x="90" y="185"/>
                    <a:pt x="96" y="190"/>
                    <a:pt x="102" y="196"/>
                  </a:cubicBezTo>
                  <a:cubicBezTo>
                    <a:pt x="101" y="196"/>
                    <a:pt x="100" y="195"/>
                    <a:pt x="100" y="195"/>
                  </a:cubicBezTo>
                  <a:cubicBezTo>
                    <a:pt x="99" y="195"/>
                    <a:pt x="99" y="195"/>
                    <a:pt x="99" y="195"/>
                  </a:cubicBezTo>
                  <a:cubicBezTo>
                    <a:pt x="96" y="194"/>
                    <a:pt x="92" y="194"/>
                    <a:pt x="89" y="193"/>
                  </a:cubicBezTo>
                  <a:cubicBezTo>
                    <a:pt x="89" y="193"/>
                    <a:pt x="89" y="193"/>
                    <a:pt x="89" y="193"/>
                  </a:cubicBezTo>
                  <a:cubicBezTo>
                    <a:pt x="85" y="192"/>
                    <a:pt x="82" y="191"/>
                    <a:pt x="78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4" y="189"/>
                    <a:pt x="71" y="187"/>
                    <a:pt x="67" y="186"/>
                  </a:cubicBezTo>
                  <a:cubicBezTo>
                    <a:pt x="58" y="183"/>
                    <a:pt x="49" y="179"/>
                    <a:pt x="42" y="175"/>
                  </a:cubicBezTo>
                  <a:cubicBezTo>
                    <a:pt x="36" y="171"/>
                    <a:pt x="30" y="166"/>
                    <a:pt x="26" y="162"/>
                  </a:cubicBezTo>
                  <a:cubicBezTo>
                    <a:pt x="21" y="158"/>
                    <a:pt x="18" y="153"/>
                    <a:pt x="16" y="149"/>
                  </a:cubicBezTo>
                  <a:cubicBezTo>
                    <a:pt x="14" y="144"/>
                    <a:pt x="13" y="140"/>
                    <a:pt x="14" y="136"/>
                  </a:cubicBezTo>
                  <a:cubicBezTo>
                    <a:pt x="9" y="194"/>
                    <a:pt x="5" y="252"/>
                    <a:pt x="0" y="310"/>
                  </a:cubicBezTo>
                  <a:cubicBezTo>
                    <a:pt x="0" y="315"/>
                    <a:pt x="1" y="320"/>
                    <a:pt x="3" y="324"/>
                  </a:cubicBezTo>
                  <a:cubicBezTo>
                    <a:pt x="5" y="329"/>
                    <a:pt x="8" y="334"/>
                    <a:pt x="12" y="338"/>
                  </a:cubicBezTo>
                  <a:cubicBezTo>
                    <a:pt x="15" y="342"/>
                    <a:pt x="20" y="346"/>
                    <a:pt x="25" y="350"/>
                  </a:cubicBezTo>
                  <a:cubicBezTo>
                    <a:pt x="21" y="399"/>
                    <a:pt x="17" y="449"/>
                    <a:pt x="13" y="499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3" y="497"/>
                    <a:pt x="14" y="497"/>
                    <a:pt x="14" y="496"/>
                  </a:cubicBezTo>
                  <a:cubicBezTo>
                    <a:pt x="14" y="496"/>
                    <a:pt x="14" y="495"/>
                    <a:pt x="14" y="494"/>
                  </a:cubicBezTo>
                  <a:cubicBezTo>
                    <a:pt x="14" y="494"/>
                    <a:pt x="14" y="494"/>
                    <a:pt x="14" y="494"/>
                  </a:cubicBezTo>
                  <a:cubicBezTo>
                    <a:pt x="14" y="493"/>
                    <a:pt x="14" y="493"/>
                    <a:pt x="14" y="493"/>
                  </a:cubicBezTo>
                  <a:cubicBezTo>
                    <a:pt x="14" y="493"/>
                    <a:pt x="14" y="493"/>
                    <a:pt x="14" y="493"/>
                  </a:cubicBezTo>
                  <a:cubicBezTo>
                    <a:pt x="14" y="493"/>
                    <a:pt x="14" y="493"/>
                    <a:pt x="14" y="493"/>
                  </a:cubicBezTo>
                  <a:cubicBezTo>
                    <a:pt x="14" y="492"/>
                    <a:pt x="14" y="492"/>
                    <a:pt x="14" y="491"/>
                  </a:cubicBezTo>
                  <a:cubicBezTo>
                    <a:pt x="14" y="490"/>
                    <a:pt x="14" y="490"/>
                    <a:pt x="14" y="489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5" y="486"/>
                    <a:pt x="15" y="485"/>
                    <a:pt x="15" y="484"/>
                  </a:cubicBezTo>
                  <a:cubicBezTo>
                    <a:pt x="15" y="484"/>
                    <a:pt x="15" y="483"/>
                    <a:pt x="15" y="483"/>
                  </a:cubicBezTo>
                  <a:cubicBezTo>
                    <a:pt x="15" y="483"/>
                    <a:pt x="15" y="483"/>
                    <a:pt x="15" y="483"/>
                  </a:cubicBezTo>
                  <a:cubicBezTo>
                    <a:pt x="15" y="482"/>
                    <a:pt x="15" y="482"/>
                    <a:pt x="15" y="482"/>
                  </a:cubicBezTo>
                  <a:cubicBezTo>
                    <a:pt x="15" y="482"/>
                    <a:pt x="15" y="481"/>
                    <a:pt x="15" y="480"/>
                  </a:cubicBezTo>
                  <a:cubicBezTo>
                    <a:pt x="15" y="479"/>
                    <a:pt x="16" y="478"/>
                    <a:pt x="16" y="477"/>
                  </a:cubicBezTo>
                  <a:cubicBezTo>
                    <a:pt x="19" y="434"/>
                    <a:pt x="22" y="392"/>
                    <a:pt x="26" y="350"/>
                  </a:cubicBezTo>
                  <a:cubicBezTo>
                    <a:pt x="27" y="351"/>
                    <a:pt x="27" y="351"/>
                    <a:pt x="28" y="352"/>
                  </a:cubicBezTo>
                  <a:cubicBezTo>
                    <a:pt x="35" y="356"/>
                    <a:pt x="43" y="361"/>
                    <a:pt x="53" y="364"/>
                  </a:cubicBezTo>
                  <a:cubicBezTo>
                    <a:pt x="53" y="365"/>
                    <a:pt x="54" y="365"/>
                    <a:pt x="54" y="365"/>
                  </a:cubicBezTo>
                  <a:cubicBezTo>
                    <a:pt x="55" y="365"/>
                    <a:pt x="55" y="365"/>
                    <a:pt x="56" y="366"/>
                  </a:cubicBezTo>
                  <a:cubicBezTo>
                    <a:pt x="56" y="366"/>
                    <a:pt x="57" y="366"/>
                    <a:pt x="57" y="366"/>
                  </a:cubicBezTo>
                  <a:cubicBezTo>
                    <a:pt x="58" y="366"/>
                    <a:pt x="58" y="367"/>
                    <a:pt x="59" y="367"/>
                  </a:cubicBezTo>
                  <a:cubicBezTo>
                    <a:pt x="60" y="367"/>
                    <a:pt x="61" y="367"/>
                    <a:pt x="62" y="368"/>
                  </a:cubicBezTo>
                  <a:cubicBezTo>
                    <a:pt x="62" y="368"/>
                    <a:pt x="63" y="368"/>
                    <a:pt x="63" y="368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4" y="368"/>
                    <a:pt x="64" y="369"/>
                    <a:pt x="65" y="369"/>
                  </a:cubicBezTo>
                  <a:cubicBezTo>
                    <a:pt x="66" y="369"/>
                    <a:pt x="67" y="369"/>
                    <a:pt x="68" y="370"/>
                  </a:cubicBezTo>
                  <a:cubicBezTo>
                    <a:pt x="69" y="370"/>
                    <a:pt x="70" y="370"/>
                    <a:pt x="71" y="371"/>
                  </a:cubicBezTo>
                  <a:cubicBezTo>
                    <a:pt x="71" y="371"/>
                    <a:pt x="72" y="371"/>
                    <a:pt x="73" y="371"/>
                  </a:cubicBezTo>
                  <a:cubicBezTo>
                    <a:pt x="74" y="371"/>
                    <a:pt x="74" y="371"/>
                    <a:pt x="74" y="371"/>
                  </a:cubicBezTo>
                  <a:cubicBezTo>
                    <a:pt x="74" y="372"/>
                    <a:pt x="74" y="372"/>
                    <a:pt x="74" y="372"/>
                  </a:cubicBezTo>
                  <a:cubicBezTo>
                    <a:pt x="74" y="372"/>
                    <a:pt x="74" y="372"/>
                    <a:pt x="74" y="372"/>
                  </a:cubicBezTo>
                  <a:cubicBezTo>
                    <a:pt x="74" y="372"/>
                    <a:pt x="75" y="372"/>
                    <a:pt x="75" y="372"/>
                  </a:cubicBezTo>
                  <a:cubicBezTo>
                    <a:pt x="76" y="372"/>
                    <a:pt x="76" y="372"/>
                    <a:pt x="77" y="372"/>
                  </a:cubicBezTo>
                  <a:cubicBezTo>
                    <a:pt x="78" y="373"/>
                    <a:pt x="79" y="373"/>
                    <a:pt x="79" y="373"/>
                  </a:cubicBezTo>
                  <a:cubicBezTo>
                    <a:pt x="80" y="373"/>
                    <a:pt x="81" y="373"/>
                    <a:pt x="81" y="374"/>
                  </a:cubicBezTo>
                  <a:cubicBezTo>
                    <a:pt x="82" y="374"/>
                    <a:pt x="83" y="374"/>
                    <a:pt x="83" y="374"/>
                  </a:cubicBezTo>
                  <a:cubicBezTo>
                    <a:pt x="84" y="374"/>
                    <a:pt x="84" y="374"/>
                    <a:pt x="84" y="374"/>
                  </a:cubicBezTo>
                  <a:cubicBezTo>
                    <a:pt x="84" y="374"/>
                    <a:pt x="84" y="374"/>
                    <a:pt x="84" y="374"/>
                  </a:cubicBezTo>
                  <a:cubicBezTo>
                    <a:pt x="85" y="374"/>
                    <a:pt x="85" y="374"/>
                    <a:pt x="85" y="374"/>
                  </a:cubicBezTo>
                  <a:cubicBezTo>
                    <a:pt x="86" y="375"/>
                    <a:pt x="86" y="375"/>
                    <a:pt x="87" y="375"/>
                  </a:cubicBezTo>
                  <a:cubicBezTo>
                    <a:pt x="89" y="375"/>
                    <a:pt x="89" y="375"/>
                    <a:pt x="89" y="375"/>
                  </a:cubicBezTo>
                  <a:cubicBezTo>
                    <a:pt x="89" y="375"/>
                    <a:pt x="90" y="375"/>
                    <a:pt x="91" y="376"/>
                  </a:cubicBezTo>
                  <a:cubicBezTo>
                    <a:pt x="91" y="376"/>
                    <a:pt x="92" y="376"/>
                    <a:pt x="92" y="376"/>
                  </a:cubicBezTo>
                  <a:cubicBezTo>
                    <a:pt x="93" y="376"/>
                    <a:pt x="93" y="376"/>
                    <a:pt x="94" y="376"/>
                  </a:cubicBezTo>
                  <a:cubicBezTo>
                    <a:pt x="94" y="376"/>
                    <a:pt x="94" y="376"/>
                    <a:pt x="94" y="376"/>
                  </a:cubicBezTo>
                  <a:cubicBezTo>
                    <a:pt x="95" y="376"/>
                    <a:pt x="95" y="376"/>
                    <a:pt x="95" y="376"/>
                  </a:cubicBezTo>
                  <a:cubicBezTo>
                    <a:pt x="95" y="376"/>
                    <a:pt x="95" y="376"/>
                    <a:pt x="95" y="376"/>
                  </a:cubicBezTo>
                  <a:cubicBezTo>
                    <a:pt x="96" y="377"/>
                    <a:pt x="96" y="377"/>
                    <a:pt x="96" y="377"/>
                  </a:cubicBezTo>
                  <a:cubicBezTo>
                    <a:pt x="96" y="377"/>
                    <a:pt x="97" y="377"/>
                    <a:pt x="97" y="377"/>
                  </a:cubicBezTo>
                  <a:cubicBezTo>
                    <a:pt x="98" y="377"/>
                    <a:pt x="98" y="377"/>
                    <a:pt x="99" y="377"/>
                  </a:cubicBezTo>
                  <a:cubicBezTo>
                    <a:pt x="99" y="377"/>
                    <a:pt x="100" y="377"/>
                    <a:pt x="100" y="377"/>
                  </a:cubicBezTo>
                  <a:cubicBezTo>
                    <a:pt x="102" y="378"/>
                    <a:pt x="102" y="378"/>
                    <a:pt x="102" y="378"/>
                  </a:cubicBezTo>
                  <a:cubicBezTo>
                    <a:pt x="102" y="378"/>
                    <a:pt x="103" y="378"/>
                    <a:pt x="103" y="378"/>
                  </a:cubicBezTo>
                  <a:cubicBezTo>
                    <a:pt x="104" y="378"/>
                    <a:pt x="104" y="378"/>
                    <a:pt x="105" y="378"/>
                  </a:cubicBezTo>
                  <a:cubicBezTo>
                    <a:pt x="105" y="378"/>
                    <a:pt x="105" y="378"/>
                    <a:pt x="105" y="378"/>
                  </a:cubicBezTo>
                  <a:cubicBezTo>
                    <a:pt x="105" y="378"/>
                    <a:pt x="105" y="378"/>
                    <a:pt x="105" y="378"/>
                  </a:cubicBezTo>
                  <a:cubicBezTo>
                    <a:pt x="105" y="378"/>
                    <a:pt x="106" y="378"/>
                    <a:pt x="106" y="378"/>
                  </a:cubicBezTo>
                  <a:cubicBezTo>
                    <a:pt x="107" y="378"/>
                    <a:pt x="107" y="378"/>
                    <a:pt x="108" y="378"/>
                  </a:cubicBezTo>
                  <a:cubicBezTo>
                    <a:pt x="109" y="379"/>
                    <a:pt x="109" y="379"/>
                    <a:pt x="109" y="379"/>
                  </a:cubicBezTo>
                  <a:cubicBezTo>
                    <a:pt x="110" y="379"/>
                    <a:pt x="110" y="379"/>
                    <a:pt x="111" y="379"/>
                  </a:cubicBezTo>
                  <a:cubicBezTo>
                    <a:pt x="112" y="379"/>
                    <a:pt x="112" y="379"/>
                    <a:pt x="112" y="379"/>
                  </a:cubicBezTo>
                  <a:cubicBezTo>
                    <a:pt x="113" y="379"/>
                    <a:pt x="113" y="379"/>
                    <a:pt x="114" y="379"/>
                  </a:cubicBezTo>
                  <a:cubicBezTo>
                    <a:pt x="115" y="379"/>
                    <a:pt x="115" y="379"/>
                    <a:pt x="115" y="379"/>
                  </a:cubicBezTo>
                  <a:cubicBezTo>
                    <a:pt x="115" y="379"/>
                    <a:pt x="115" y="379"/>
                    <a:pt x="115" y="379"/>
                  </a:cubicBezTo>
                  <a:cubicBezTo>
                    <a:pt x="115" y="379"/>
                    <a:pt x="115" y="379"/>
                    <a:pt x="115" y="379"/>
                  </a:cubicBezTo>
                  <a:cubicBezTo>
                    <a:pt x="115" y="379"/>
                    <a:pt x="115" y="379"/>
                    <a:pt x="115" y="379"/>
                  </a:cubicBezTo>
                  <a:cubicBezTo>
                    <a:pt x="116" y="379"/>
                    <a:pt x="116" y="379"/>
                    <a:pt x="117" y="379"/>
                  </a:cubicBezTo>
                  <a:cubicBezTo>
                    <a:pt x="117" y="379"/>
                    <a:pt x="118" y="379"/>
                    <a:pt x="118" y="379"/>
                  </a:cubicBezTo>
                  <a:cubicBezTo>
                    <a:pt x="119" y="379"/>
                    <a:pt x="119" y="379"/>
                    <a:pt x="120" y="379"/>
                  </a:cubicBezTo>
                  <a:cubicBezTo>
                    <a:pt x="120" y="379"/>
                    <a:pt x="121" y="379"/>
                    <a:pt x="121" y="379"/>
                  </a:cubicBezTo>
                  <a:cubicBezTo>
                    <a:pt x="122" y="380"/>
                    <a:pt x="122" y="380"/>
                    <a:pt x="123" y="380"/>
                  </a:cubicBezTo>
                  <a:cubicBezTo>
                    <a:pt x="123" y="380"/>
                    <a:pt x="124" y="380"/>
                    <a:pt x="1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25" y="380"/>
                    <a:pt x="125" y="380"/>
                    <a:pt x="126" y="380"/>
                  </a:cubicBezTo>
                  <a:cubicBezTo>
                    <a:pt x="127" y="380"/>
                    <a:pt x="127" y="380"/>
                    <a:pt x="127" y="380"/>
                  </a:cubicBezTo>
                  <a:cubicBezTo>
                    <a:pt x="128" y="380"/>
                    <a:pt x="128" y="380"/>
                    <a:pt x="129" y="380"/>
                  </a:cubicBezTo>
                  <a:cubicBezTo>
                    <a:pt x="129" y="380"/>
                    <a:pt x="130" y="380"/>
                    <a:pt x="130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2" y="380"/>
                    <a:pt x="132" y="380"/>
                    <a:pt x="132" y="380"/>
                  </a:cubicBezTo>
                  <a:cubicBezTo>
                    <a:pt x="133" y="380"/>
                    <a:pt x="133" y="380"/>
                    <a:pt x="133" y="380"/>
                  </a:cubicBezTo>
                  <a:cubicBezTo>
                    <a:pt x="134" y="380"/>
                    <a:pt x="134" y="380"/>
                    <a:pt x="134" y="380"/>
                  </a:cubicBezTo>
                  <a:cubicBezTo>
                    <a:pt x="134" y="380"/>
                    <a:pt x="134" y="380"/>
                    <a:pt x="134" y="380"/>
                  </a:cubicBezTo>
                  <a:cubicBezTo>
                    <a:pt x="135" y="380"/>
                    <a:pt x="135" y="380"/>
                    <a:pt x="135" y="380"/>
                  </a:cubicBezTo>
                  <a:cubicBezTo>
                    <a:pt x="136" y="380"/>
                    <a:pt x="136" y="380"/>
                    <a:pt x="136" y="380"/>
                  </a:cubicBezTo>
                  <a:cubicBezTo>
                    <a:pt x="136" y="380"/>
                    <a:pt x="136" y="380"/>
                    <a:pt x="136" y="380"/>
                  </a:cubicBezTo>
                  <a:cubicBezTo>
                    <a:pt x="137" y="380"/>
                    <a:pt x="137" y="380"/>
                    <a:pt x="138" y="380"/>
                  </a:cubicBezTo>
                  <a:cubicBezTo>
                    <a:pt x="138" y="380"/>
                    <a:pt x="139" y="380"/>
                    <a:pt x="139" y="380"/>
                  </a:cubicBezTo>
                  <a:cubicBezTo>
                    <a:pt x="140" y="380"/>
                    <a:pt x="140" y="380"/>
                    <a:pt x="141" y="380"/>
                  </a:cubicBezTo>
                  <a:cubicBezTo>
                    <a:pt x="141" y="380"/>
                    <a:pt x="142" y="380"/>
                    <a:pt x="142" y="380"/>
                  </a:cubicBezTo>
                  <a:cubicBezTo>
                    <a:pt x="143" y="379"/>
                    <a:pt x="144" y="379"/>
                    <a:pt x="144" y="379"/>
                  </a:cubicBezTo>
                  <a:cubicBezTo>
                    <a:pt x="145" y="379"/>
                    <a:pt x="145" y="379"/>
                    <a:pt x="146" y="379"/>
                  </a:cubicBezTo>
                  <a:cubicBezTo>
                    <a:pt x="146" y="379"/>
                    <a:pt x="146" y="379"/>
                    <a:pt x="146" y="379"/>
                  </a:cubicBezTo>
                  <a:cubicBezTo>
                    <a:pt x="146" y="379"/>
                    <a:pt x="146" y="379"/>
                    <a:pt x="146" y="379"/>
                  </a:cubicBezTo>
                  <a:cubicBezTo>
                    <a:pt x="146" y="379"/>
                    <a:pt x="147" y="379"/>
                    <a:pt x="148" y="379"/>
                  </a:cubicBezTo>
                  <a:cubicBezTo>
                    <a:pt x="148" y="379"/>
                    <a:pt x="149" y="379"/>
                    <a:pt x="149" y="379"/>
                  </a:cubicBezTo>
                  <a:cubicBezTo>
                    <a:pt x="150" y="379"/>
                    <a:pt x="150" y="379"/>
                    <a:pt x="151" y="379"/>
                  </a:cubicBezTo>
                  <a:cubicBezTo>
                    <a:pt x="151" y="379"/>
                    <a:pt x="151" y="379"/>
                    <a:pt x="151" y="379"/>
                  </a:cubicBezTo>
                  <a:cubicBezTo>
                    <a:pt x="152" y="379"/>
                    <a:pt x="152" y="379"/>
                    <a:pt x="152" y="379"/>
                  </a:cubicBezTo>
                  <a:cubicBezTo>
                    <a:pt x="152" y="379"/>
                    <a:pt x="153" y="379"/>
                    <a:pt x="153" y="379"/>
                  </a:cubicBezTo>
                  <a:cubicBezTo>
                    <a:pt x="154" y="379"/>
                    <a:pt x="154" y="378"/>
                    <a:pt x="155" y="378"/>
                  </a:cubicBezTo>
                  <a:cubicBezTo>
                    <a:pt x="156" y="378"/>
                    <a:pt x="156" y="378"/>
                    <a:pt x="157" y="378"/>
                  </a:cubicBezTo>
                  <a:cubicBezTo>
                    <a:pt x="157" y="378"/>
                    <a:pt x="157" y="378"/>
                    <a:pt x="157" y="378"/>
                  </a:cubicBezTo>
                  <a:cubicBezTo>
                    <a:pt x="157" y="378"/>
                    <a:pt x="157" y="378"/>
                    <a:pt x="157" y="378"/>
                  </a:cubicBezTo>
                  <a:cubicBezTo>
                    <a:pt x="157" y="378"/>
                    <a:pt x="157" y="378"/>
                    <a:pt x="157" y="378"/>
                  </a:cubicBezTo>
                  <a:cubicBezTo>
                    <a:pt x="158" y="378"/>
                    <a:pt x="159" y="378"/>
                    <a:pt x="160" y="378"/>
                  </a:cubicBezTo>
                  <a:cubicBezTo>
                    <a:pt x="160" y="378"/>
                    <a:pt x="161" y="377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3" y="377"/>
                    <a:pt x="164" y="377"/>
                    <a:pt x="165" y="377"/>
                  </a:cubicBezTo>
                  <a:cubicBezTo>
                    <a:pt x="166" y="377"/>
                    <a:pt x="166" y="376"/>
                    <a:pt x="167" y="376"/>
                  </a:cubicBezTo>
                  <a:cubicBezTo>
                    <a:pt x="167" y="376"/>
                    <a:pt x="167" y="376"/>
                    <a:pt x="167" y="376"/>
                  </a:cubicBezTo>
                  <a:cubicBezTo>
                    <a:pt x="168" y="376"/>
                    <a:pt x="168" y="376"/>
                    <a:pt x="168" y="376"/>
                  </a:cubicBezTo>
                  <a:cubicBezTo>
                    <a:pt x="168" y="376"/>
                    <a:pt x="168" y="376"/>
                    <a:pt x="168" y="376"/>
                  </a:cubicBezTo>
                  <a:cubicBezTo>
                    <a:pt x="170" y="376"/>
                    <a:pt x="172" y="375"/>
                    <a:pt x="173" y="375"/>
                  </a:cubicBezTo>
                  <a:cubicBezTo>
                    <a:pt x="174" y="375"/>
                    <a:pt x="174" y="375"/>
                    <a:pt x="174" y="375"/>
                  </a:cubicBezTo>
                  <a:cubicBezTo>
                    <a:pt x="175" y="374"/>
                    <a:pt x="175" y="374"/>
                    <a:pt x="175" y="374"/>
                  </a:cubicBezTo>
                  <a:cubicBezTo>
                    <a:pt x="176" y="374"/>
                    <a:pt x="176" y="374"/>
                    <a:pt x="177" y="374"/>
                  </a:cubicBezTo>
                  <a:cubicBezTo>
                    <a:pt x="178" y="374"/>
                    <a:pt x="179" y="373"/>
                    <a:pt x="180" y="373"/>
                  </a:cubicBezTo>
                  <a:cubicBezTo>
                    <a:pt x="180" y="373"/>
                    <a:pt x="180" y="373"/>
                    <a:pt x="180" y="373"/>
                  </a:cubicBezTo>
                  <a:cubicBezTo>
                    <a:pt x="181" y="373"/>
                    <a:pt x="181" y="373"/>
                    <a:pt x="181" y="373"/>
                  </a:cubicBezTo>
                  <a:cubicBezTo>
                    <a:pt x="182" y="372"/>
                    <a:pt x="184" y="371"/>
                    <a:pt x="186" y="371"/>
                  </a:cubicBezTo>
                  <a:cubicBezTo>
                    <a:pt x="186" y="371"/>
                    <a:pt x="186" y="371"/>
                    <a:pt x="186" y="371"/>
                  </a:cubicBezTo>
                  <a:cubicBezTo>
                    <a:pt x="187" y="370"/>
                    <a:pt x="187" y="370"/>
                    <a:pt x="187" y="370"/>
                  </a:cubicBezTo>
                  <a:cubicBezTo>
                    <a:pt x="188" y="370"/>
                    <a:pt x="189" y="369"/>
                    <a:pt x="190" y="369"/>
                  </a:cubicBezTo>
                  <a:cubicBezTo>
                    <a:pt x="191" y="368"/>
                    <a:pt x="191" y="368"/>
                    <a:pt x="191" y="368"/>
                  </a:cubicBezTo>
                  <a:cubicBezTo>
                    <a:pt x="192" y="368"/>
                    <a:pt x="192" y="368"/>
                    <a:pt x="192" y="368"/>
                  </a:cubicBezTo>
                  <a:cubicBezTo>
                    <a:pt x="192" y="368"/>
                    <a:pt x="192" y="368"/>
                    <a:pt x="192" y="368"/>
                  </a:cubicBezTo>
                  <a:cubicBezTo>
                    <a:pt x="192" y="367"/>
                    <a:pt x="192" y="367"/>
                    <a:pt x="192" y="367"/>
                  </a:cubicBezTo>
                  <a:cubicBezTo>
                    <a:pt x="193" y="367"/>
                    <a:pt x="193" y="367"/>
                    <a:pt x="193" y="367"/>
                  </a:cubicBezTo>
                  <a:cubicBezTo>
                    <a:pt x="193" y="367"/>
                    <a:pt x="194" y="366"/>
                    <a:pt x="195" y="366"/>
                  </a:cubicBezTo>
                  <a:cubicBezTo>
                    <a:pt x="195" y="366"/>
                    <a:pt x="195" y="366"/>
                    <a:pt x="195" y="366"/>
                  </a:cubicBezTo>
                  <a:cubicBezTo>
                    <a:pt x="195" y="366"/>
                    <a:pt x="195" y="366"/>
                    <a:pt x="195" y="366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197" y="365"/>
                    <a:pt x="197" y="364"/>
                    <a:pt x="197" y="364"/>
                  </a:cubicBezTo>
                  <a:cubicBezTo>
                    <a:pt x="198" y="364"/>
                    <a:pt x="198" y="364"/>
                    <a:pt x="198" y="364"/>
                  </a:cubicBezTo>
                  <a:cubicBezTo>
                    <a:pt x="198" y="364"/>
                    <a:pt x="198" y="364"/>
                    <a:pt x="198" y="364"/>
                  </a:cubicBezTo>
                  <a:cubicBezTo>
                    <a:pt x="199" y="363"/>
                    <a:pt x="199" y="363"/>
                    <a:pt x="199" y="363"/>
                  </a:cubicBezTo>
                  <a:cubicBezTo>
                    <a:pt x="200" y="362"/>
                    <a:pt x="200" y="362"/>
                    <a:pt x="200" y="362"/>
                  </a:cubicBezTo>
                  <a:cubicBezTo>
                    <a:pt x="200" y="362"/>
                    <a:pt x="200" y="362"/>
                    <a:pt x="200" y="362"/>
                  </a:cubicBezTo>
                  <a:cubicBezTo>
                    <a:pt x="200" y="362"/>
                    <a:pt x="200" y="362"/>
                    <a:pt x="200" y="362"/>
                  </a:cubicBezTo>
                  <a:cubicBezTo>
                    <a:pt x="200" y="362"/>
                    <a:pt x="200" y="362"/>
                    <a:pt x="200" y="362"/>
                  </a:cubicBezTo>
                  <a:cubicBezTo>
                    <a:pt x="201" y="361"/>
                    <a:pt x="201" y="361"/>
                    <a:pt x="201" y="361"/>
                  </a:cubicBezTo>
                  <a:cubicBezTo>
                    <a:pt x="201" y="361"/>
                    <a:pt x="201" y="361"/>
                    <a:pt x="201" y="361"/>
                  </a:cubicBezTo>
                  <a:cubicBezTo>
                    <a:pt x="201" y="360"/>
                    <a:pt x="201" y="360"/>
                    <a:pt x="201" y="360"/>
                  </a:cubicBezTo>
                  <a:cubicBezTo>
                    <a:pt x="202" y="360"/>
                    <a:pt x="202" y="360"/>
                    <a:pt x="202" y="360"/>
                  </a:cubicBezTo>
                  <a:cubicBezTo>
                    <a:pt x="202" y="360"/>
                    <a:pt x="202" y="360"/>
                    <a:pt x="202" y="360"/>
                  </a:cubicBezTo>
                  <a:cubicBezTo>
                    <a:pt x="203" y="359"/>
                    <a:pt x="204" y="357"/>
                    <a:pt x="205" y="356"/>
                  </a:cubicBezTo>
                  <a:cubicBezTo>
                    <a:pt x="206" y="356"/>
                    <a:pt x="206" y="356"/>
                    <a:pt x="206" y="356"/>
                  </a:cubicBezTo>
                  <a:cubicBezTo>
                    <a:pt x="207" y="355"/>
                    <a:pt x="208" y="354"/>
                    <a:pt x="209" y="353"/>
                  </a:cubicBezTo>
                  <a:cubicBezTo>
                    <a:pt x="209" y="353"/>
                    <a:pt x="209" y="353"/>
                    <a:pt x="209" y="353"/>
                  </a:cubicBezTo>
                  <a:cubicBezTo>
                    <a:pt x="211" y="352"/>
                    <a:pt x="212" y="351"/>
                    <a:pt x="213" y="350"/>
                  </a:cubicBezTo>
                  <a:cubicBezTo>
                    <a:pt x="214" y="350"/>
                    <a:pt x="214" y="350"/>
                    <a:pt x="214" y="350"/>
                  </a:cubicBezTo>
                  <a:cubicBezTo>
                    <a:pt x="215" y="350"/>
                    <a:pt x="216" y="349"/>
                    <a:pt x="217" y="348"/>
                  </a:cubicBezTo>
                  <a:cubicBezTo>
                    <a:pt x="218" y="348"/>
                    <a:pt x="218" y="348"/>
                    <a:pt x="218" y="348"/>
                  </a:cubicBezTo>
                  <a:cubicBezTo>
                    <a:pt x="219" y="348"/>
                    <a:pt x="221" y="347"/>
                    <a:pt x="222" y="347"/>
                  </a:cubicBezTo>
                  <a:cubicBezTo>
                    <a:pt x="222" y="347"/>
                    <a:pt x="222" y="347"/>
                    <a:pt x="222" y="347"/>
                  </a:cubicBezTo>
                  <a:cubicBezTo>
                    <a:pt x="224" y="346"/>
                    <a:pt x="225" y="346"/>
                    <a:pt x="227" y="346"/>
                  </a:cubicBezTo>
                  <a:cubicBezTo>
                    <a:pt x="227" y="346"/>
                    <a:pt x="227" y="346"/>
                    <a:pt x="227" y="346"/>
                  </a:cubicBezTo>
                  <a:cubicBezTo>
                    <a:pt x="230" y="345"/>
                    <a:pt x="233" y="345"/>
                    <a:pt x="237" y="345"/>
                  </a:cubicBezTo>
                  <a:cubicBezTo>
                    <a:pt x="239" y="345"/>
                    <a:pt x="241" y="345"/>
                    <a:pt x="244" y="345"/>
                  </a:cubicBezTo>
                  <a:cubicBezTo>
                    <a:pt x="244" y="345"/>
                    <a:pt x="244" y="345"/>
                    <a:pt x="244" y="345"/>
                  </a:cubicBezTo>
                  <a:cubicBezTo>
                    <a:pt x="246" y="345"/>
                    <a:pt x="249" y="346"/>
                    <a:pt x="251" y="346"/>
                  </a:cubicBezTo>
                  <a:cubicBezTo>
                    <a:pt x="251" y="346"/>
                    <a:pt x="251" y="346"/>
                    <a:pt x="251" y="346"/>
                  </a:cubicBezTo>
                  <a:cubicBezTo>
                    <a:pt x="254" y="346"/>
                    <a:pt x="256" y="347"/>
                    <a:pt x="259" y="347"/>
                  </a:cubicBezTo>
                  <a:cubicBezTo>
                    <a:pt x="259" y="347"/>
                    <a:pt x="259" y="347"/>
                    <a:pt x="259" y="347"/>
                  </a:cubicBezTo>
                  <a:cubicBezTo>
                    <a:pt x="262" y="347"/>
                    <a:pt x="265" y="348"/>
                    <a:pt x="268" y="348"/>
                  </a:cubicBezTo>
                  <a:cubicBezTo>
                    <a:pt x="270" y="349"/>
                    <a:pt x="272" y="349"/>
                    <a:pt x="274" y="350"/>
                  </a:cubicBezTo>
                  <a:cubicBezTo>
                    <a:pt x="274" y="350"/>
                    <a:pt x="274" y="350"/>
                    <a:pt x="274" y="350"/>
                  </a:cubicBezTo>
                  <a:cubicBezTo>
                    <a:pt x="275" y="350"/>
                    <a:pt x="276" y="351"/>
                    <a:pt x="277" y="351"/>
                  </a:cubicBezTo>
                  <a:cubicBezTo>
                    <a:pt x="278" y="351"/>
                    <a:pt x="279" y="352"/>
                    <a:pt x="280" y="352"/>
                  </a:cubicBezTo>
                  <a:cubicBezTo>
                    <a:pt x="281" y="353"/>
                    <a:pt x="282" y="353"/>
                    <a:pt x="283" y="354"/>
                  </a:cubicBezTo>
                  <a:cubicBezTo>
                    <a:pt x="284" y="354"/>
                    <a:pt x="284" y="354"/>
                    <a:pt x="285" y="355"/>
                  </a:cubicBezTo>
                  <a:cubicBezTo>
                    <a:pt x="286" y="356"/>
                    <a:pt x="287" y="356"/>
                    <a:pt x="289" y="357"/>
                  </a:cubicBezTo>
                  <a:cubicBezTo>
                    <a:pt x="289" y="358"/>
                    <a:pt x="290" y="358"/>
                    <a:pt x="290" y="358"/>
                  </a:cubicBezTo>
                  <a:cubicBezTo>
                    <a:pt x="292" y="360"/>
                    <a:pt x="294" y="361"/>
                    <a:pt x="295" y="362"/>
                  </a:cubicBezTo>
                  <a:cubicBezTo>
                    <a:pt x="296" y="362"/>
                    <a:pt x="296" y="362"/>
                    <a:pt x="296" y="362"/>
                  </a:cubicBezTo>
                  <a:cubicBezTo>
                    <a:pt x="297" y="364"/>
                    <a:pt x="299" y="365"/>
                    <a:pt x="300" y="367"/>
                  </a:cubicBezTo>
                  <a:cubicBezTo>
                    <a:pt x="301" y="367"/>
                    <a:pt x="301" y="368"/>
                    <a:pt x="302" y="368"/>
                  </a:cubicBezTo>
                  <a:cubicBezTo>
                    <a:pt x="303" y="369"/>
                    <a:pt x="304" y="371"/>
                    <a:pt x="306" y="372"/>
                  </a:cubicBezTo>
                  <a:cubicBezTo>
                    <a:pt x="306" y="373"/>
                    <a:pt x="307" y="373"/>
                    <a:pt x="308" y="374"/>
                  </a:cubicBezTo>
                  <a:cubicBezTo>
                    <a:pt x="309" y="375"/>
                    <a:pt x="310" y="376"/>
                    <a:pt x="311" y="377"/>
                  </a:cubicBezTo>
                  <a:cubicBezTo>
                    <a:pt x="311" y="378"/>
                    <a:pt x="312" y="379"/>
                    <a:pt x="313" y="380"/>
                  </a:cubicBezTo>
                  <a:cubicBezTo>
                    <a:pt x="314" y="381"/>
                    <a:pt x="315" y="382"/>
                    <a:pt x="316" y="383"/>
                  </a:cubicBezTo>
                  <a:cubicBezTo>
                    <a:pt x="317" y="384"/>
                    <a:pt x="317" y="385"/>
                    <a:pt x="318" y="386"/>
                  </a:cubicBezTo>
                  <a:cubicBezTo>
                    <a:pt x="319" y="387"/>
                    <a:pt x="320" y="388"/>
                    <a:pt x="321" y="389"/>
                  </a:cubicBezTo>
                  <a:cubicBezTo>
                    <a:pt x="322" y="390"/>
                    <a:pt x="323" y="391"/>
                    <a:pt x="324" y="392"/>
                  </a:cubicBezTo>
                  <a:cubicBezTo>
                    <a:pt x="325" y="393"/>
                    <a:pt x="326" y="394"/>
                    <a:pt x="327" y="396"/>
                  </a:cubicBezTo>
                  <a:cubicBezTo>
                    <a:pt x="327" y="396"/>
                    <a:pt x="328" y="397"/>
                    <a:pt x="329" y="398"/>
                  </a:cubicBezTo>
                  <a:cubicBezTo>
                    <a:pt x="330" y="400"/>
                    <a:pt x="331" y="401"/>
                    <a:pt x="333" y="403"/>
                  </a:cubicBezTo>
                  <a:close/>
                </a:path>
              </a:pathLst>
            </a:custGeom>
            <a:gradFill>
              <a:gsLst>
                <a:gs pos="53000">
                  <a:schemeClr val="bg1">
                    <a:lumMod val="85000"/>
                  </a:schemeClr>
                </a:gs>
                <a:gs pos="98000">
                  <a:schemeClr val="bg1">
                    <a:lumMod val="65000"/>
                  </a:schemeClr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 flipH="1">
              <a:off x="2181423" y="3449662"/>
              <a:ext cx="1719262" cy="536575"/>
            </a:xfrm>
            <a:custGeom>
              <a:avLst/>
              <a:gdLst>
                <a:gd name="T0" fmla="*/ 400 w 1162"/>
                <a:gd name="T1" fmla="*/ 357 h 362"/>
                <a:gd name="T2" fmla="*/ 440 w 1162"/>
                <a:gd name="T3" fmla="*/ 361 h 362"/>
                <a:gd name="T4" fmla="*/ 449 w 1162"/>
                <a:gd name="T5" fmla="*/ 360 h 362"/>
                <a:gd name="T6" fmla="*/ 641 w 1162"/>
                <a:gd name="T7" fmla="*/ 353 h 362"/>
                <a:gd name="T8" fmla="*/ 744 w 1162"/>
                <a:gd name="T9" fmla="*/ 321 h 362"/>
                <a:gd name="T10" fmla="*/ 641 w 1162"/>
                <a:gd name="T11" fmla="*/ 266 h 362"/>
                <a:gd name="T12" fmla="*/ 749 w 1162"/>
                <a:gd name="T13" fmla="*/ 230 h 362"/>
                <a:gd name="T14" fmla="*/ 752 w 1162"/>
                <a:gd name="T15" fmla="*/ 230 h 362"/>
                <a:gd name="T16" fmla="*/ 834 w 1162"/>
                <a:gd name="T17" fmla="*/ 243 h 362"/>
                <a:gd name="T18" fmla="*/ 894 w 1162"/>
                <a:gd name="T19" fmla="*/ 291 h 362"/>
                <a:gd name="T20" fmla="*/ 984 w 1162"/>
                <a:gd name="T21" fmla="*/ 317 h 362"/>
                <a:gd name="T22" fmla="*/ 996 w 1162"/>
                <a:gd name="T23" fmla="*/ 318 h 362"/>
                <a:gd name="T24" fmla="*/ 1103 w 1162"/>
                <a:gd name="T25" fmla="*/ 300 h 362"/>
                <a:gd name="T26" fmla="*/ 797 w 1162"/>
                <a:gd name="T27" fmla="*/ 1 h 362"/>
                <a:gd name="T28" fmla="*/ 759 w 1162"/>
                <a:gd name="T29" fmla="*/ 0 h 362"/>
                <a:gd name="T30" fmla="*/ 706 w 1162"/>
                <a:gd name="T31" fmla="*/ 1 h 362"/>
                <a:gd name="T32" fmla="*/ 560 w 1162"/>
                <a:gd name="T33" fmla="*/ 12 h 362"/>
                <a:gd name="T34" fmla="*/ 554 w 1162"/>
                <a:gd name="T35" fmla="*/ 37 h 362"/>
                <a:gd name="T36" fmla="*/ 611 w 1162"/>
                <a:gd name="T37" fmla="*/ 63 h 362"/>
                <a:gd name="T38" fmla="*/ 622 w 1162"/>
                <a:gd name="T39" fmla="*/ 91 h 362"/>
                <a:gd name="T40" fmla="*/ 551 w 1162"/>
                <a:gd name="T41" fmla="*/ 103 h 362"/>
                <a:gd name="T42" fmla="*/ 495 w 1162"/>
                <a:gd name="T43" fmla="*/ 100 h 362"/>
                <a:gd name="T44" fmla="*/ 421 w 1162"/>
                <a:gd name="T45" fmla="*/ 68 h 362"/>
                <a:gd name="T46" fmla="*/ 394 w 1162"/>
                <a:gd name="T47" fmla="*/ 36 h 362"/>
                <a:gd name="T48" fmla="*/ 352 w 1162"/>
                <a:gd name="T49" fmla="*/ 31 h 362"/>
                <a:gd name="T50" fmla="*/ 335 w 1162"/>
                <a:gd name="T51" fmla="*/ 32 h 362"/>
                <a:gd name="T52" fmla="*/ 233 w 1162"/>
                <a:gd name="T53" fmla="*/ 51 h 362"/>
                <a:gd name="T54" fmla="*/ 77 w 1162"/>
                <a:gd name="T55" fmla="*/ 83 h 362"/>
                <a:gd name="T56" fmla="*/ 78 w 1162"/>
                <a:gd name="T57" fmla="*/ 98 h 362"/>
                <a:gd name="T58" fmla="*/ 128 w 1162"/>
                <a:gd name="T59" fmla="*/ 139 h 362"/>
                <a:gd name="T60" fmla="*/ 165 w 1162"/>
                <a:gd name="T61" fmla="*/ 178 h 362"/>
                <a:gd name="T62" fmla="*/ 136 w 1162"/>
                <a:gd name="T63" fmla="*/ 191 h 362"/>
                <a:gd name="T64" fmla="*/ 125 w 1162"/>
                <a:gd name="T65" fmla="*/ 192 h 362"/>
                <a:gd name="T66" fmla="*/ 109 w 1162"/>
                <a:gd name="T67" fmla="*/ 192 h 362"/>
                <a:gd name="T68" fmla="*/ 91 w 1162"/>
                <a:gd name="T69" fmla="*/ 190 h 362"/>
                <a:gd name="T70" fmla="*/ 67 w 1162"/>
                <a:gd name="T71" fmla="*/ 191 h 362"/>
                <a:gd name="T72" fmla="*/ 33 w 1162"/>
                <a:gd name="T73" fmla="*/ 197 h 362"/>
                <a:gd name="T74" fmla="*/ 16 w 1162"/>
                <a:gd name="T75" fmla="*/ 255 h 362"/>
                <a:gd name="T76" fmla="*/ 97 w 1162"/>
                <a:gd name="T77" fmla="*/ 287 h 362"/>
                <a:gd name="T78" fmla="*/ 161 w 1162"/>
                <a:gd name="T79" fmla="*/ 289 h 362"/>
                <a:gd name="T80" fmla="*/ 206 w 1162"/>
                <a:gd name="T81" fmla="*/ 272 h 362"/>
                <a:gd name="T82" fmla="*/ 231 w 1162"/>
                <a:gd name="T83" fmla="*/ 258 h 362"/>
                <a:gd name="T84" fmla="*/ 256 w 1162"/>
                <a:gd name="T85" fmla="*/ 258 h 362"/>
                <a:gd name="T86" fmla="*/ 296 w 1162"/>
                <a:gd name="T87" fmla="*/ 270 h 362"/>
                <a:gd name="T88" fmla="*/ 364 w 1162"/>
                <a:gd name="T89" fmla="*/ 337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2" h="362">
                  <a:moveTo>
                    <a:pt x="364" y="337"/>
                  </a:moveTo>
                  <a:cubicBezTo>
                    <a:pt x="369" y="342"/>
                    <a:pt x="375" y="346"/>
                    <a:pt x="381" y="350"/>
                  </a:cubicBezTo>
                  <a:cubicBezTo>
                    <a:pt x="387" y="353"/>
                    <a:pt x="394" y="355"/>
                    <a:pt x="400" y="357"/>
                  </a:cubicBezTo>
                  <a:cubicBezTo>
                    <a:pt x="406" y="359"/>
                    <a:pt x="413" y="360"/>
                    <a:pt x="418" y="361"/>
                  </a:cubicBezTo>
                  <a:cubicBezTo>
                    <a:pt x="424" y="361"/>
                    <a:pt x="430" y="362"/>
                    <a:pt x="434" y="362"/>
                  </a:cubicBezTo>
                  <a:cubicBezTo>
                    <a:pt x="436" y="362"/>
                    <a:pt x="439" y="361"/>
                    <a:pt x="440" y="361"/>
                  </a:cubicBezTo>
                  <a:cubicBezTo>
                    <a:pt x="442" y="361"/>
                    <a:pt x="444" y="361"/>
                    <a:pt x="445" y="361"/>
                  </a:cubicBezTo>
                  <a:cubicBezTo>
                    <a:pt x="447" y="361"/>
                    <a:pt x="448" y="361"/>
                    <a:pt x="448" y="361"/>
                  </a:cubicBezTo>
                  <a:cubicBezTo>
                    <a:pt x="449" y="361"/>
                    <a:pt x="449" y="360"/>
                    <a:pt x="449" y="360"/>
                  </a:cubicBezTo>
                  <a:cubicBezTo>
                    <a:pt x="452" y="360"/>
                    <a:pt x="464" y="360"/>
                    <a:pt x="483" y="359"/>
                  </a:cubicBezTo>
                  <a:cubicBezTo>
                    <a:pt x="502" y="359"/>
                    <a:pt x="527" y="358"/>
                    <a:pt x="555" y="357"/>
                  </a:cubicBezTo>
                  <a:cubicBezTo>
                    <a:pt x="582" y="356"/>
                    <a:pt x="612" y="354"/>
                    <a:pt x="641" y="353"/>
                  </a:cubicBezTo>
                  <a:cubicBezTo>
                    <a:pt x="669" y="352"/>
                    <a:pt x="697" y="350"/>
                    <a:pt x="718" y="348"/>
                  </a:cubicBezTo>
                  <a:cubicBezTo>
                    <a:pt x="740" y="347"/>
                    <a:pt x="751" y="343"/>
                    <a:pt x="754" y="338"/>
                  </a:cubicBezTo>
                  <a:cubicBezTo>
                    <a:pt x="758" y="333"/>
                    <a:pt x="753" y="327"/>
                    <a:pt x="744" y="321"/>
                  </a:cubicBezTo>
                  <a:cubicBezTo>
                    <a:pt x="735" y="314"/>
                    <a:pt x="722" y="307"/>
                    <a:pt x="707" y="301"/>
                  </a:cubicBezTo>
                  <a:cubicBezTo>
                    <a:pt x="692" y="294"/>
                    <a:pt x="676" y="288"/>
                    <a:pt x="661" y="283"/>
                  </a:cubicBezTo>
                  <a:cubicBezTo>
                    <a:pt x="647" y="278"/>
                    <a:pt x="641" y="272"/>
                    <a:pt x="641" y="266"/>
                  </a:cubicBezTo>
                  <a:cubicBezTo>
                    <a:pt x="642" y="260"/>
                    <a:pt x="648" y="254"/>
                    <a:pt x="659" y="249"/>
                  </a:cubicBezTo>
                  <a:cubicBezTo>
                    <a:pt x="670" y="244"/>
                    <a:pt x="684" y="239"/>
                    <a:pt x="700" y="236"/>
                  </a:cubicBezTo>
                  <a:cubicBezTo>
                    <a:pt x="716" y="233"/>
                    <a:pt x="733" y="230"/>
                    <a:pt x="749" y="230"/>
                  </a:cubicBezTo>
                  <a:cubicBezTo>
                    <a:pt x="750" y="230"/>
                    <a:pt x="750" y="230"/>
                    <a:pt x="750" y="230"/>
                  </a:cubicBezTo>
                  <a:cubicBezTo>
                    <a:pt x="751" y="230"/>
                    <a:pt x="751" y="230"/>
                    <a:pt x="751" y="230"/>
                  </a:cubicBezTo>
                  <a:cubicBezTo>
                    <a:pt x="752" y="230"/>
                    <a:pt x="752" y="230"/>
                    <a:pt x="752" y="230"/>
                  </a:cubicBezTo>
                  <a:cubicBezTo>
                    <a:pt x="753" y="230"/>
                    <a:pt x="753" y="230"/>
                    <a:pt x="753" y="230"/>
                  </a:cubicBezTo>
                  <a:cubicBezTo>
                    <a:pt x="769" y="230"/>
                    <a:pt x="784" y="231"/>
                    <a:pt x="797" y="233"/>
                  </a:cubicBezTo>
                  <a:cubicBezTo>
                    <a:pt x="811" y="235"/>
                    <a:pt x="823" y="239"/>
                    <a:pt x="834" y="243"/>
                  </a:cubicBezTo>
                  <a:cubicBezTo>
                    <a:pt x="845" y="247"/>
                    <a:pt x="854" y="252"/>
                    <a:pt x="861" y="257"/>
                  </a:cubicBezTo>
                  <a:cubicBezTo>
                    <a:pt x="869" y="262"/>
                    <a:pt x="875" y="268"/>
                    <a:pt x="879" y="274"/>
                  </a:cubicBezTo>
                  <a:cubicBezTo>
                    <a:pt x="883" y="281"/>
                    <a:pt x="888" y="286"/>
                    <a:pt x="894" y="291"/>
                  </a:cubicBezTo>
                  <a:cubicBezTo>
                    <a:pt x="899" y="295"/>
                    <a:pt x="906" y="299"/>
                    <a:pt x="914" y="303"/>
                  </a:cubicBezTo>
                  <a:cubicBezTo>
                    <a:pt x="923" y="306"/>
                    <a:pt x="932" y="309"/>
                    <a:pt x="944" y="311"/>
                  </a:cubicBezTo>
                  <a:cubicBezTo>
                    <a:pt x="955" y="313"/>
                    <a:pt x="968" y="315"/>
                    <a:pt x="984" y="317"/>
                  </a:cubicBezTo>
                  <a:cubicBezTo>
                    <a:pt x="985" y="317"/>
                    <a:pt x="986" y="317"/>
                    <a:pt x="987" y="317"/>
                  </a:cubicBezTo>
                  <a:cubicBezTo>
                    <a:pt x="989" y="317"/>
                    <a:pt x="990" y="318"/>
                    <a:pt x="991" y="318"/>
                  </a:cubicBezTo>
                  <a:cubicBezTo>
                    <a:pt x="993" y="318"/>
                    <a:pt x="994" y="318"/>
                    <a:pt x="996" y="318"/>
                  </a:cubicBezTo>
                  <a:cubicBezTo>
                    <a:pt x="997" y="318"/>
                    <a:pt x="998" y="318"/>
                    <a:pt x="1000" y="318"/>
                  </a:cubicBezTo>
                  <a:cubicBezTo>
                    <a:pt x="1016" y="318"/>
                    <a:pt x="1034" y="315"/>
                    <a:pt x="1052" y="312"/>
                  </a:cubicBezTo>
                  <a:cubicBezTo>
                    <a:pt x="1070" y="309"/>
                    <a:pt x="1088" y="304"/>
                    <a:pt x="1103" y="300"/>
                  </a:cubicBezTo>
                  <a:cubicBezTo>
                    <a:pt x="1119" y="296"/>
                    <a:pt x="1133" y="291"/>
                    <a:pt x="1144" y="288"/>
                  </a:cubicBezTo>
                  <a:cubicBezTo>
                    <a:pt x="1154" y="285"/>
                    <a:pt x="1161" y="282"/>
                    <a:pt x="1162" y="282"/>
                  </a:cubicBezTo>
                  <a:cubicBezTo>
                    <a:pt x="797" y="1"/>
                    <a:pt x="797" y="1"/>
                    <a:pt x="797" y="1"/>
                  </a:cubicBezTo>
                  <a:cubicBezTo>
                    <a:pt x="762" y="0"/>
                    <a:pt x="762" y="0"/>
                    <a:pt x="762" y="0"/>
                  </a:cubicBezTo>
                  <a:cubicBezTo>
                    <a:pt x="762" y="0"/>
                    <a:pt x="762" y="0"/>
                    <a:pt x="761" y="0"/>
                  </a:cubicBezTo>
                  <a:cubicBezTo>
                    <a:pt x="761" y="0"/>
                    <a:pt x="760" y="0"/>
                    <a:pt x="759" y="0"/>
                  </a:cubicBezTo>
                  <a:cubicBezTo>
                    <a:pt x="758" y="0"/>
                    <a:pt x="756" y="0"/>
                    <a:pt x="755" y="0"/>
                  </a:cubicBezTo>
                  <a:cubicBezTo>
                    <a:pt x="753" y="0"/>
                    <a:pt x="752" y="0"/>
                    <a:pt x="750" y="0"/>
                  </a:cubicBezTo>
                  <a:cubicBezTo>
                    <a:pt x="739" y="0"/>
                    <a:pt x="724" y="0"/>
                    <a:pt x="706" y="1"/>
                  </a:cubicBezTo>
                  <a:cubicBezTo>
                    <a:pt x="689" y="1"/>
                    <a:pt x="669" y="2"/>
                    <a:pt x="649" y="3"/>
                  </a:cubicBezTo>
                  <a:cubicBezTo>
                    <a:pt x="629" y="4"/>
                    <a:pt x="610" y="5"/>
                    <a:pt x="595" y="6"/>
                  </a:cubicBezTo>
                  <a:cubicBezTo>
                    <a:pt x="579" y="8"/>
                    <a:pt x="566" y="10"/>
                    <a:pt x="560" y="12"/>
                  </a:cubicBezTo>
                  <a:cubicBezTo>
                    <a:pt x="553" y="15"/>
                    <a:pt x="548" y="18"/>
                    <a:pt x="545" y="21"/>
                  </a:cubicBezTo>
                  <a:cubicBezTo>
                    <a:pt x="543" y="24"/>
                    <a:pt x="542" y="26"/>
                    <a:pt x="544" y="29"/>
                  </a:cubicBezTo>
                  <a:cubicBezTo>
                    <a:pt x="546" y="32"/>
                    <a:pt x="549" y="34"/>
                    <a:pt x="554" y="37"/>
                  </a:cubicBezTo>
                  <a:cubicBezTo>
                    <a:pt x="559" y="40"/>
                    <a:pt x="566" y="43"/>
                    <a:pt x="574" y="46"/>
                  </a:cubicBezTo>
                  <a:cubicBezTo>
                    <a:pt x="582" y="49"/>
                    <a:pt x="589" y="52"/>
                    <a:pt x="595" y="55"/>
                  </a:cubicBezTo>
                  <a:cubicBezTo>
                    <a:pt x="601" y="57"/>
                    <a:pt x="607" y="60"/>
                    <a:pt x="611" y="63"/>
                  </a:cubicBezTo>
                  <a:cubicBezTo>
                    <a:pt x="616" y="65"/>
                    <a:pt x="620" y="68"/>
                    <a:pt x="622" y="71"/>
                  </a:cubicBezTo>
                  <a:cubicBezTo>
                    <a:pt x="625" y="75"/>
                    <a:pt x="627" y="78"/>
                    <a:pt x="627" y="83"/>
                  </a:cubicBezTo>
                  <a:cubicBezTo>
                    <a:pt x="627" y="86"/>
                    <a:pt x="626" y="89"/>
                    <a:pt x="622" y="91"/>
                  </a:cubicBezTo>
                  <a:cubicBezTo>
                    <a:pt x="618" y="93"/>
                    <a:pt x="613" y="96"/>
                    <a:pt x="606" y="97"/>
                  </a:cubicBezTo>
                  <a:cubicBezTo>
                    <a:pt x="599" y="99"/>
                    <a:pt x="591" y="101"/>
                    <a:pt x="582" y="102"/>
                  </a:cubicBezTo>
                  <a:cubicBezTo>
                    <a:pt x="572" y="103"/>
                    <a:pt x="562" y="103"/>
                    <a:pt x="551" y="103"/>
                  </a:cubicBezTo>
                  <a:cubicBezTo>
                    <a:pt x="545" y="103"/>
                    <a:pt x="539" y="103"/>
                    <a:pt x="533" y="103"/>
                  </a:cubicBezTo>
                  <a:cubicBezTo>
                    <a:pt x="527" y="103"/>
                    <a:pt x="521" y="102"/>
                    <a:pt x="514" y="102"/>
                  </a:cubicBezTo>
                  <a:cubicBezTo>
                    <a:pt x="508" y="101"/>
                    <a:pt x="502" y="101"/>
                    <a:pt x="495" y="100"/>
                  </a:cubicBezTo>
                  <a:cubicBezTo>
                    <a:pt x="489" y="99"/>
                    <a:pt x="483" y="98"/>
                    <a:pt x="476" y="97"/>
                  </a:cubicBezTo>
                  <a:cubicBezTo>
                    <a:pt x="459" y="94"/>
                    <a:pt x="446" y="89"/>
                    <a:pt x="438" y="84"/>
                  </a:cubicBezTo>
                  <a:cubicBezTo>
                    <a:pt x="429" y="79"/>
                    <a:pt x="424" y="74"/>
                    <a:pt x="421" y="68"/>
                  </a:cubicBezTo>
                  <a:cubicBezTo>
                    <a:pt x="417" y="63"/>
                    <a:pt x="416" y="57"/>
                    <a:pt x="414" y="52"/>
                  </a:cubicBezTo>
                  <a:cubicBezTo>
                    <a:pt x="411" y="48"/>
                    <a:pt x="409" y="43"/>
                    <a:pt x="404" y="40"/>
                  </a:cubicBezTo>
                  <a:cubicBezTo>
                    <a:pt x="401" y="38"/>
                    <a:pt x="398" y="37"/>
                    <a:pt x="394" y="36"/>
                  </a:cubicBezTo>
                  <a:cubicBezTo>
                    <a:pt x="390" y="34"/>
                    <a:pt x="385" y="34"/>
                    <a:pt x="380" y="33"/>
                  </a:cubicBezTo>
                  <a:cubicBezTo>
                    <a:pt x="376" y="32"/>
                    <a:pt x="371" y="32"/>
                    <a:pt x="366" y="32"/>
                  </a:cubicBezTo>
                  <a:cubicBezTo>
                    <a:pt x="361" y="31"/>
                    <a:pt x="356" y="31"/>
                    <a:pt x="352" y="31"/>
                  </a:cubicBezTo>
                  <a:cubicBezTo>
                    <a:pt x="350" y="32"/>
                    <a:pt x="347" y="32"/>
                    <a:pt x="345" y="32"/>
                  </a:cubicBezTo>
                  <a:cubicBezTo>
                    <a:pt x="343" y="32"/>
                    <a:pt x="341" y="32"/>
                    <a:pt x="339" y="32"/>
                  </a:cubicBezTo>
                  <a:cubicBezTo>
                    <a:pt x="338" y="32"/>
                    <a:pt x="336" y="32"/>
                    <a:pt x="335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32" y="33"/>
                    <a:pt x="319" y="35"/>
                    <a:pt x="301" y="38"/>
                  </a:cubicBezTo>
                  <a:cubicBezTo>
                    <a:pt x="283" y="42"/>
                    <a:pt x="259" y="46"/>
                    <a:pt x="233" y="51"/>
                  </a:cubicBezTo>
                  <a:cubicBezTo>
                    <a:pt x="208" y="56"/>
                    <a:pt x="181" y="61"/>
                    <a:pt x="158" y="65"/>
                  </a:cubicBezTo>
                  <a:cubicBezTo>
                    <a:pt x="134" y="70"/>
                    <a:pt x="114" y="74"/>
                    <a:pt x="102" y="76"/>
                  </a:cubicBezTo>
                  <a:cubicBezTo>
                    <a:pt x="90" y="78"/>
                    <a:pt x="82" y="81"/>
                    <a:pt x="77" y="83"/>
                  </a:cubicBezTo>
                  <a:cubicBezTo>
                    <a:pt x="73" y="86"/>
                    <a:pt x="71" y="88"/>
                    <a:pt x="71" y="90"/>
                  </a:cubicBezTo>
                  <a:cubicBezTo>
                    <a:pt x="71" y="92"/>
                    <a:pt x="73" y="94"/>
                    <a:pt x="74" y="96"/>
                  </a:cubicBezTo>
                  <a:cubicBezTo>
                    <a:pt x="76" y="97"/>
                    <a:pt x="78" y="98"/>
                    <a:pt x="78" y="98"/>
                  </a:cubicBezTo>
                  <a:cubicBezTo>
                    <a:pt x="79" y="99"/>
                    <a:pt x="82" y="101"/>
                    <a:pt x="87" y="105"/>
                  </a:cubicBezTo>
                  <a:cubicBezTo>
                    <a:pt x="91" y="109"/>
                    <a:pt x="98" y="114"/>
                    <a:pt x="105" y="120"/>
                  </a:cubicBezTo>
                  <a:cubicBezTo>
                    <a:pt x="112" y="126"/>
                    <a:pt x="120" y="133"/>
                    <a:pt x="128" y="139"/>
                  </a:cubicBezTo>
                  <a:cubicBezTo>
                    <a:pt x="136" y="145"/>
                    <a:pt x="144" y="150"/>
                    <a:pt x="150" y="155"/>
                  </a:cubicBezTo>
                  <a:cubicBezTo>
                    <a:pt x="157" y="159"/>
                    <a:pt x="161" y="163"/>
                    <a:pt x="163" y="167"/>
                  </a:cubicBezTo>
                  <a:cubicBezTo>
                    <a:pt x="166" y="171"/>
                    <a:pt x="166" y="175"/>
                    <a:pt x="165" y="178"/>
                  </a:cubicBezTo>
                  <a:cubicBezTo>
                    <a:pt x="163" y="181"/>
                    <a:pt x="160" y="184"/>
                    <a:pt x="156" y="186"/>
                  </a:cubicBezTo>
                  <a:cubicBezTo>
                    <a:pt x="152" y="188"/>
                    <a:pt x="146" y="190"/>
                    <a:pt x="139" y="191"/>
                  </a:cubicBezTo>
                  <a:cubicBezTo>
                    <a:pt x="138" y="191"/>
                    <a:pt x="137" y="191"/>
                    <a:pt x="136" y="191"/>
                  </a:cubicBezTo>
                  <a:cubicBezTo>
                    <a:pt x="135" y="192"/>
                    <a:pt x="133" y="192"/>
                    <a:pt x="132" y="192"/>
                  </a:cubicBezTo>
                  <a:cubicBezTo>
                    <a:pt x="131" y="192"/>
                    <a:pt x="130" y="192"/>
                    <a:pt x="129" y="192"/>
                  </a:cubicBezTo>
                  <a:cubicBezTo>
                    <a:pt x="128" y="192"/>
                    <a:pt x="127" y="192"/>
                    <a:pt x="125" y="192"/>
                  </a:cubicBezTo>
                  <a:cubicBezTo>
                    <a:pt x="124" y="192"/>
                    <a:pt x="122" y="192"/>
                    <a:pt x="120" y="192"/>
                  </a:cubicBezTo>
                  <a:cubicBezTo>
                    <a:pt x="118" y="192"/>
                    <a:pt x="116" y="192"/>
                    <a:pt x="114" y="192"/>
                  </a:cubicBezTo>
                  <a:cubicBezTo>
                    <a:pt x="113" y="192"/>
                    <a:pt x="111" y="192"/>
                    <a:pt x="109" y="192"/>
                  </a:cubicBezTo>
                  <a:cubicBezTo>
                    <a:pt x="107" y="191"/>
                    <a:pt x="105" y="191"/>
                    <a:pt x="103" y="191"/>
                  </a:cubicBezTo>
                  <a:cubicBezTo>
                    <a:pt x="101" y="191"/>
                    <a:pt x="99" y="191"/>
                    <a:pt x="97" y="191"/>
                  </a:cubicBezTo>
                  <a:cubicBezTo>
                    <a:pt x="95" y="191"/>
                    <a:pt x="93" y="191"/>
                    <a:pt x="91" y="190"/>
                  </a:cubicBezTo>
                  <a:cubicBezTo>
                    <a:pt x="88" y="190"/>
                    <a:pt x="86" y="190"/>
                    <a:pt x="84" y="190"/>
                  </a:cubicBezTo>
                  <a:cubicBezTo>
                    <a:pt x="82" y="190"/>
                    <a:pt x="80" y="190"/>
                    <a:pt x="77" y="190"/>
                  </a:cubicBezTo>
                  <a:cubicBezTo>
                    <a:pt x="74" y="190"/>
                    <a:pt x="71" y="190"/>
                    <a:pt x="67" y="191"/>
                  </a:cubicBezTo>
                  <a:cubicBezTo>
                    <a:pt x="64" y="191"/>
                    <a:pt x="60" y="191"/>
                    <a:pt x="56" y="192"/>
                  </a:cubicBezTo>
                  <a:cubicBezTo>
                    <a:pt x="52" y="192"/>
                    <a:pt x="49" y="193"/>
                    <a:pt x="45" y="194"/>
                  </a:cubicBezTo>
                  <a:cubicBezTo>
                    <a:pt x="41" y="194"/>
                    <a:pt x="37" y="195"/>
                    <a:pt x="33" y="197"/>
                  </a:cubicBezTo>
                  <a:cubicBezTo>
                    <a:pt x="21" y="200"/>
                    <a:pt x="13" y="205"/>
                    <a:pt x="7" y="211"/>
                  </a:cubicBezTo>
                  <a:cubicBezTo>
                    <a:pt x="2" y="217"/>
                    <a:pt x="0" y="224"/>
                    <a:pt x="1" y="232"/>
                  </a:cubicBezTo>
                  <a:cubicBezTo>
                    <a:pt x="2" y="240"/>
                    <a:pt x="7" y="248"/>
                    <a:pt x="16" y="255"/>
                  </a:cubicBezTo>
                  <a:cubicBezTo>
                    <a:pt x="25" y="263"/>
                    <a:pt x="37" y="270"/>
                    <a:pt x="54" y="276"/>
                  </a:cubicBezTo>
                  <a:cubicBezTo>
                    <a:pt x="61" y="279"/>
                    <a:pt x="69" y="281"/>
                    <a:pt x="76" y="283"/>
                  </a:cubicBezTo>
                  <a:cubicBezTo>
                    <a:pt x="83" y="285"/>
                    <a:pt x="90" y="286"/>
                    <a:pt x="97" y="287"/>
                  </a:cubicBezTo>
                  <a:cubicBezTo>
                    <a:pt x="104" y="288"/>
                    <a:pt x="111" y="289"/>
                    <a:pt x="117" y="290"/>
                  </a:cubicBezTo>
                  <a:cubicBezTo>
                    <a:pt x="124" y="290"/>
                    <a:pt x="131" y="290"/>
                    <a:pt x="137" y="290"/>
                  </a:cubicBezTo>
                  <a:cubicBezTo>
                    <a:pt x="145" y="290"/>
                    <a:pt x="153" y="290"/>
                    <a:pt x="161" y="289"/>
                  </a:cubicBezTo>
                  <a:cubicBezTo>
                    <a:pt x="168" y="288"/>
                    <a:pt x="175" y="286"/>
                    <a:pt x="181" y="285"/>
                  </a:cubicBezTo>
                  <a:cubicBezTo>
                    <a:pt x="187" y="283"/>
                    <a:pt x="192" y="281"/>
                    <a:pt x="196" y="279"/>
                  </a:cubicBezTo>
                  <a:cubicBezTo>
                    <a:pt x="200" y="277"/>
                    <a:pt x="204" y="274"/>
                    <a:pt x="206" y="272"/>
                  </a:cubicBezTo>
                  <a:cubicBezTo>
                    <a:pt x="208" y="269"/>
                    <a:pt x="211" y="267"/>
                    <a:pt x="214" y="265"/>
                  </a:cubicBezTo>
                  <a:cubicBezTo>
                    <a:pt x="216" y="263"/>
                    <a:pt x="219" y="262"/>
                    <a:pt x="222" y="261"/>
                  </a:cubicBezTo>
                  <a:cubicBezTo>
                    <a:pt x="225" y="260"/>
                    <a:pt x="228" y="259"/>
                    <a:pt x="231" y="258"/>
                  </a:cubicBezTo>
                  <a:cubicBezTo>
                    <a:pt x="234" y="258"/>
                    <a:pt x="238" y="258"/>
                    <a:pt x="241" y="258"/>
                  </a:cubicBezTo>
                  <a:cubicBezTo>
                    <a:pt x="244" y="258"/>
                    <a:pt x="246" y="258"/>
                    <a:pt x="248" y="258"/>
                  </a:cubicBezTo>
                  <a:cubicBezTo>
                    <a:pt x="251" y="258"/>
                    <a:pt x="253" y="258"/>
                    <a:pt x="256" y="258"/>
                  </a:cubicBezTo>
                  <a:cubicBezTo>
                    <a:pt x="259" y="259"/>
                    <a:pt x="262" y="259"/>
                    <a:pt x="264" y="259"/>
                  </a:cubicBezTo>
                  <a:cubicBezTo>
                    <a:pt x="267" y="260"/>
                    <a:pt x="270" y="260"/>
                    <a:pt x="273" y="261"/>
                  </a:cubicBezTo>
                  <a:cubicBezTo>
                    <a:pt x="281" y="262"/>
                    <a:pt x="288" y="265"/>
                    <a:pt x="296" y="270"/>
                  </a:cubicBezTo>
                  <a:cubicBezTo>
                    <a:pt x="303" y="275"/>
                    <a:pt x="310" y="281"/>
                    <a:pt x="318" y="288"/>
                  </a:cubicBezTo>
                  <a:cubicBezTo>
                    <a:pt x="325" y="295"/>
                    <a:pt x="332" y="304"/>
                    <a:pt x="340" y="312"/>
                  </a:cubicBezTo>
                  <a:cubicBezTo>
                    <a:pt x="348" y="320"/>
                    <a:pt x="355" y="329"/>
                    <a:pt x="364" y="3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6"/>
          <p:cNvGrpSpPr/>
          <p:nvPr/>
        </p:nvGrpSpPr>
        <p:grpSpPr>
          <a:xfrm>
            <a:off x="3242612" y="3378323"/>
            <a:ext cx="1570683" cy="869896"/>
            <a:chOff x="3292673" y="3890987"/>
            <a:chExt cx="1743075" cy="965200"/>
          </a:xfrm>
          <a:effectLst>
            <a:outerShdw blurRad="393700" dist="228600" dir="5400000" sx="90000" sy="-19000" rotWithShape="0">
              <a:prstClr val="black">
                <a:alpha val="59000"/>
              </a:prstClr>
            </a:outerShdw>
          </a:effectLst>
        </p:grpSpPr>
        <p:sp>
          <p:nvSpPr>
            <p:cNvPr id="18" name="Freeform 15"/>
            <p:cNvSpPr/>
            <p:nvPr/>
          </p:nvSpPr>
          <p:spPr bwMode="auto">
            <a:xfrm flipH="1">
              <a:off x="4313435" y="3983062"/>
              <a:ext cx="15875" cy="311150"/>
            </a:xfrm>
            <a:custGeom>
              <a:avLst/>
              <a:gdLst>
                <a:gd name="T0" fmla="*/ 8 w 10"/>
                <a:gd name="T1" fmla="*/ 14 h 210"/>
                <a:gd name="T2" fmla="*/ 8 w 10"/>
                <a:gd name="T3" fmla="*/ 21 h 210"/>
                <a:gd name="T4" fmla="*/ 8 w 10"/>
                <a:gd name="T5" fmla="*/ 21 h 210"/>
                <a:gd name="T6" fmla="*/ 8 w 10"/>
                <a:gd name="T7" fmla="*/ 21 h 210"/>
                <a:gd name="T8" fmla="*/ 8 w 10"/>
                <a:gd name="T9" fmla="*/ 21 h 210"/>
                <a:gd name="T10" fmla="*/ 7 w 10"/>
                <a:gd name="T11" fmla="*/ 27 h 210"/>
                <a:gd name="T12" fmla="*/ 7 w 10"/>
                <a:gd name="T13" fmla="*/ 27 h 210"/>
                <a:gd name="T14" fmla="*/ 7 w 10"/>
                <a:gd name="T15" fmla="*/ 27 h 210"/>
                <a:gd name="T16" fmla="*/ 7 w 10"/>
                <a:gd name="T17" fmla="*/ 27 h 210"/>
                <a:gd name="T18" fmla="*/ 5 w 10"/>
                <a:gd name="T19" fmla="*/ 101 h 210"/>
                <a:gd name="T20" fmla="*/ 0 w 10"/>
                <a:gd name="T21" fmla="*/ 210 h 210"/>
                <a:gd name="T22" fmla="*/ 0 w 10"/>
                <a:gd name="T23" fmla="*/ 210 h 210"/>
                <a:gd name="T24" fmla="*/ 1 w 10"/>
                <a:gd name="T25" fmla="*/ 205 h 210"/>
                <a:gd name="T26" fmla="*/ 1 w 10"/>
                <a:gd name="T27" fmla="*/ 203 h 210"/>
                <a:gd name="T28" fmla="*/ 1 w 10"/>
                <a:gd name="T29" fmla="*/ 203 h 210"/>
                <a:gd name="T30" fmla="*/ 1 w 10"/>
                <a:gd name="T31" fmla="*/ 196 h 210"/>
                <a:gd name="T32" fmla="*/ 2 w 10"/>
                <a:gd name="T33" fmla="*/ 189 h 210"/>
                <a:gd name="T34" fmla="*/ 2 w 10"/>
                <a:gd name="T35" fmla="*/ 189 h 210"/>
                <a:gd name="T36" fmla="*/ 2 w 10"/>
                <a:gd name="T37" fmla="*/ 189 h 210"/>
                <a:gd name="T38" fmla="*/ 2 w 10"/>
                <a:gd name="T39" fmla="*/ 188 h 210"/>
                <a:gd name="T40" fmla="*/ 2 w 10"/>
                <a:gd name="T41" fmla="*/ 182 h 210"/>
                <a:gd name="T42" fmla="*/ 2 w 10"/>
                <a:gd name="T43" fmla="*/ 182 h 210"/>
                <a:gd name="T44" fmla="*/ 2 w 10"/>
                <a:gd name="T45" fmla="*/ 182 h 210"/>
                <a:gd name="T46" fmla="*/ 2 w 10"/>
                <a:gd name="T47" fmla="*/ 182 h 210"/>
                <a:gd name="T48" fmla="*/ 10 w 10"/>
                <a:gd name="T49" fmla="*/ 1 h 210"/>
                <a:gd name="T50" fmla="*/ 10 w 10"/>
                <a:gd name="T51" fmla="*/ 1 h 210"/>
                <a:gd name="T52" fmla="*/ 10 w 10"/>
                <a:gd name="T53" fmla="*/ 0 h 210"/>
                <a:gd name="T54" fmla="*/ 9 w 10"/>
                <a:gd name="T55" fmla="*/ 4 h 210"/>
                <a:gd name="T56" fmla="*/ 9 w 10"/>
                <a:gd name="T57" fmla="*/ 7 h 210"/>
                <a:gd name="T58" fmla="*/ 8 w 10"/>
                <a:gd name="T59" fmla="*/ 1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" h="210">
                  <a:moveTo>
                    <a:pt x="8" y="14"/>
                  </a:moveTo>
                  <a:cubicBezTo>
                    <a:pt x="8" y="16"/>
                    <a:pt x="8" y="19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3"/>
                    <a:pt x="8" y="25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52"/>
                    <a:pt x="6" y="77"/>
                    <a:pt x="5" y="10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09"/>
                    <a:pt x="1" y="207"/>
                    <a:pt x="1" y="205"/>
                  </a:cubicBezTo>
                  <a:cubicBezTo>
                    <a:pt x="1" y="205"/>
                    <a:pt x="1" y="204"/>
                    <a:pt x="1" y="203"/>
                  </a:cubicBezTo>
                  <a:cubicBezTo>
                    <a:pt x="1" y="203"/>
                    <a:pt x="1" y="203"/>
                    <a:pt x="1" y="203"/>
                  </a:cubicBezTo>
                  <a:cubicBezTo>
                    <a:pt x="1" y="201"/>
                    <a:pt x="1" y="199"/>
                    <a:pt x="1" y="196"/>
                  </a:cubicBezTo>
                  <a:cubicBezTo>
                    <a:pt x="2" y="194"/>
                    <a:pt x="2" y="192"/>
                    <a:pt x="2" y="189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86"/>
                    <a:pt x="2" y="184"/>
                    <a:pt x="2" y="182"/>
                  </a:cubicBezTo>
                  <a:cubicBezTo>
                    <a:pt x="2" y="182"/>
                    <a:pt x="2" y="182"/>
                    <a:pt x="2" y="182"/>
                  </a:cubicBezTo>
                  <a:cubicBezTo>
                    <a:pt x="2" y="182"/>
                    <a:pt x="2" y="182"/>
                    <a:pt x="2" y="182"/>
                  </a:cubicBezTo>
                  <a:cubicBezTo>
                    <a:pt x="2" y="182"/>
                    <a:pt x="2" y="182"/>
                    <a:pt x="2" y="182"/>
                  </a:cubicBezTo>
                  <a:cubicBezTo>
                    <a:pt x="5" y="121"/>
                    <a:pt x="7" y="6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2"/>
                    <a:pt x="9" y="3"/>
                    <a:pt x="9" y="4"/>
                  </a:cubicBezTo>
                  <a:cubicBezTo>
                    <a:pt x="9" y="5"/>
                    <a:pt x="9" y="6"/>
                    <a:pt x="9" y="7"/>
                  </a:cubicBezTo>
                  <a:cubicBezTo>
                    <a:pt x="9" y="10"/>
                    <a:pt x="9" y="12"/>
                    <a:pt x="8" y="1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 flipH="1">
              <a:off x="4038798" y="3929087"/>
              <a:ext cx="104775" cy="373062"/>
            </a:xfrm>
            <a:custGeom>
              <a:avLst/>
              <a:gdLst>
                <a:gd name="T0" fmla="*/ 46 w 70"/>
                <a:gd name="T1" fmla="*/ 34 h 251"/>
                <a:gd name="T2" fmla="*/ 26 w 70"/>
                <a:gd name="T3" fmla="*/ 19 h 251"/>
                <a:gd name="T4" fmla="*/ 12 w 70"/>
                <a:gd name="T5" fmla="*/ 6 h 251"/>
                <a:gd name="T6" fmla="*/ 11 w 70"/>
                <a:gd name="T7" fmla="*/ 5 h 251"/>
                <a:gd name="T8" fmla="*/ 10 w 70"/>
                <a:gd name="T9" fmla="*/ 3 h 251"/>
                <a:gd name="T10" fmla="*/ 9 w 70"/>
                <a:gd name="T11" fmla="*/ 2 h 251"/>
                <a:gd name="T12" fmla="*/ 9 w 70"/>
                <a:gd name="T13" fmla="*/ 0 h 251"/>
                <a:gd name="T14" fmla="*/ 0 w 70"/>
                <a:gd name="T15" fmla="*/ 179 h 251"/>
                <a:gd name="T16" fmla="*/ 0 w 70"/>
                <a:gd name="T17" fmla="*/ 181 h 251"/>
                <a:gd name="T18" fmla="*/ 1 w 70"/>
                <a:gd name="T19" fmla="*/ 182 h 251"/>
                <a:gd name="T20" fmla="*/ 1 w 70"/>
                <a:gd name="T21" fmla="*/ 184 h 251"/>
                <a:gd name="T22" fmla="*/ 3 w 70"/>
                <a:gd name="T23" fmla="*/ 185 h 251"/>
                <a:gd name="T24" fmla="*/ 17 w 70"/>
                <a:gd name="T25" fmla="*/ 199 h 251"/>
                <a:gd name="T26" fmla="*/ 36 w 70"/>
                <a:gd name="T27" fmla="*/ 216 h 251"/>
                <a:gd name="T28" fmla="*/ 52 w 70"/>
                <a:gd name="T29" fmla="*/ 234 h 251"/>
                <a:gd name="T30" fmla="*/ 59 w 70"/>
                <a:gd name="T31" fmla="*/ 251 h 251"/>
                <a:gd name="T32" fmla="*/ 70 w 70"/>
                <a:gd name="T33" fmla="*/ 67 h 251"/>
                <a:gd name="T34" fmla="*/ 63 w 70"/>
                <a:gd name="T35" fmla="*/ 51 h 251"/>
                <a:gd name="T36" fmla="*/ 46 w 70"/>
                <a:gd name="T37" fmla="*/ 3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251">
                  <a:moveTo>
                    <a:pt x="46" y="34"/>
                  </a:moveTo>
                  <a:cubicBezTo>
                    <a:pt x="39" y="29"/>
                    <a:pt x="32" y="24"/>
                    <a:pt x="26" y="19"/>
                  </a:cubicBezTo>
                  <a:cubicBezTo>
                    <a:pt x="20" y="14"/>
                    <a:pt x="15" y="10"/>
                    <a:pt x="12" y="6"/>
                  </a:cubicBezTo>
                  <a:cubicBezTo>
                    <a:pt x="11" y="6"/>
                    <a:pt x="11" y="5"/>
                    <a:pt x="11" y="5"/>
                  </a:cubicBezTo>
                  <a:cubicBezTo>
                    <a:pt x="10" y="4"/>
                    <a:pt x="10" y="4"/>
                    <a:pt x="10" y="3"/>
                  </a:cubicBezTo>
                  <a:cubicBezTo>
                    <a:pt x="10" y="3"/>
                    <a:pt x="9" y="2"/>
                    <a:pt x="9" y="2"/>
                  </a:cubicBezTo>
                  <a:cubicBezTo>
                    <a:pt x="9" y="1"/>
                    <a:pt x="9" y="1"/>
                    <a:pt x="9" y="0"/>
                  </a:cubicBezTo>
                  <a:cubicBezTo>
                    <a:pt x="6" y="60"/>
                    <a:pt x="3" y="120"/>
                    <a:pt x="0" y="179"/>
                  </a:cubicBezTo>
                  <a:cubicBezTo>
                    <a:pt x="0" y="180"/>
                    <a:pt x="0" y="180"/>
                    <a:pt x="0" y="181"/>
                  </a:cubicBezTo>
                  <a:cubicBezTo>
                    <a:pt x="0" y="181"/>
                    <a:pt x="0" y="182"/>
                    <a:pt x="1" y="182"/>
                  </a:cubicBezTo>
                  <a:cubicBezTo>
                    <a:pt x="1" y="183"/>
                    <a:pt x="1" y="183"/>
                    <a:pt x="1" y="184"/>
                  </a:cubicBezTo>
                  <a:cubicBezTo>
                    <a:pt x="2" y="184"/>
                    <a:pt x="2" y="185"/>
                    <a:pt x="3" y="185"/>
                  </a:cubicBezTo>
                  <a:cubicBezTo>
                    <a:pt x="6" y="189"/>
                    <a:pt x="11" y="194"/>
                    <a:pt x="17" y="199"/>
                  </a:cubicBezTo>
                  <a:cubicBezTo>
                    <a:pt x="23" y="204"/>
                    <a:pt x="30" y="210"/>
                    <a:pt x="36" y="216"/>
                  </a:cubicBezTo>
                  <a:cubicBezTo>
                    <a:pt x="42" y="222"/>
                    <a:pt x="48" y="228"/>
                    <a:pt x="52" y="234"/>
                  </a:cubicBezTo>
                  <a:cubicBezTo>
                    <a:pt x="57" y="240"/>
                    <a:pt x="59" y="246"/>
                    <a:pt x="59" y="251"/>
                  </a:cubicBezTo>
                  <a:cubicBezTo>
                    <a:pt x="63" y="190"/>
                    <a:pt x="66" y="129"/>
                    <a:pt x="70" y="67"/>
                  </a:cubicBezTo>
                  <a:cubicBezTo>
                    <a:pt x="70" y="62"/>
                    <a:pt x="67" y="57"/>
                    <a:pt x="63" y="51"/>
                  </a:cubicBezTo>
                  <a:cubicBezTo>
                    <a:pt x="58" y="46"/>
                    <a:pt x="52" y="40"/>
                    <a:pt x="46" y="3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 flipH="1">
              <a:off x="3294260" y="3935437"/>
              <a:ext cx="1738313" cy="920750"/>
            </a:xfrm>
            <a:custGeom>
              <a:avLst/>
              <a:gdLst>
                <a:gd name="T0" fmla="*/ 1168 w 1177"/>
                <a:gd name="T1" fmla="*/ 208 h 623"/>
                <a:gd name="T2" fmla="*/ 1132 w 1177"/>
                <a:gd name="T3" fmla="*/ 225 h 623"/>
                <a:gd name="T4" fmla="*/ 1074 w 1177"/>
                <a:gd name="T5" fmla="*/ 229 h 623"/>
                <a:gd name="T6" fmla="*/ 1021 w 1177"/>
                <a:gd name="T7" fmla="*/ 222 h 623"/>
                <a:gd name="T8" fmla="*/ 1005 w 1177"/>
                <a:gd name="T9" fmla="*/ 220 h 623"/>
                <a:gd name="T10" fmla="*/ 992 w 1177"/>
                <a:gd name="T11" fmla="*/ 218 h 623"/>
                <a:gd name="T12" fmla="*/ 979 w 1177"/>
                <a:gd name="T13" fmla="*/ 218 h 623"/>
                <a:gd name="T14" fmla="*/ 972 w 1177"/>
                <a:gd name="T15" fmla="*/ 218 h 623"/>
                <a:gd name="T16" fmla="*/ 963 w 1177"/>
                <a:gd name="T17" fmla="*/ 219 h 623"/>
                <a:gd name="T18" fmla="*/ 951 w 1177"/>
                <a:gd name="T19" fmla="*/ 223 h 623"/>
                <a:gd name="T20" fmla="*/ 940 w 1177"/>
                <a:gd name="T21" fmla="*/ 231 h 623"/>
                <a:gd name="T22" fmla="*/ 932 w 1177"/>
                <a:gd name="T23" fmla="*/ 239 h 623"/>
                <a:gd name="T24" fmla="*/ 931 w 1177"/>
                <a:gd name="T25" fmla="*/ 240 h 623"/>
                <a:gd name="T26" fmla="*/ 417 w 1177"/>
                <a:gd name="T27" fmla="*/ 414 h 623"/>
                <a:gd name="T28" fmla="*/ 266 w 1177"/>
                <a:gd name="T29" fmla="*/ 416 h 623"/>
                <a:gd name="T30" fmla="*/ 235 w 1177"/>
                <a:gd name="T31" fmla="*/ 413 h 623"/>
                <a:gd name="T32" fmla="*/ 223 w 1177"/>
                <a:gd name="T33" fmla="*/ 242 h 623"/>
                <a:gd name="T34" fmla="*/ 200 w 1177"/>
                <a:gd name="T35" fmla="*/ 228 h 623"/>
                <a:gd name="T36" fmla="*/ 194 w 1177"/>
                <a:gd name="T37" fmla="*/ 227 h 623"/>
                <a:gd name="T38" fmla="*/ 187 w 1177"/>
                <a:gd name="T39" fmla="*/ 226 h 623"/>
                <a:gd name="T40" fmla="*/ 178 w 1177"/>
                <a:gd name="T41" fmla="*/ 225 h 623"/>
                <a:gd name="T42" fmla="*/ 168 w 1177"/>
                <a:gd name="T43" fmla="*/ 226 h 623"/>
                <a:gd name="T44" fmla="*/ 157 w 1177"/>
                <a:gd name="T45" fmla="*/ 227 h 623"/>
                <a:gd name="T46" fmla="*/ 91 w 1177"/>
                <a:gd name="T47" fmla="*/ 229 h 623"/>
                <a:gd name="T48" fmla="*/ 46 w 1177"/>
                <a:gd name="T49" fmla="*/ 216 h 623"/>
                <a:gd name="T50" fmla="*/ 17 w 1177"/>
                <a:gd name="T51" fmla="*/ 203 h 623"/>
                <a:gd name="T52" fmla="*/ 4 w 1177"/>
                <a:gd name="T53" fmla="*/ 190 h 623"/>
                <a:gd name="T54" fmla="*/ 3 w 1177"/>
                <a:gd name="T55" fmla="*/ 376 h 623"/>
                <a:gd name="T56" fmla="*/ 9 w 1177"/>
                <a:gd name="T57" fmla="*/ 386 h 623"/>
                <a:gd name="T58" fmla="*/ 20 w 1177"/>
                <a:gd name="T59" fmla="*/ 396 h 623"/>
                <a:gd name="T60" fmla="*/ 38 w 1177"/>
                <a:gd name="T61" fmla="*/ 406 h 623"/>
                <a:gd name="T62" fmla="*/ 59 w 1177"/>
                <a:gd name="T63" fmla="*/ 414 h 623"/>
                <a:gd name="T64" fmla="*/ 75 w 1177"/>
                <a:gd name="T65" fmla="*/ 419 h 623"/>
                <a:gd name="T66" fmla="*/ 87 w 1177"/>
                <a:gd name="T67" fmla="*/ 422 h 623"/>
                <a:gd name="T68" fmla="*/ 100 w 1177"/>
                <a:gd name="T69" fmla="*/ 424 h 623"/>
                <a:gd name="T70" fmla="*/ 109 w 1177"/>
                <a:gd name="T71" fmla="*/ 425 h 623"/>
                <a:gd name="T72" fmla="*/ 119 w 1177"/>
                <a:gd name="T73" fmla="*/ 425 h 623"/>
                <a:gd name="T74" fmla="*/ 138 w 1177"/>
                <a:gd name="T75" fmla="*/ 423 h 623"/>
                <a:gd name="T76" fmla="*/ 174 w 1177"/>
                <a:gd name="T77" fmla="*/ 419 h 623"/>
                <a:gd name="T78" fmla="*/ 200 w 1177"/>
                <a:gd name="T79" fmla="*/ 610 h 623"/>
                <a:gd name="T80" fmla="*/ 209 w 1177"/>
                <a:gd name="T81" fmla="*/ 615 h 623"/>
                <a:gd name="T82" fmla="*/ 214 w 1177"/>
                <a:gd name="T83" fmla="*/ 617 h 623"/>
                <a:gd name="T84" fmla="*/ 221 w 1177"/>
                <a:gd name="T85" fmla="*/ 618 h 623"/>
                <a:gd name="T86" fmla="*/ 229 w 1177"/>
                <a:gd name="T87" fmla="*/ 620 h 623"/>
                <a:gd name="T88" fmla="*/ 241 w 1177"/>
                <a:gd name="T89" fmla="*/ 621 h 623"/>
                <a:gd name="T90" fmla="*/ 258 w 1177"/>
                <a:gd name="T91" fmla="*/ 622 h 623"/>
                <a:gd name="T92" fmla="*/ 283 w 1177"/>
                <a:gd name="T93" fmla="*/ 623 h 623"/>
                <a:gd name="T94" fmla="*/ 1004 w 1177"/>
                <a:gd name="T95" fmla="*/ 613 h 623"/>
                <a:gd name="T96" fmla="*/ 1038 w 1177"/>
                <a:gd name="T97" fmla="*/ 424 h 623"/>
                <a:gd name="T98" fmla="*/ 1055 w 1177"/>
                <a:gd name="T99" fmla="*/ 425 h 623"/>
                <a:gd name="T100" fmla="*/ 1069 w 1177"/>
                <a:gd name="T101" fmla="*/ 426 h 623"/>
                <a:gd name="T102" fmla="*/ 1085 w 1177"/>
                <a:gd name="T103" fmla="*/ 425 h 623"/>
                <a:gd name="T104" fmla="*/ 1107 w 1177"/>
                <a:gd name="T105" fmla="*/ 422 h 623"/>
                <a:gd name="T106" fmla="*/ 1132 w 1177"/>
                <a:gd name="T107" fmla="*/ 414 h 623"/>
                <a:gd name="T108" fmla="*/ 1144 w 1177"/>
                <a:gd name="T109" fmla="*/ 406 h 623"/>
                <a:gd name="T110" fmla="*/ 1151 w 1177"/>
                <a:gd name="T111" fmla="*/ 399 h 623"/>
                <a:gd name="T112" fmla="*/ 1154 w 1177"/>
                <a:gd name="T113" fmla="*/ 394 h 623"/>
                <a:gd name="T114" fmla="*/ 1156 w 1177"/>
                <a:gd name="T115" fmla="*/ 38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77" h="623">
                  <a:moveTo>
                    <a:pt x="1177" y="192"/>
                  </a:moveTo>
                  <a:cubicBezTo>
                    <a:pt x="1176" y="193"/>
                    <a:pt x="1176" y="194"/>
                    <a:pt x="1176" y="195"/>
                  </a:cubicBezTo>
                  <a:cubicBezTo>
                    <a:pt x="1176" y="195"/>
                    <a:pt x="1176" y="195"/>
                    <a:pt x="1176" y="195"/>
                  </a:cubicBezTo>
                  <a:cubicBezTo>
                    <a:pt x="1176" y="196"/>
                    <a:pt x="1176" y="197"/>
                    <a:pt x="1175" y="197"/>
                  </a:cubicBezTo>
                  <a:cubicBezTo>
                    <a:pt x="1175" y="197"/>
                    <a:pt x="1175" y="197"/>
                    <a:pt x="1175" y="197"/>
                  </a:cubicBezTo>
                  <a:cubicBezTo>
                    <a:pt x="1175" y="198"/>
                    <a:pt x="1175" y="199"/>
                    <a:pt x="1174" y="200"/>
                  </a:cubicBezTo>
                  <a:cubicBezTo>
                    <a:pt x="1174" y="201"/>
                    <a:pt x="1173" y="202"/>
                    <a:pt x="1173" y="203"/>
                  </a:cubicBezTo>
                  <a:cubicBezTo>
                    <a:pt x="1173" y="203"/>
                    <a:pt x="1173" y="203"/>
                    <a:pt x="1173" y="203"/>
                  </a:cubicBezTo>
                  <a:cubicBezTo>
                    <a:pt x="1172" y="204"/>
                    <a:pt x="1172" y="204"/>
                    <a:pt x="1171" y="205"/>
                  </a:cubicBezTo>
                  <a:cubicBezTo>
                    <a:pt x="1171" y="205"/>
                    <a:pt x="1171" y="205"/>
                    <a:pt x="1171" y="205"/>
                  </a:cubicBezTo>
                  <a:cubicBezTo>
                    <a:pt x="1170" y="206"/>
                    <a:pt x="1169" y="207"/>
                    <a:pt x="1168" y="208"/>
                  </a:cubicBezTo>
                  <a:cubicBezTo>
                    <a:pt x="1168" y="208"/>
                    <a:pt x="1168" y="208"/>
                    <a:pt x="1168" y="208"/>
                  </a:cubicBezTo>
                  <a:cubicBezTo>
                    <a:pt x="1167" y="209"/>
                    <a:pt x="1166" y="210"/>
                    <a:pt x="1165" y="211"/>
                  </a:cubicBezTo>
                  <a:cubicBezTo>
                    <a:pt x="1165" y="211"/>
                    <a:pt x="1165" y="211"/>
                    <a:pt x="1165" y="211"/>
                  </a:cubicBezTo>
                  <a:cubicBezTo>
                    <a:pt x="1164" y="212"/>
                    <a:pt x="1163" y="212"/>
                    <a:pt x="1161" y="213"/>
                  </a:cubicBezTo>
                  <a:cubicBezTo>
                    <a:pt x="1161" y="214"/>
                    <a:pt x="1161" y="214"/>
                    <a:pt x="1161" y="214"/>
                  </a:cubicBezTo>
                  <a:cubicBezTo>
                    <a:pt x="1160" y="214"/>
                    <a:pt x="1159" y="215"/>
                    <a:pt x="1158" y="215"/>
                  </a:cubicBezTo>
                  <a:cubicBezTo>
                    <a:pt x="1156" y="216"/>
                    <a:pt x="1155" y="217"/>
                    <a:pt x="1153" y="217"/>
                  </a:cubicBezTo>
                  <a:cubicBezTo>
                    <a:pt x="1153" y="218"/>
                    <a:pt x="1153" y="218"/>
                    <a:pt x="1152" y="218"/>
                  </a:cubicBezTo>
                  <a:cubicBezTo>
                    <a:pt x="1150" y="219"/>
                    <a:pt x="1148" y="220"/>
                    <a:pt x="1146" y="220"/>
                  </a:cubicBezTo>
                  <a:cubicBezTo>
                    <a:pt x="1146" y="221"/>
                    <a:pt x="1145" y="221"/>
                    <a:pt x="1144" y="221"/>
                  </a:cubicBezTo>
                  <a:cubicBezTo>
                    <a:pt x="1143" y="222"/>
                    <a:pt x="1141" y="222"/>
                    <a:pt x="1140" y="223"/>
                  </a:cubicBezTo>
                  <a:cubicBezTo>
                    <a:pt x="1139" y="223"/>
                    <a:pt x="1138" y="223"/>
                    <a:pt x="1137" y="223"/>
                  </a:cubicBezTo>
                  <a:cubicBezTo>
                    <a:pt x="1135" y="224"/>
                    <a:pt x="1134" y="224"/>
                    <a:pt x="1132" y="225"/>
                  </a:cubicBezTo>
                  <a:cubicBezTo>
                    <a:pt x="1131" y="225"/>
                    <a:pt x="1129" y="225"/>
                    <a:pt x="1128" y="226"/>
                  </a:cubicBezTo>
                  <a:cubicBezTo>
                    <a:pt x="1128" y="226"/>
                    <a:pt x="1128" y="226"/>
                    <a:pt x="1128" y="226"/>
                  </a:cubicBezTo>
                  <a:cubicBezTo>
                    <a:pt x="1125" y="226"/>
                    <a:pt x="1123" y="227"/>
                    <a:pt x="1121" y="227"/>
                  </a:cubicBezTo>
                  <a:cubicBezTo>
                    <a:pt x="1120" y="227"/>
                    <a:pt x="1120" y="227"/>
                    <a:pt x="1120" y="227"/>
                  </a:cubicBezTo>
                  <a:cubicBezTo>
                    <a:pt x="1118" y="227"/>
                    <a:pt x="1116" y="228"/>
                    <a:pt x="1113" y="228"/>
                  </a:cubicBezTo>
                  <a:cubicBezTo>
                    <a:pt x="1113" y="228"/>
                    <a:pt x="1113" y="228"/>
                    <a:pt x="1113" y="228"/>
                  </a:cubicBezTo>
                  <a:cubicBezTo>
                    <a:pt x="1110" y="228"/>
                    <a:pt x="1108" y="229"/>
                    <a:pt x="1105" y="229"/>
                  </a:cubicBezTo>
                  <a:cubicBezTo>
                    <a:pt x="1105" y="229"/>
                    <a:pt x="1105" y="229"/>
                    <a:pt x="1105" y="229"/>
                  </a:cubicBezTo>
                  <a:cubicBezTo>
                    <a:pt x="1102" y="229"/>
                    <a:pt x="1099" y="229"/>
                    <a:pt x="1097" y="229"/>
                  </a:cubicBezTo>
                  <a:cubicBezTo>
                    <a:pt x="1096" y="229"/>
                    <a:pt x="1096" y="229"/>
                    <a:pt x="1096" y="229"/>
                  </a:cubicBezTo>
                  <a:cubicBezTo>
                    <a:pt x="1093" y="229"/>
                    <a:pt x="1091" y="230"/>
                    <a:pt x="1088" y="230"/>
                  </a:cubicBezTo>
                  <a:cubicBezTo>
                    <a:pt x="1083" y="230"/>
                    <a:pt x="1079" y="229"/>
                    <a:pt x="1074" y="229"/>
                  </a:cubicBezTo>
                  <a:cubicBezTo>
                    <a:pt x="1074" y="229"/>
                    <a:pt x="1074" y="229"/>
                    <a:pt x="1074" y="229"/>
                  </a:cubicBezTo>
                  <a:cubicBezTo>
                    <a:pt x="1069" y="229"/>
                    <a:pt x="1065" y="229"/>
                    <a:pt x="1060" y="228"/>
                  </a:cubicBezTo>
                  <a:cubicBezTo>
                    <a:pt x="1060" y="228"/>
                    <a:pt x="1060" y="228"/>
                    <a:pt x="1060" y="228"/>
                  </a:cubicBezTo>
                  <a:cubicBezTo>
                    <a:pt x="1055" y="228"/>
                    <a:pt x="1050" y="227"/>
                    <a:pt x="1045" y="226"/>
                  </a:cubicBezTo>
                  <a:cubicBezTo>
                    <a:pt x="1045" y="226"/>
                    <a:pt x="1045" y="226"/>
                    <a:pt x="1045" y="226"/>
                  </a:cubicBezTo>
                  <a:cubicBezTo>
                    <a:pt x="1039" y="226"/>
                    <a:pt x="1034" y="225"/>
                    <a:pt x="1029" y="224"/>
                  </a:cubicBezTo>
                  <a:cubicBezTo>
                    <a:pt x="1028" y="224"/>
                    <a:pt x="1028" y="224"/>
                    <a:pt x="1028" y="224"/>
                  </a:cubicBezTo>
                  <a:cubicBezTo>
                    <a:pt x="1027" y="223"/>
                    <a:pt x="1027" y="223"/>
                    <a:pt x="1027" y="223"/>
                  </a:cubicBezTo>
                  <a:cubicBezTo>
                    <a:pt x="1026" y="223"/>
                    <a:pt x="1026" y="223"/>
                    <a:pt x="1026" y="223"/>
                  </a:cubicBezTo>
                  <a:cubicBezTo>
                    <a:pt x="1026" y="223"/>
                    <a:pt x="1026" y="223"/>
                    <a:pt x="1026" y="223"/>
                  </a:cubicBezTo>
                  <a:cubicBezTo>
                    <a:pt x="1024" y="223"/>
                    <a:pt x="1023" y="223"/>
                    <a:pt x="1022" y="223"/>
                  </a:cubicBezTo>
                  <a:cubicBezTo>
                    <a:pt x="1022" y="222"/>
                    <a:pt x="1021" y="222"/>
                    <a:pt x="1021" y="222"/>
                  </a:cubicBezTo>
                  <a:cubicBezTo>
                    <a:pt x="1020" y="222"/>
                    <a:pt x="1020" y="222"/>
                    <a:pt x="1020" y="222"/>
                  </a:cubicBezTo>
                  <a:cubicBezTo>
                    <a:pt x="1020" y="222"/>
                    <a:pt x="1019" y="222"/>
                    <a:pt x="1019" y="222"/>
                  </a:cubicBezTo>
                  <a:cubicBezTo>
                    <a:pt x="1018" y="222"/>
                    <a:pt x="1016" y="222"/>
                    <a:pt x="1015" y="221"/>
                  </a:cubicBezTo>
                  <a:cubicBezTo>
                    <a:pt x="1015" y="221"/>
                    <a:pt x="1014" y="221"/>
                    <a:pt x="1013" y="221"/>
                  </a:cubicBezTo>
                  <a:cubicBezTo>
                    <a:pt x="1013" y="221"/>
                    <a:pt x="1013" y="221"/>
                    <a:pt x="1013" y="221"/>
                  </a:cubicBezTo>
                  <a:cubicBezTo>
                    <a:pt x="1013" y="221"/>
                    <a:pt x="1013" y="221"/>
                    <a:pt x="1013" y="221"/>
                  </a:cubicBezTo>
                  <a:cubicBezTo>
                    <a:pt x="1012" y="221"/>
                    <a:pt x="1012" y="221"/>
                    <a:pt x="1012" y="221"/>
                  </a:cubicBezTo>
                  <a:cubicBezTo>
                    <a:pt x="1011" y="221"/>
                    <a:pt x="1010" y="221"/>
                    <a:pt x="1010" y="220"/>
                  </a:cubicBezTo>
                  <a:cubicBezTo>
                    <a:pt x="1009" y="220"/>
                    <a:pt x="1008" y="220"/>
                    <a:pt x="1007" y="220"/>
                  </a:cubicBezTo>
                  <a:cubicBezTo>
                    <a:pt x="1006" y="220"/>
                    <a:pt x="1006" y="220"/>
                    <a:pt x="1006" y="220"/>
                  </a:cubicBezTo>
                  <a:cubicBezTo>
                    <a:pt x="1006" y="220"/>
                    <a:pt x="1006" y="220"/>
                    <a:pt x="1006" y="220"/>
                  </a:cubicBezTo>
                  <a:cubicBezTo>
                    <a:pt x="1005" y="220"/>
                    <a:pt x="1005" y="220"/>
                    <a:pt x="1005" y="220"/>
                  </a:cubicBezTo>
                  <a:cubicBezTo>
                    <a:pt x="1004" y="220"/>
                    <a:pt x="1003" y="220"/>
                    <a:pt x="1002" y="219"/>
                  </a:cubicBezTo>
                  <a:cubicBezTo>
                    <a:pt x="1002" y="219"/>
                    <a:pt x="1001" y="219"/>
                    <a:pt x="1000" y="219"/>
                  </a:cubicBezTo>
                  <a:cubicBezTo>
                    <a:pt x="999" y="219"/>
                    <a:pt x="999" y="219"/>
                    <a:pt x="999" y="219"/>
                  </a:cubicBezTo>
                  <a:cubicBezTo>
                    <a:pt x="999" y="219"/>
                    <a:pt x="999" y="219"/>
                    <a:pt x="999" y="219"/>
                  </a:cubicBezTo>
                  <a:cubicBezTo>
                    <a:pt x="999" y="219"/>
                    <a:pt x="999" y="219"/>
                    <a:pt x="999" y="219"/>
                  </a:cubicBezTo>
                  <a:cubicBezTo>
                    <a:pt x="999" y="219"/>
                    <a:pt x="999" y="219"/>
                    <a:pt x="999" y="219"/>
                  </a:cubicBezTo>
                  <a:cubicBezTo>
                    <a:pt x="998" y="219"/>
                    <a:pt x="997" y="219"/>
                    <a:pt x="997" y="219"/>
                  </a:cubicBezTo>
                  <a:cubicBezTo>
                    <a:pt x="996" y="219"/>
                    <a:pt x="996" y="219"/>
                    <a:pt x="995" y="219"/>
                  </a:cubicBezTo>
                  <a:cubicBezTo>
                    <a:pt x="994" y="219"/>
                    <a:pt x="994" y="218"/>
                    <a:pt x="993" y="218"/>
                  </a:cubicBezTo>
                  <a:cubicBezTo>
                    <a:pt x="993" y="218"/>
                    <a:pt x="993" y="218"/>
                    <a:pt x="993" y="218"/>
                  </a:cubicBezTo>
                  <a:cubicBezTo>
                    <a:pt x="993" y="218"/>
                    <a:pt x="993" y="218"/>
                    <a:pt x="993" y="218"/>
                  </a:cubicBezTo>
                  <a:cubicBezTo>
                    <a:pt x="992" y="218"/>
                    <a:pt x="992" y="218"/>
                    <a:pt x="992" y="218"/>
                  </a:cubicBezTo>
                  <a:cubicBezTo>
                    <a:pt x="991" y="218"/>
                    <a:pt x="991" y="218"/>
                    <a:pt x="991" y="218"/>
                  </a:cubicBezTo>
                  <a:cubicBezTo>
                    <a:pt x="990" y="218"/>
                    <a:pt x="990" y="218"/>
                    <a:pt x="989" y="218"/>
                  </a:cubicBezTo>
                  <a:cubicBezTo>
                    <a:pt x="989" y="218"/>
                    <a:pt x="988" y="218"/>
                    <a:pt x="988" y="218"/>
                  </a:cubicBezTo>
                  <a:cubicBezTo>
                    <a:pt x="987" y="218"/>
                    <a:pt x="987" y="218"/>
                    <a:pt x="987" y="218"/>
                  </a:cubicBezTo>
                  <a:cubicBezTo>
                    <a:pt x="986" y="218"/>
                    <a:pt x="986" y="218"/>
                    <a:pt x="985" y="218"/>
                  </a:cubicBezTo>
                  <a:cubicBezTo>
                    <a:pt x="985" y="218"/>
                    <a:pt x="985" y="218"/>
                    <a:pt x="984" y="218"/>
                  </a:cubicBezTo>
                  <a:cubicBezTo>
                    <a:pt x="984" y="218"/>
                    <a:pt x="983" y="218"/>
                    <a:pt x="983" y="218"/>
                  </a:cubicBezTo>
                  <a:cubicBezTo>
                    <a:pt x="982" y="218"/>
                    <a:pt x="982" y="218"/>
                    <a:pt x="982" y="218"/>
                  </a:cubicBezTo>
                  <a:cubicBezTo>
                    <a:pt x="982" y="218"/>
                    <a:pt x="982" y="218"/>
                    <a:pt x="982" y="218"/>
                  </a:cubicBezTo>
                  <a:cubicBezTo>
                    <a:pt x="981" y="218"/>
                    <a:pt x="981" y="218"/>
                    <a:pt x="981" y="218"/>
                  </a:cubicBezTo>
                  <a:cubicBezTo>
                    <a:pt x="980" y="218"/>
                    <a:pt x="980" y="218"/>
                    <a:pt x="980" y="218"/>
                  </a:cubicBezTo>
                  <a:cubicBezTo>
                    <a:pt x="979" y="218"/>
                    <a:pt x="979" y="218"/>
                    <a:pt x="979" y="218"/>
                  </a:cubicBezTo>
                  <a:cubicBezTo>
                    <a:pt x="979" y="218"/>
                    <a:pt x="979" y="218"/>
                    <a:pt x="979" y="218"/>
                  </a:cubicBezTo>
                  <a:cubicBezTo>
                    <a:pt x="978" y="218"/>
                    <a:pt x="978" y="218"/>
                    <a:pt x="978" y="218"/>
                  </a:cubicBezTo>
                  <a:cubicBezTo>
                    <a:pt x="978" y="218"/>
                    <a:pt x="978" y="218"/>
                    <a:pt x="978" y="218"/>
                  </a:cubicBezTo>
                  <a:cubicBezTo>
                    <a:pt x="977" y="218"/>
                    <a:pt x="977" y="218"/>
                    <a:pt x="977" y="218"/>
                  </a:cubicBezTo>
                  <a:cubicBezTo>
                    <a:pt x="977" y="218"/>
                    <a:pt x="977" y="218"/>
                    <a:pt x="977" y="218"/>
                  </a:cubicBezTo>
                  <a:cubicBezTo>
                    <a:pt x="977" y="218"/>
                    <a:pt x="977" y="218"/>
                    <a:pt x="977" y="218"/>
                  </a:cubicBezTo>
                  <a:cubicBezTo>
                    <a:pt x="976" y="218"/>
                    <a:pt x="976" y="218"/>
                    <a:pt x="976" y="218"/>
                  </a:cubicBezTo>
                  <a:cubicBezTo>
                    <a:pt x="975" y="218"/>
                    <a:pt x="975" y="218"/>
                    <a:pt x="975" y="218"/>
                  </a:cubicBezTo>
                  <a:cubicBezTo>
                    <a:pt x="974" y="218"/>
                    <a:pt x="974" y="218"/>
                    <a:pt x="974" y="218"/>
                  </a:cubicBezTo>
                  <a:cubicBezTo>
                    <a:pt x="974" y="218"/>
                    <a:pt x="974" y="218"/>
                    <a:pt x="974" y="218"/>
                  </a:cubicBezTo>
                  <a:cubicBezTo>
                    <a:pt x="973" y="218"/>
                    <a:pt x="973" y="218"/>
                    <a:pt x="973" y="218"/>
                  </a:cubicBezTo>
                  <a:cubicBezTo>
                    <a:pt x="972" y="218"/>
                    <a:pt x="972" y="218"/>
                    <a:pt x="972" y="218"/>
                  </a:cubicBezTo>
                  <a:cubicBezTo>
                    <a:pt x="971" y="218"/>
                    <a:pt x="971" y="218"/>
                    <a:pt x="971" y="218"/>
                  </a:cubicBezTo>
                  <a:cubicBezTo>
                    <a:pt x="970" y="218"/>
                    <a:pt x="970" y="218"/>
                    <a:pt x="970" y="218"/>
                  </a:cubicBezTo>
                  <a:cubicBezTo>
                    <a:pt x="969" y="218"/>
                    <a:pt x="969" y="218"/>
                    <a:pt x="969" y="218"/>
                  </a:cubicBezTo>
                  <a:cubicBezTo>
                    <a:pt x="969" y="218"/>
                    <a:pt x="969" y="218"/>
                    <a:pt x="969" y="218"/>
                  </a:cubicBezTo>
                  <a:cubicBezTo>
                    <a:pt x="968" y="218"/>
                    <a:pt x="968" y="218"/>
                    <a:pt x="968" y="218"/>
                  </a:cubicBezTo>
                  <a:cubicBezTo>
                    <a:pt x="968" y="218"/>
                    <a:pt x="968" y="218"/>
                    <a:pt x="968" y="218"/>
                  </a:cubicBezTo>
                  <a:cubicBezTo>
                    <a:pt x="968" y="218"/>
                    <a:pt x="968" y="218"/>
                    <a:pt x="968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6" y="218"/>
                    <a:pt x="966" y="218"/>
                    <a:pt x="966" y="218"/>
                  </a:cubicBezTo>
                  <a:cubicBezTo>
                    <a:pt x="966" y="219"/>
                    <a:pt x="965" y="219"/>
                    <a:pt x="965" y="219"/>
                  </a:cubicBezTo>
                  <a:cubicBezTo>
                    <a:pt x="964" y="219"/>
                    <a:pt x="964" y="219"/>
                    <a:pt x="964" y="219"/>
                  </a:cubicBezTo>
                  <a:cubicBezTo>
                    <a:pt x="963" y="219"/>
                    <a:pt x="963" y="219"/>
                    <a:pt x="963" y="219"/>
                  </a:cubicBezTo>
                  <a:cubicBezTo>
                    <a:pt x="962" y="219"/>
                    <a:pt x="962" y="219"/>
                    <a:pt x="961" y="219"/>
                  </a:cubicBezTo>
                  <a:cubicBezTo>
                    <a:pt x="961" y="220"/>
                    <a:pt x="961" y="220"/>
                    <a:pt x="961" y="220"/>
                  </a:cubicBezTo>
                  <a:cubicBezTo>
                    <a:pt x="960" y="220"/>
                    <a:pt x="960" y="220"/>
                    <a:pt x="960" y="220"/>
                  </a:cubicBezTo>
                  <a:cubicBezTo>
                    <a:pt x="959" y="220"/>
                    <a:pt x="959" y="220"/>
                    <a:pt x="959" y="220"/>
                  </a:cubicBezTo>
                  <a:cubicBezTo>
                    <a:pt x="958" y="220"/>
                    <a:pt x="958" y="220"/>
                    <a:pt x="958" y="220"/>
                  </a:cubicBezTo>
                  <a:cubicBezTo>
                    <a:pt x="958" y="220"/>
                    <a:pt x="958" y="220"/>
                    <a:pt x="957" y="220"/>
                  </a:cubicBezTo>
                  <a:cubicBezTo>
                    <a:pt x="957" y="221"/>
                    <a:pt x="957" y="221"/>
                    <a:pt x="956" y="221"/>
                  </a:cubicBezTo>
                  <a:cubicBezTo>
                    <a:pt x="956" y="221"/>
                    <a:pt x="956" y="221"/>
                    <a:pt x="956" y="221"/>
                  </a:cubicBezTo>
                  <a:cubicBezTo>
                    <a:pt x="955" y="221"/>
                    <a:pt x="955" y="221"/>
                    <a:pt x="954" y="222"/>
                  </a:cubicBezTo>
                  <a:cubicBezTo>
                    <a:pt x="954" y="222"/>
                    <a:pt x="954" y="222"/>
                    <a:pt x="954" y="222"/>
                  </a:cubicBezTo>
                  <a:cubicBezTo>
                    <a:pt x="953" y="222"/>
                    <a:pt x="953" y="222"/>
                    <a:pt x="953" y="222"/>
                  </a:cubicBezTo>
                  <a:cubicBezTo>
                    <a:pt x="953" y="222"/>
                    <a:pt x="952" y="223"/>
                    <a:pt x="951" y="223"/>
                  </a:cubicBezTo>
                  <a:cubicBezTo>
                    <a:pt x="951" y="223"/>
                    <a:pt x="950" y="224"/>
                    <a:pt x="949" y="224"/>
                  </a:cubicBezTo>
                  <a:cubicBezTo>
                    <a:pt x="949" y="224"/>
                    <a:pt x="949" y="224"/>
                    <a:pt x="949" y="224"/>
                  </a:cubicBezTo>
                  <a:cubicBezTo>
                    <a:pt x="949" y="224"/>
                    <a:pt x="949" y="224"/>
                    <a:pt x="949" y="224"/>
                  </a:cubicBezTo>
                  <a:cubicBezTo>
                    <a:pt x="949" y="225"/>
                    <a:pt x="949" y="225"/>
                    <a:pt x="949" y="225"/>
                  </a:cubicBezTo>
                  <a:cubicBezTo>
                    <a:pt x="948" y="225"/>
                    <a:pt x="948" y="225"/>
                    <a:pt x="948" y="225"/>
                  </a:cubicBezTo>
                  <a:cubicBezTo>
                    <a:pt x="948" y="225"/>
                    <a:pt x="947" y="225"/>
                    <a:pt x="947" y="226"/>
                  </a:cubicBezTo>
                  <a:cubicBezTo>
                    <a:pt x="946" y="226"/>
                    <a:pt x="946" y="226"/>
                    <a:pt x="945" y="227"/>
                  </a:cubicBezTo>
                  <a:cubicBezTo>
                    <a:pt x="945" y="227"/>
                    <a:pt x="945" y="227"/>
                    <a:pt x="945" y="227"/>
                  </a:cubicBezTo>
                  <a:cubicBezTo>
                    <a:pt x="944" y="228"/>
                    <a:pt x="944" y="228"/>
                    <a:pt x="943" y="228"/>
                  </a:cubicBezTo>
                  <a:cubicBezTo>
                    <a:pt x="943" y="229"/>
                    <a:pt x="942" y="229"/>
                    <a:pt x="942" y="230"/>
                  </a:cubicBezTo>
                  <a:cubicBezTo>
                    <a:pt x="942" y="230"/>
                    <a:pt x="941" y="230"/>
                    <a:pt x="941" y="231"/>
                  </a:cubicBezTo>
                  <a:cubicBezTo>
                    <a:pt x="940" y="231"/>
                    <a:pt x="940" y="231"/>
                    <a:pt x="940" y="231"/>
                  </a:cubicBezTo>
                  <a:cubicBezTo>
                    <a:pt x="940" y="232"/>
                    <a:pt x="939" y="232"/>
                    <a:pt x="938" y="233"/>
                  </a:cubicBezTo>
                  <a:cubicBezTo>
                    <a:pt x="938" y="234"/>
                    <a:pt x="937" y="234"/>
                    <a:pt x="936" y="235"/>
                  </a:cubicBezTo>
                  <a:cubicBezTo>
                    <a:pt x="935" y="236"/>
                    <a:pt x="934" y="237"/>
                    <a:pt x="933" y="238"/>
                  </a:cubicBezTo>
                  <a:cubicBezTo>
                    <a:pt x="932" y="238"/>
                    <a:pt x="932" y="238"/>
                    <a:pt x="932" y="238"/>
                  </a:cubicBezTo>
                  <a:cubicBezTo>
                    <a:pt x="932" y="238"/>
                    <a:pt x="932" y="238"/>
                    <a:pt x="932" y="238"/>
                  </a:cubicBezTo>
                  <a:cubicBezTo>
                    <a:pt x="932" y="238"/>
                    <a:pt x="932" y="238"/>
                    <a:pt x="932" y="238"/>
                  </a:cubicBezTo>
                  <a:cubicBezTo>
                    <a:pt x="932" y="239"/>
                    <a:pt x="932" y="239"/>
                    <a:pt x="932" y="239"/>
                  </a:cubicBezTo>
                  <a:cubicBezTo>
                    <a:pt x="932" y="239"/>
                    <a:pt x="932" y="239"/>
                    <a:pt x="932" y="239"/>
                  </a:cubicBezTo>
                  <a:cubicBezTo>
                    <a:pt x="932" y="239"/>
                    <a:pt x="932" y="239"/>
                    <a:pt x="932" y="239"/>
                  </a:cubicBezTo>
                  <a:cubicBezTo>
                    <a:pt x="932" y="239"/>
                    <a:pt x="932" y="239"/>
                    <a:pt x="932" y="239"/>
                  </a:cubicBezTo>
                  <a:cubicBezTo>
                    <a:pt x="932" y="239"/>
                    <a:pt x="932" y="239"/>
                    <a:pt x="932" y="239"/>
                  </a:cubicBezTo>
                  <a:cubicBezTo>
                    <a:pt x="932" y="239"/>
                    <a:pt x="932" y="239"/>
                    <a:pt x="932" y="239"/>
                  </a:cubicBezTo>
                  <a:cubicBezTo>
                    <a:pt x="932" y="239"/>
                    <a:pt x="932" y="239"/>
                    <a:pt x="932" y="239"/>
                  </a:cubicBezTo>
                  <a:cubicBezTo>
                    <a:pt x="932" y="239"/>
                    <a:pt x="932" y="239"/>
                    <a:pt x="932" y="239"/>
                  </a:cubicBezTo>
                  <a:cubicBezTo>
                    <a:pt x="932" y="239"/>
                    <a:pt x="932" y="239"/>
                    <a:pt x="932" y="239"/>
                  </a:cubicBezTo>
                  <a:cubicBezTo>
                    <a:pt x="931" y="239"/>
                    <a:pt x="931" y="239"/>
                    <a:pt x="931" y="239"/>
                  </a:cubicBezTo>
                  <a:cubicBezTo>
                    <a:pt x="931" y="240"/>
                    <a:pt x="931" y="240"/>
                    <a:pt x="931" y="240"/>
                  </a:cubicBezTo>
                  <a:cubicBezTo>
                    <a:pt x="931" y="240"/>
                    <a:pt x="931" y="240"/>
                    <a:pt x="931" y="240"/>
                  </a:cubicBezTo>
                  <a:cubicBezTo>
                    <a:pt x="931" y="240"/>
                    <a:pt x="931" y="240"/>
                    <a:pt x="931" y="240"/>
                  </a:cubicBezTo>
                  <a:cubicBezTo>
                    <a:pt x="931" y="240"/>
                    <a:pt x="931" y="240"/>
                    <a:pt x="931" y="240"/>
                  </a:cubicBezTo>
                  <a:cubicBezTo>
                    <a:pt x="931" y="240"/>
                    <a:pt x="931" y="240"/>
                    <a:pt x="931" y="240"/>
                  </a:cubicBezTo>
                  <a:cubicBezTo>
                    <a:pt x="931" y="240"/>
                    <a:pt x="931" y="240"/>
                    <a:pt x="931" y="240"/>
                  </a:cubicBezTo>
                  <a:cubicBezTo>
                    <a:pt x="931" y="240"/>
                    <a:pt x="931" y="240"/>
                    <a:pt x="931" y="240"/>
                  </a:cubicBezTo>
                  <a:cubicBezTo>
                    <a:pt x="931" y="240"/>
                    <a:pt x="931" y="240"/>
                    <a:pt x="931" y="240"/>
                  </a:cubicBezTo>
                  <a:cubicBezTo>
                    <a:pt x="931" y="241"/>
                    <a:pt x="931" y="241"/>
                    <a:pt x="931" y="241"/>
                  </a:cubicBezTo>
                  <a:cubicBezTo>
                    <a:pt x="931" y="241"/>
                    <a:pt x="931" y="241"/>
                    <a:pt x="931" y="241"/>
                  </a:cubicBezTo>
                  <a:cubicBezTo>
                    <a:pt x="931" y="241"/>
                    <a:pt x="931" y="241"/>
                    <a:pt x="931" y="241"/>
                  </a:cubicBezTo>
                  <a:cubicBezTo>
                    <a:pt x="931" y="241"/>
                    <a:pt x="931" y="241"/>
                    <a:pt x="931" y="241"/>
                  </a:cubicBezTo>
                  <a:cubicBezTo>
                    <a:pt x="931" y="242"/>
                    <a:pt x="931" y="242"/>
                    <a:pt x="931" y="242"/>
                  </a:cubicBezTo>
                  <a:cubicBezTo>
                    <a:pt x="931" y="242"/>
                    <a:pt x="931" y="242"/>
                    <a:pt x="931" y="242"/>
                  </a:cubicBezTo>
                  <a:cubicBezTo>
                    <a:pt x="931" y="242"/>
                    <a:pt x="931" y="242"/>
                    <a:pt x="931" y="242"/>
                  </a:cubicBezTo>
                  <a:cubicBezTo>
                    <a:pt x="917" y="408"/>
                    <a:pt x="917" y="408"/>
                    <a:pt x="917" y="408"/>
                  </a:cubicBezTo>
                  <a:cubicBezTo>
                    <a:pt x="726" y="412"/>
                    <a:pt x="726" y="412"/>
                    <a:pt x="726" y="412"/>
                  </a:cubicBezTo>
                  <a:cubicBezTo>
                    <a:pt x="722" y="412"/>
                    <a:pt x="701" y="412"/>
                    <a:pt x="669" y="413"/>
                  </a:cubicBezTo>
                  <a:cubicBezTo>
                    <a:pt x="638" y="413"/>
                    <a:pt x="596" y="413"/>
                    <a:pt x="552" y="413"/>
                  </a:cubicBezTo>
                  <a:cubicBezTo>
                    <a:pt x="507" y="414"/>
                    <a:pt x="460" y="414"/>
                    <a:pt x="417" y="414"/>
                  </a:cubicBezTo>
                  <a:cubicBezTo>
                    <a:pt x="374" y="415"/>
                    <a:pt x="336" y="415"/>
                    <a:pt x="310" y="416"/>
                  </a:cubicBezTo>
                  <a:cubicBezTo>
                    <a:pt x="309" y="416"/>
                    <a:pt x="308" y="416"/>
                    <a:pt x="306" y="416"/>
                  </a:cubicBezTo>
                  <a:cubicBezTo>
                    <a:pt x="305" y="416"/>
                    <a:pt x="304" y="416"/>
                    <a:pt x="303" y="416"/>
                  </a:cubicBezTo>
                  <a:cubicBezTo>
                    <a:pt x="302" y="416"/>
                    <a:pt x="301" y="416"/>
                    <a:pt x="300" y="416"/>
                  </a:cubicBezTo>
                  <a:cubicBezTo>
                    <a:pt x="298" y="416"/>
                    <a:pt x="297" y="416"/>
                    <a:pt x="296" y="416"/>
                  </a:cubicBezTo>
                  <a:cubicBezTo>
                    <a:pt x="294" y="416"/>
                    <a:pt x="291" y="416"/>
                    <a:pt x="289" y="416"/>
                  </a:cubicBezTo>
                  <a:cubicBezTo>
                    <a:pt x="288" y="416"/>
                    <a:pt x="288" y="416"/>
                    <a:pt x="287" y="416"/>
                  </a:cubicBezTo>
                  <a:cubicBezTo>
                    <a:pt x="285" y="416"/>
                    <a:pt x="283" y="416"/>
                    <a:pt x="281" y="416"/>
                  </a:cubicBezTo>
                  <a:cubicBezTo>
                    <a:pt x="280" y="416"/>
                    <a:pt x="280" y="416"/>
                    <a:pt x="279" y="416"/>
                  </a:cubicBezTo>
                  <a:cubicBezTo>
                    <a:pt x="277" y="416"/>
                    <a:pt x="276" y="416"/>
                    <a:pt x="275" y="416"/>
                  </a:cubicBezTo>
                  <a:cubicBezTo>
                    <a:pt x="274" y="416"/>
                    <a:pt x="273" y="416"/>
                    <a:pt x="273" y="416"/>
                  </a:cubicBezTo>
                  <a:cubicBezTo>
                    <a:pt x="270" y="416"/>
                    <a:pt x="268" y="416"/>
                    <a:pt x="266" y="416"/>
                  </a:cubicBezTo>
                  <a:cubicBezTo>
                    <a:pt x="266" y="416"/>
                    <a:pt x="266" y="416"/>
                    <a:pt x="266" y="416"/>
                  </a:cubicBezTo>
                  <a:cubicBezTo>
                    <a:pt x="264" y="415"/>
                    <a:pt x="262" y="415"/>
                    <a:pt x="261" y="415"/>
                  </a:cubicBezTo>
                  <a:cubicBezTo>
                    <a:pt x="260" y="415"/>
                    <a:pt x="259" y="415"/>
                    <a:pt x="259" y="415"/>
                  </a:cubicBezTo>
                  <a:cubicBezTo>
                    <a:pt x="257" y="415"/>
                    <a:pt x="256" y="415"/>
                    <a:pt x="254" y="415"/>
                  </a:cubicBezTo>
                  <a:cubicBezTo>
                    <a:pt x="254" y="415"/>
                    <a:pt x="254" y="415"/>
                    <a:pt x="254" y="415"/>
                  </a:cubicBezTo>
                  <a:cubicBezTo>
                    <a:pt x="252" y="415"/>
                    <a:pt x="251" y="415"/>
                    <a:pt x="249" y="415"/>
                  </a:cubicBezTo>
                  <a:cubicBezTo>
                    <a:pt x="248" y="415"/>
                    <a:pt x="248" y="415"/>
                    <a:pt x="248" y="415"/>
                  </a:cubicBezTo>
                  <a:cubicBezTo>
                    <a:pt x="247" y="415"/>
                    <a:pt x="245" y="414"/>
                    <a:pt x="244" y="414"/>
                  </a:cubicBezTo>
                  <a:cubicBezTo>
                    <a:pt x="242" y="414"/>
                    <a:pt x="241" y="414"/>
                    <a:pt x="239" y="414"/>
                  </a:cubicBezTo>
                  <a:cubicBezTo>
                    <a:pt x="239" y="414"/>
                    <a:pt x="239" y="414"/>
                    <a:pt x="239" y="414"/>
                  </a:cubicBezTo>
                  <a:cubicBezTo>
                    <a:pt x="237" y="414"/>
                    <a:pt x="236" y="414"/>
                    <a:pt x="235" y="413"/>
                  </a:cubicBezTo>
                  <a:cubicBezTo>
                    <a:pt x="235" y="413"/>
                    <a:pt x="235" y="413"/>
                    <a:pt x="235" y="413"/>
                  </a:cubicBezTo>
                  <a:cubicBezTo>
                    <a:pt x="232" y="413"/>
                    <a:pt x="230" y="413"/>
                    <a:pt x="227" y="412"/>
                  </a:cubicBezTo>
                  <a:cubicBezTo>
                    <a:pt x="227" y="412"/>
                    <a:pt x="227" y="412"/>
                    <a:pt x="227" y="412"/>
                  </a:cubicBezTo>
                  <a:cubicBezTo>
                    <a:pt x="226" y="412"/>
                    <a:pt x="225" y="412"/>
                    <a:pt x="224" y="412"/>
                  </a:cubicBezTo>
                  <a:cubicBezTo>
                    <a:pt x="224" y="412"/>
                    <a:pt x="224" y="412"/>
                    <a:pt x="224" y="412"/>
                  </a:cubicBezTo>
                  <a:cubicBezTo>
                    <a:pt x="224" y="412"/>
                    <a:pt x="223" y="412"/>
                    <a:pt x="223" y="412"/>
                  </a:cubicBezTo>
                  <a:cubicBezTo>
                    <a:pt x="224" y="359"/>
                    <a:pt x="224" y="306"/>
                    <a:pt x="225" y="253"/>
                  </a:cubicBezTo>
                  <a:cubicBezTo>
                    <a:pt x="225" y="252"/>
                    <a:pt x="225" y="250"/>
                    <a:pt x="225" y="249"/>
                  </a:cubicBezTo>
                  <a:cubicBezTo>
                    <a:pt x="225" y="249"/>
                    <a:pt x="225" y="248"/>
                    <a:pt x="225" y="248"/>
                  </a:cubicBezTo>
                  <a:cubicBezTo>
                    <a:pt x="224" y="247"/>
                    <a:pt x="224" y="246"/>
                    <a:pt x="224" y="246"/>
                  </a:cubicBezTo>
                  <a:cubicBezTo>
                    <a:pt x="224" y="246"/>
                    <a:pt x="224" y="246"/>
                    <a:pt x="224" y="246"/>
                  </a:cubicBezTo>
                  <a:cubicBezTo>
                    <a:pt x="224" y="245"/>
                    <a:pt x="224" y="245"/>
                    <a:pt x="223" y="244"/>
                  </a:cubicBezTo>
                  <a:cubicBezTo>
                    <a:pt x="223" y="244"/>
                    <a:pt x="223" y="243"/>
                    <a:pt x="223" y="242"/>
                  </a:cubicBezTo>
                  <a:cubicBezTo>
                    <a:pt x="222" y="242"/>
                    <a:pt x="222" y="242"/>
                    <a:pt x="222" y="241"/>
                  </a:cubicBezTo>
                  <a:cubicBezTo>
                    <a:pt x="222" y="241"/>
                    <a:pt x="221" y="240"/>
                    <a:pt x="221" y="240"/>
                  </a:cubicBezTo>
                  <a:cubicBezTo>
                    <a:pt x="221" y="240"/>
                    <a:pt x="221" y="240"/>
                    <a:pt x="221" y="240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0" y="238"/>
                    <a:pt x="220" y="238"/>
                    <a:pt x="220" y="238"/>
                  </a:cubicBezTo>
                  <a:cubicBezTo>
                    <a:pt x="219" y="238"/>
                    <a:pt x="219" y="237"/>
                    <a:pt x="219" y="237"/>
                  </a:cubicBezTo>
                  <a:cubicBezTo>
                    <a:pt x="218" y="237"/>
                    <a:pt x="218" y="237"/>
                    <a:pt x="218" y="237"/>
                  </a:cubicBezTo>
                  <a:cubicBezTo>
                    <a:pt x="220" y="108"/>
                    <a:pt x="220" y="108"/>
                    <a:pt x="220" y="108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88" y="178"/>
                    <a:pt x="188" y="178"/>
                    <a:pt x="188" y="178"/>
                  </a:cubicBezTo>
                  <a:cubicBezTo>
                    <a:pt x="200" y="228"/>
                    <a:pt x="200" y="228"/>
                    <a:pt x="200" y="228"/>
                  </a:cubicBezTo>
                  <a:cubicBezTo>
                    <a:pt x="200" y="228"/>
                    <a:pt x="200" y="228"/>
                    <a:pt x="200" y="228"/>
                  </a:cubicBezTo>
                  <a:cubicBezTo>
                    <a:pt x="200" y="228"/>
                    <a:pt x="200" y="228"/>
                    <a:pt x="200" y="228"/>
                  </a:cubicBezTo>
                  <a:cubicBezTo>
                    <a:pt x="199" y="228"/>
                    <a:pt x="199" y="228"/>
                    <a:pt x="199" y="228"/>
                  </a:cubicBezTo>
                  <a:cubicBezTo>
                    <a:pt x="199" y="228"/>
                    <a:pt x="199" y="228"/>
                    <a:pt x="199" y="228"/>
                  </a:cubicBezTo>
                  <a:cubicBezTo>
                    <a:pt x="199" y="228"/>
                    <a:pt x="199" y="228"/>
                    <a:pt x="199" y="228"/>
                  </a:cubicBezTo>
                  <a:cubicBezTo>
                    <a:pt x="198" y="228"/>
                    <a:pt x="198" y="228"/>
                    <a:pt x="198" y="228"/>
                  </a:cubicBezTo>
                  <a:cubicBezTo>
                    <a:pt x="198" y="227"/>
                    <a:pt x="198" y="227"/>
                    <a:pt x="198" y="227"/>
                  </a:cubicBezTo>
                  <a:cubicBezTo>
                    <a:pt x="197" y="227"/>
                    <a:pt x="197" y="227"/>
                    <a:pt x="197" y="227"/>
                  </a:cubicBezTo>
                  <a:cubicBezTo>
                    <a:pt x="196" y="227"/>
                    <a:pt x="196" y="227"/>
                    <a:pt x="196" y="227"/>
                  </a:cubicBezTo>
                  <a:cubicBezTo>
                    <a:pt x="196" y="227"/>
                    <a:pt x="196" y="227"/>
                    <a:pt x="196" y="227"/>
                  </a:cubicBezTo>
                  <a:cubicBezTo>
                    <a:pt x="195" y="227"/>
                    <a:pt x="195" y="227"/>
                    <a:pt x="195" y="227"/>
                  </a:cubicBezTo>
                  <a:cubicBezTo>
                    <a:pt x="195" y="227"/>
                    <a:pt x="195" y="227"/>
                    <a:pt x="195" y="227"/>
                  </a:cubicBezTo>
                  <a:cubicBezTo>
                    <a:pt x="194" y="227"/>
                    <a:pt x="194" y="227"/>
                    <a:pt x="194" y="227"/>
                  </a:cubicBezTo>
                  <a:cubicBezTo>
                    <a:pt x="194" y="227"/>
                    <a:pt x="194" y="227"/>
                    <a:pt x="194" y="227"/>
                  </a:cubicBezTo>
                  <a:cubicBezTo>
                    <a:pt x="194" y="227"/>
                    <a:pt x="194" y="227"/>
                    <a:pt x="194" y="227"/>
                  </a:cubicBezTo>
                  <a:cubicBezTo>
                    <a:pt x="194" y="227"/>
                    <a:pt x="194" y="227"/>
                    <a:pt x="194" y="227"/>
                  </a:cubicBezTo>
                  <a:cubicBezTo>
                    <a:pt x="193" y="227"/>
                    <a:pt x="193" y="227"/>
                    <a:pt x="193" y="227"/>
                  </a:cubicBezTo>
                  <a:cubicBezTo>
                    <a:pt x="192" y="226"/>
                    <a:pt x="192" y="226"/>
                    <a:pt x="192" y="226"/>
                  </a:cubicBezTo>
                  <a:cubicBezTo>
                    <a:pt x="192" y="226"/>
                    <a:pt x="192" y="226"/>
                    <a:pt x="192" y="226"/>
                  </a:cubicBezTo>
                  <a:cubicBezTo>
                    <a:pt x="191" y="226"/>
                    <a:pt x="191" y="226"/>
                    <a:pt x="191" y="226"/>
                  </a:cubicBezTo>
                  <a:cubicBezTo>
                    <a:pt x="190" y="226"/>
                    <a:pt x="190" y="226"/>
                    <a:pt x="190" y="226"/>
                  </a:cubicBezTo>
                  <a:cubicBezTo>
                    <a:pt x="189" y="226"/>
                    <a:pt x="189" y="226"/>
                    <a:pt x="189" y="226"/>
                  </a:cubicBezTo>
                  <a:cubicBezTo>
                    <a:pt x="188" y="226"/>
                    <a:pt x="188" y="226"/>
                    <a:pt x="188" y="226"/>
                  </a:cubicBezTo>
                  <a:cubicBezTo>
                    <a:pt x="188" y="226"/>
                    <a:pt x="188" y="226"/>
                    <a:pt x="188" y="226"/>
                  </a:cubicBezTo>
                  <a:cubicBezTo>
                    <a:pt x="187" y="226"/>
                    <a:pt x="187" y="226"/>
                    <a:pt x="187" y="226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5" y="226"/>
                    <a:pt x="185" y="226"/>
                    <a:pt x="185" y="226"/>
                  </a:cubicBezTo>
                  <a:cubicBezTo>
                    <a:pt x="185" y="226"/>
                    <a:pt x="185" y="226"/>
                    <a:pt x="185" y="226"/>
                  </a:cubicBezTo>
                  <a:cubicBezTo>
                    <a:pt x="184" y="226"/>
                    <a:pt x="184" y="226"/>
                    <a:pt x="184" y="226"/>
                  </a:cubicBezTo>
                  <a:cubicBezTo>
                    <a:pt x="183" y="226"/>
                    <a:pt x="183" y="226"/>
                    <a:pt x="183" y="226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1" y="226"/>
                    <a:pt x="181" y="226"/>
                    <a:pt x="181" y="226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79" y="225"/>
                    <a:pt x="179" y="225"/>
                    <a:pt x="179" y="225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77" y="225"/>
                    <a:pt x="177" y="225"/>
                    <a:pt x="177" y="225"/>
                  </a:cubicBezTo>
                  <a:cubicBezTo>
                    <a:pt x="177" y="225"/>
                    <a:pt x="177" y="225"/>
                    <a:pt x="177" y="225"/>
                  </a:cubicBezTo>
                  <a:cubicBezTo>
                    <a:pt x="176" y="225"/>
                    <a:pt x="176" y="225"/>
                    <a:pt x="176" y="225"/>
                  </a:cubicBezTo>
                  <a:cubicBezTo>
                    <a:pt x="176" y="225"/>
                    <a:pt x="176" y="225"/>
                    <a:pt x="176" y="225"/>
                  </a:cubicBezTo>
                  <a:cubicBezTo>
                    <a:pt x="175" y="225"/>
                    <a:pt x="175" y="225"/>
                    <a:pt x="175" y="225"/>
                  </a:cubicBezTo>
                  <a:cubicBezTo>
                    <a:pt x="175" y="226"/>
                    <a:pt x="175" y="226"/>
                    <a:pt x="175" y="226"/>
                  </a:cubicBezTo>
                  <a:cubicBezTo>
                    <a:pt x="174" y="226"/>
                    <a:pt x="174" y="226"/>
                    <a:pt x="174" y="226"/>
                  </a:cubicBezTo>
                  <a:cubicBezTo>
                    <a:pt x="174" y="226"/>
                    <a:pt x="173" y="226"/>
                    <a:pt x="173" y="226"/>
                  </a:cubicBezTo>
                  <a:cubicBezTo>
                    <a:pt x="173" y="226"/>
                    <a:pt x="172" y="226"/>
                    <a:pt x="172" y="226"/>
                  </a:cubicBezTo>
                  <a:cubicBezTo>
                    <a:pt x="171" y="226"/>
                    <a:pt x="171" y="226"/>
                    <a:pt x="171" y="226"/>
                  </a:cubicBezTo>
                  <a:cubicBezTo>
                    <a:pt x="170" y="226"/>
                    <a:pt x="170" y="226"/>
                    <a:pt x="169" y="226"/>
                  </a:cubicBezTo>
                  <a:cubicBezTo>
                    <a:pt x="169" y="226"/>
                    <a:pt x="168" y="226"/>
                    <a:pt x="168" y="226"/>
                  </a:cubicBezTo>
                  <a:cubicBezTo>
                    <a:pt x="168" y="226"/>
                    <a:pt x="167" y="226"/>
                    <a:pt x="167" y="226"/>
                  </a:cubicBezTo>
                  <a:cubicBezTo>
                    <a:pt x="167" y="226"/>
                    <a:pt x="167" y="226"/>
                    <a:pt x="167" y="226"/>
                  </a:cubicBezTo>
                  <a:cubicBezTo>
                    <a:pt x="167" y="226"/>
                    <a:pt x="167" y="226"/>
                    <a:pt x="167" y="226"/>
                  </a:cubicBezTo>
                  <a:cubicBezTo>
                    <a:pt x="166" y="226"/>
                    <a:pt x="166" y="226"/>
                    <a:pt x="165" y="226"/>
                  </a:cubicBezTo>
                  <a:cubicBezTo>
                    <a:pt x="165" y="226"/>
                    <a:pt x="164" y="226"/>
                    <a:pt x="164" y="226"/>
                  </a:cubicBezTo>
                  <a:cubicBezTo>
                    <a:pt x="163" y="226"/>
                    <a:pt x="163" y="226"/>
                    <a:pt x="162" y="226"/>
                  </a:cubicBezTo>
                  <a:cubicBezTo>
                    <a:pt x="162" y="226"/>
                    <a:pt x="162" y="226"/>
                    <a:pt x="162" y="226"/>
                  </a:cubicBezTo>
                  <a:cubicBezTo>
                    <a:pt x="162" y="226"/>
                    <a:pt x="162" y="226"/>
                    <a:pt x="162" y="226"/>
                  </a:cubicBezTo>
                  <a:cubicBezTo>
                    <a:pt x="162" y="226"/>
                    <a:pt x="162" y="226"/>
                    <a:pt x="162" y="226"/>
                  </a:cubicBezTo>
                  <a:cubicBezTo>
                    <a:pt x="161" y="226"/>
                    <a:pt x="161" y="226"/>
                    <a:pt x="160" y="226"/>
                  </a:cubicBezTo>
                  <a:cubicBezTo>
                    <a:pt x="160" y="227"/>
                    <a:pt x="159" y="227"/>
                    <a:pt x="159" y="227"/>
                  </a:cubicBezTo>
                  <a:cubicBezTo>
                    <a:pt x="158" y="227"/>
                    <a:pt x="158" y="227"/>
                    <a:pt x="157" y="227"/>
                  </a:cubicBezTo>
                  <a:cubicBezTo>
                    <a:pt x="155" y="227"/>
                    <a:pt x="153" y="227"/>
                    <a:pt x="151" y="228"/>
                  </a:cubicBezTo>
                  <a:cubicBezTo>
                    <a:pt x="150" y="228"/>
                    <a:pt x="148" y="228"/>
                    <a:pt x="147" y="228"/>
                  </a:cubicBezTo>
                  <a:cubicBezTo>
                    <a:pt x="144" y="229"/>
                    <a:pt x="141" y="229"/>
                    <a:pt x="139" y="229"/>
                  </a:cubicBezTo>
                  <a:cubicBezTo>
                    <a:pt x="138" y="229"/>
                    <a:pt x="138" y="229"/>
                    <a:pt x="137" y="229"/>
                  </a:cubicBezTo>
                  <a:cubicBezTo>
                    <a:pt x="134" y="230"/>
                    <a:pt x="131" y="230"/>
                    <a:pt x="128" y="230"/>
                  </a:cubicBezTo>
                  <a:cubicBezTo>
                    <a:pt x="128" y="230"/>
                    <a:pt x="128" y="230"/>
                    <a:pt x="128" y="230"/>
                  </a:cubicBezTo>
                  <a:cubicBezTo>
                    <a:pt x="125" y="230"/>
                    <a:pt x="121" y="231"/>
                    <a:pt x="118" y="231"/>
                  </a:cubicBezTo>
                  <a:cubicBezTo>
                    <a:pt x="115" y="231"/>
                    <a:pt x="112" y="231"/>
                    <a:pt x="109" y="230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6" y="230"/>
                    <a:pt x="104" y="230"/>
                    <a:pt x="101" y="230"/>
                  </a:cubicBezTo>
                  <a:cubicBezTo>
                    <a:pt x="100" y="230"/>
                    <a:pt x="100" y="230"/>
                    <a:pt x="100" y="230"/>
                  </a:cubicBezTo>
                  <a:cubicBezTo>
                    <a:pt x="97" y="229"/>
                    <a:pt x="94" y="229"/>
                    <a:pt x="91" y="229"/>
                  </a:cubicBezTo>
                  <a:cubicBezTo>
                    <a:pt x="91" y="229"/>
                    <a:pt x="91" y="229"/>
                    <a:pt x="91" y="229"/>
                  </a:cubicBezTo>
                  <a:cubicBezTo>
                    <a:pt x="88" y="228"/>
                    <a:pt x="85" y="227"/>
                    <a:pt x="81" y="227"/>
                  </a:cubicBezTo>
                  <a:cubicBezTo>
                    <a:pt x="81" y="227"/>
                    <a:pt x="81" y="227"/>
                    <a:pt x="81" y="227"/>
                  </a:cubicBezTo>
                  <a:cubicBezTo>
                    <a:pt x="79" y="226"/>
                    <a:pt x="78" y="226"/>
                    <a:pt x="76" y="225"/>
                  </a:cubicBezTo>
                  <a:cubicBezTo>
                    <a:pt x="76" y="225"/>
                    <a:pt x="76" y="225"/>
                    <a:pt x="76" y="225"/>
                  </a:cubicBezTo>
                  <a:cubicBezTo>
                    <a:pt x="74" y="225"/>
                    <a:pt x="72" y="225"/>
                    <a:pt x="71" y="224"/>
                  </a:cubicBezTo>
                  <a:cubicBezTo>
                    <a:pt x="70" y="224"/>
                    <a:pt x="70" y="224"/>
                    <a:pt x="70" y="224"/>
                  </a:cubicBezTo>
                  <a:cubicBezTo>
                    <a:pt x="67" y="223"/>
                    <a:pt x="63" y="222"/>
                    <a:pt x="59" y="221"/>
                  </a:cubicBezTo>
                  <a:cubicBezTo>
                    <a:pt x="59" y="221"/>
                    <a:pt x="59" y="221"/>
                    <a:pt x="59" y="221"/>
                  </a:cubicBezTo>
                  <a:cubicBezTo>
                    <a:pt x="57" y="220"/>
                    <a:pt x="55" y="219"/>
                    <a:pt x="53" y="219"/>
                  </a:cubicBezTo>
                  <a:cubicBezTo>
                    <a:pt x="52" y="218"/>
                    <a:pt x="52" y="218"/>
                    <a:pt x="52" y="218"/>
                  </a:cubicBezTo>
                  <a:cubicBezTo>
                    <a:pt x="50" y="218"/>
                    <a:pt x="48" y="217"/>
                    <a:pt x="46" y="216"/>
                  </a:cubicBezTo>
                  <a:cubicBezTo>
                    <a:pt x="46" y="216"/>
                    <a:pt x="46" y="216"/>
                    <a:pt x="46" y="216"/>
                  </a:cubicBezTo>
                  <a:cubicBezTo>
                    <a:pt x="44" y="216"/>
                    <a:pt x="42" y="215"/>
                    <a:pt x="40" y="214"/>
                  </a:cubicBezTo>
                  <a:cubicBezTo>
                    <a:pt x="40" y="214"/>
                    <a:pt x="39" y="214"/>
                    <a:pt x="39" y="213"/>
                  </a:cubicBezTo>
                  <a:cubicBezTo>
                    <a:pt x="37" y="213"/>
                    <a:pt x="35" y="212"/>
                    <a:pt x="33" y="211"/>
                  </a:cubicBezTo>
                  <a:cubicBezTo>
                    <a:pt x="32" y="211"/>
                    <a:pt x="31" y="210"/>
                    <a:pt x="30" y="210"/>
                  </a:cubicBezTo>
                  <a:cubicBezTo>
                    <a:pt x="29" y="209"/>
                    <a:pt x="28" y="209"/>
                    <a:pt x="28" y="209"/>
                  </a:cubicBezTo>
                  <a:cubicBezTo>
                    <a:pt x="27" y="208"/>
                    <a:pt x="26" y="208"/>
                    <a:pt x="26" y="208"/>
                  </a:cubicBezTo>
                  <a:cubicBezTo>
                    <a:pt x="25" y="207"/>
                    <a:pt x="24" y="207"/>
                    <a:pt x="24" y="207"/>
                  </a:cubicBezTo>
                  <a:cubicBezTo>
                    <a:pt x="23" y="206"/>
                    <a:pt x="23" y="206"/>
                    <a:pt x="22" y="206"/>
                  </a:cubicBezTo>
                  <a:cubicBezTo>
                    <a:pt x="22" y="205"/>
                    <a:pt x="21" y="205"/>
                    <a:pt x="20" y="205"/>
                  </a:cubicBezTo>
                  <a:cubicBezTo>
                    <a:pt x="20" y="204"/>
                    <a:pt x="19" y="204"/>
                    <a:pt x="19" y="204"/>
                  </a:cubicBezTo>
                  <a:cubicBezTo>
                    <a:pt x="18" y="203"/>
                    <a:pt x="18" y="203"/>
                    <a:pt x="17" y="203"/>
                  </a:cubicBezTo>
                  <a:cubicBezTo>
                    <a:pt x="17" y="202"/>
                    <a:pt x="16" y="202"/>
                    <a:pt x="16" y="202"/>
                  </a:cubicBezTo>
                  <a:cubicBezTo>
                    <a:pt x="15" y="201"/>
                    <a:pt x="15" y="201"/>
                    <a:pt x="14" y="201"/>
                  </a:cubicBezTo>
                  <a:cubicBezTo>
                    <a:pt x="14" y="200"/>
                    <a:pt x="14" y="200"/>
                    <a:pt x="13" y="200"/>
                  </a:cubicBezTo>
                  <a:cubicBezTo>
                    <a:pt x="13" y="199"/>
                    <a:pt x="12" y="199"/>
                    <a:pt x="12" y="199"/>
                  </a:cubicBezTo>
                  <a:cubicBezTo>
                    <a:pt x="11" y="198"/>
                    <a:pt x="11" y="198"/>
                    <a:pt x="11" y="197"/>
                  </a:cubicBezTo>
                  <a:cubicBezTo>
                    <a:pt x="10" y="196"/>
                    <a:pt x="10" y="196"/>
                    <a:pt x="10" y="196"/>
                  </a:cubicBezTo>
                  <a:cubicBezTo>
                    <a:pt x="9" y="196"/>
                    <a:pt x="9" y="196"/>
                    <a:pt x="8" y="195"/>
                  </a:cubicBezTo>
                  <a:cubicBezTo>
                    <a:pt x="8" y="194"/>
                    <a:pt x="8" y="194"/>
                    <a:pt x="8" y="194"/>
                  </a:cubicBezTo>
                  <a:cubicBezTo>
                    <a:pt x="7" y="194"/>
                    <a:pt x="7" y="193"/>
                    <a:pt x="7" y="193"/>
                  </a:cubicBezTo>
                  <a:cubicBezTo>
                    <a:pt x="6" y="192"/>
                    <a:pt x="6" y="192"/>
                    <a:pt x="6" y="192"/>
                  </a:cubicBezTo>
                  <a:cubicBezTo>
                    <a:pt x="6" y="192"/>
                    <a:pt x="5" y="191"/>
                    <a:pt x="5" y="191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4" y="189"/>
                    <a:pt x="4" y="189"/>
                    <a:pt x="4" y="188"/>
                  </a:cubicBezTo>
                  <a:cubicBezTo>
                    <a:pt x="3" y="187"/>
                    <a:pt x="3" y="187"/>
                    <a:pt x="3" y="187"/>
                  </a:cubicBezTo>
                  <a:cubicBezTo>
                    <a:pt x="3" y="187"/>
                    <a:pt x="3" y="187"/>
                    <a:pt x="3" y="186"/>
                  </a:cubicBezTo>
                  <a:cubicBezTo>
                    <a:pt x="2" y="185"/>
                    <a:pt x="2" y="185"/>
                    <a:pt x="2" y="185"/>
                  </a:cubicBezTo>
                  <a:cubicBezTo>
                    <a:pt x="2" y="185"/>
                    <a:pt x="2" y="185"/>
                    <a:pt x="2" y="185"/>
                  </a:cubicBezTo>
                  <a:cubicBezTo>
                    <a:pt x="1" y="183"/>
                    <a:pt x="1" y="182"/>
                    <a:pt x="1" y="181"/>
                  </a:cubicBezTo>
                  <a:cubicBezTo>
                    <a:pt x="1" y="180"/>
                    <a:pt x="1" y="180"/>
                    <a:pt x="1" y="180"/>
                  </a:cubicBezTo>
                  <a:cubicBezTo>
                    <a:pt x="1" y="179"/>
                    <a:pt x="0" y="177"/>
                    <a:pt x="0" y="176"/>
                  </a:cubicBezTo>
                  <a:cubicBezTo>
                    <a:pt x="1" y="239"/>
                    <a:pt x="1" y="303"/>
                    <a:pt x="2" y="366"/>
                  </a:cubicBezTo>
                  <a:cubicBezTo>
                    <a:pt x="2" y="368"/>
                    <a:pt x="2" y="369"/>
                    <a:pt x="2" y="371"/>
                  </a:cubicBezTo>
                  <a:cubicBezTo>
                    <a:pt x="2" y="371"/>
                    <a:pt x="2" y="371"/>
                    <a:pt x="2" y="371"/>
                  </a:cubicBezTo>
                  <a:cubicBezTo>
                    <a:pt x="3" y="373"/>
                    <a:pt x="3" y="374"/>
                    <a:pt x="3" y="376"/>
                  </a:cubicBezTo>
                  <a:cubicBezTo>
                    <a:pt x="4" y="376"/>
                    <a:pt x="4" y="376"/>
                    <a:pt x="4" y="376"/>
                  </a:cubicBezTo>
                  <a:cubicBezTo>
                    <a:pt x="4" y="376"/>
                    <a:pt x="4" y="376"/>
                    <a:pt x="4" y="376"/>
                  </a:cubicBezTo>
                  <a:cubicBezTo>
                    <a:pt x="4" y="376"/>
                    <a:pt x="4" y="376"/>
                    <a:pt x="4" y="376"/>
                  </a:cubicBezTo>
                  <a:cubicBezTo>
                    <a:pt x="4" y="377"/>
                    <a:pt x="4" y="377"/>
                    <a:pt x="4" y="377"/>
                  </a:cubicBezTo>
                  <a:cubicBezTo>
                    <a:pt x="4" y="378"/>
                    <a:pt x="4" y="378"/>
                    <a:pt x="5" y="378"/>
                  </a:cubicBezTo>
                  <a:cubicBezTo>
                    <a:pt x="5" y="379"/>
                    <a:pt x="5" y="379"/>
                    <a:pt x="5" y="380"/>
                  </a:cubicBezTo>
                  <a:cubicBezTo>
                    <a:pt x="5" y="380"/>
                    <a:pt x="6" y="380"/>
                    <a:pt x="6" y="381"/>
                  </a:cubicBezTo>
                  <a:cubicBezTo>
                    <a:pt x="6" y="381"/>
                    <a:pt x="6" y="382"/>
                    <a:pt x="6" y="382"/>
                  </a:cubicBezTo>
                  <a:cubicBezTo>
                    <a:pt x="7" y="382"/>
                    <a:pt x="7" y="383"/>
                    <a:pt x="7" y="383"/>
                  </a:cubicBezTo>
                  <a:cubicBezTo>
                    <a:pt x="8" y="384"/>
                    <a:pt x="8" y="384"/>
                    <a:pt x="8" y="384"/>
                  </a:cubicBezTo>
                  <a:cubicBezTo>
                    <a:pt x="9" y="385"/>
                    <a:pt x="9" y="385"/>
                    <a:pt x="9" y="385"/>
                  </a:cubicBezTo>
                  <a:cubicBezTo>
                    <a:pt x="9" y="386"/>
                    <a:pt x="9" y="386"/>
                    <a:pt x="9" y="386"/>
                  </a:cubicBezTo>
                  <a:cubicBezTo>
                    <a:pt x="9" y="386"/>
                    <a:pt x="9" y="386"/>
                    <a:pt x="9" y="386"/>
                  </a:cubicBezTo>
                  <a:cubicBezTo>
                    <a:pt x="10" y="387"/>
                    <a:pt x="10" y="387"/>
                    <a:pt x="10" y="387"/>
                  </a:cubicBezTo>
                  <a:cubicBezTo>
                    <a:pt x="10" y="387"/>
                    <a:pt x="11" y="388"/>
                    <a:pt x="11" y="388"/>
                  </a:cubicBezTo>
                  <a:cubicBezTo>
                    <a:pt x="12" y="389"/>
                    <a:pt x="12" y="389"/>
                    <a:pt x="12" y="389"/>
                  </a:cubicBezTo>
                  <a:cubicBezTo>
                    <a:pt x="12" y="389"/>
                    <a:pt x="13" y="390"/>
                    <a:pt x="13" y="390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15" y="392"/>
                    <a:pt x="15" y="392"/>
                    <a:pt x="16" y="393"/>
                  </a:cubicBezTo>
                  <a:cubicBezTo>
                    <a:pt x="16" y="393"/>
                    <a:pt x="17" y="393"/>
                    <a:pt x="17" y="394"/>
                  </a:cubicBezTo>
                  <a:cubicBezTo>
                    <a:pt x="18" y="394"/>
                    <a:pt x="18" y="394"/>
                    <a:pt x="18" y="394"/>
                  </a:cubicBezTo>
                  <a:cubicBezTo>
                    <a:pt x="19" y="395"/>
                    <a:pt x="19" y="395"/>
                    <a:pt x="19" y="395"/>
                  </a:cubicBezTo>
                  <a:cubicBezTo>
                    <a:pt x="19" y="395"/>
                    <a:pt x="19" y="395"/>
                    <a:pt x="19" y="395"/>
                  </a:cubicBezTo>
                  <a:cubicBezTo>
                    <a:pt x="20" y="396"/>
                    <a:pt x="20" y="396"/>
                    <a:pt x="20" y="396"/>
                  </a:cubicBezTo>
                  <a:cubicBezTo>
                    <a:pt x="20" y="396"/>
                    <a:pt x="21" y="397"/>
                    <a:pt x="22" y="397"/>
                  </a:cubicBezTo>
                  <a:cubicBezTo>
                    <a:pt x="22" y="397"/>
                    <a:pt x="23" y="398"/>
                    <a:pt x="23" y="398"/>
                  </a:cubicBezTo>
                  <a:cubicBezTo>
                    <a:pt x="24" y="398"/>
                    <a:pt x="24" y="399"/>
                    <a:pt x="25" y="399"/>
                  </a:cubicBezTo>
                  <a:cubicBezTo>
                    <a:pt x="26" y="399"/>
                    <a:pt x="26" y="400"/>
                    <a:pt x="27" y="400"/>
                  </a:cubicBezTo>
                  <a:cubicBezTo>
                    <a:pt x="27" y="400"/>
                    <a:pt x="28" y="401"/>
                    <a:pt x="29" y="401"/>
                  </a:cubicBezTo>
                  <a:cubicBezTo>
                    <a:pt x="29" y="401"/>
                    <a:pt x="30" y="402"/>
                    <a:pt x="30" y="402"/>
                  </a:cubicBezTo>
                  <a:cubicBezTo>
                    <a:pt x="31" y="402"/>
                    <a:pt x="31" y="402"/>
                    <a:pt x="31" y="402"/>
                  </a:cubicBezTo>
                  <a:cubicBezTo>
                    <a:pt x="32" y="403"/>
                    <a:pt x="32" y="403"/>
                    <a:pt x="32" y="403"/>
                  </a:cubicBezTo>
                  <a:cubicBezTo>
                    <a:pt x="33" y="403"/>
                    <a:pt x="33" y="403"/>
                    <a:pt x="33" y="403"/>
                  </a:cubicBezTo>
                  <a:cubicBezTo>
                    <a:pt x="33" y="403"/>
                    <a:pt x="33" y="403"/>
                    <a:pt x="33" y="403"/>
                  </a:cubicBezTo>
                  <a:cubicBezTo>
                    <a:pt x="34" y="404"/>
                    <a:pt x="34" y="404"/>
                    <a:pt x="34" y="404"/>
                  </a:cubicBezTo>
                  <a:cubicBezTo>
                    <a:pt x="35" y="404"/>
                    <a:pt x="37" y="405"/>
                    <a:pt x="38" y="406"/>
                  </a:cubicBezTo>
                  <a:cubicBezTo>
                    <a:pt x="39" y="406"/>
                    <a:pt x="39" y="406"/>
                    <a:pt x="40" y="406"/>
                  </a:cubicBezTo>
                  <a:cubicBezTo>
                    <a:pt x="40" y="407"/>
                    <a:pt x="41" y="407"/>
                    <a:pt x="41" y="407"/>
                  </a:cubicBezTo>
                  <a:cubicBezTo>
                    <a:pt x="42" y="407"/>
                    <a:pt x="42" y="407"/>
                    <a:pt x="43" y="408"/>
                  </a:cubicBezTo>
                  <a:cubicBezTo>
                    <a:pt x="44" y="408"/>
                    <a:pt x="45" y="409"/>
                    <a:pt x="47" y="409"/>
                  </a:cubicBezTo>
                  <a:cubicBezTo>
                    <a:pt x="47" y="409"/>
                    <a:pt x="47" y="409"/>
                    <a:pt x="47" y="409"/>
                  </a:cubicBezTo>
                  <a:cubicBezTo>
                    <a:pt x="47" y="409"/>
                    <a:pt x="47" y="409"/>
                    <a:pt x="47" y="409"/>
                  </a:cubicBezTo>
                  <a:cubicBezTo>
                    <a:pt x="48" y="410"/>
                    <a:pt x="50" y="410"/>
                    <a:pt x="51" y="411"/>
                  </a:cubicBezTo>
                  <a:cubicBezTo>
                    <a:pt x="52" y="411"/>
                    <a:pt x="52" y="411"/>
                    <a:pt x="52" y="412"/>
                  </a:cubicBezTo>
                  <a:cubicBezTo>
                    <a:pt x="53" y="412"/>
                    <a:pt x="53" y="412"/>
                    <a:pt x="54" y="412"/>
                  </a:cubicBezTo>
                  <a:cubicBezTo>
                    <a:pt x="55" y="412"/>
                    <a:pt x="55" y="412"/>
                    <a:pt x="55" y="412"/>
                  </a:cubicBezTo>
                  <a:cubicBezTo>
                    <a:pt x="56" y="413"/>
                    <a:pt x="57" y="413"/>
                    <a:pt x="58" y="414"/>
                  </a:cubicBezTo>
                  <a:cubicBezTo>
                    <a:pt x="59" y="414"/>
                    <a:pt x="59" y="414"/>
                    <a:pt x="59" y="414"/>
                  </a:cubicBezTo>
                  <a:cubicBezTo>
                    <a:pt x="59" y="414"/>
                    <a:pt x="59" y="414"/>
                    <a:pt x="59" y="414"/>
                  </a:cubicBezTo>
                  <a:cubicBezTo>
                    <a:pt x="60" y="414"/>
                    <a:pt x="60" y="414"/>
                    <a:pt x="60" y="414"/>
                  </a:cubicBezTo>
                  <a:cubicBezTo>
                    <a:pt x="60" y="414"/>
                    <a:pt x="61" y="415"/>
                    <a:pt x="62" y="415"/>
                  </a:cubicBezTo>
                  <a:cubicBezTo>
                    <a:pt x="63" y="415"/>
                    <a:pt x="64" y="416"/>
                    <a:pt x="65" y="416"/>
                  </a:cubicBezTo>
                  <a:cubicBezTo>
                    <a:pt x="65" y="416"/>
                    <a:pt x="65" y="416"/>
                    <a:pt x="65" y="416"/>
                  </a:cubicBezTo>
                  <a:cubicBezTo>
                    <a:pt x="65" y="416"/>
                    <a:pt x="65" y="416"/>
                    <a:pt x="65" y="416"/>
                  </a:cubicBezTo>
                  <a:cubicBezTo>
                    <a:pt x="66" y="416"/>
                    <a:pt x="67" y="417"/>
                    <a:pt x="68" y="417"/>
                  </a:cubicBezTo>
                  <a:cubicBezTo>
                    <a:pt x="68" y="417"/>
                    <a:pt x="69" y="417"/>
                    <a:pt x="70" y="418"/>
                  </a:cubicBezTo>
                  <a:cubicBezTo>
                    <a:pt x="70" y="418"/>
                    <a:pt x="70" y="418"/>
                    <a:pt x="70" y="418"/>
                  </a:cubicBezTo>
                  <a:cubicBezTo>
                    <a:pt x="71" y="418"/>
                    <a:pt x="71" y="418"/>
                    <a:pt x="71" y="418"/>
                  </a:cubicBezTo>
                  <a:cubicBezTo>
                    <a:pt x="71" y="418"/>
                    <a:pt x="72" y="418"/>
                    <a:pt x="72" y="418"/>
                  </a:cubicBezTo>
                  <a:cubicBezTo>
                    <a:pt x="73" y="418"/>
                    <a:pt x="74" y="419"/>
                    <a:pt x="75" y="419"/>
                  </a:cubicBezTo>
                  <a:cubicBezTo>
                    <a:pt x="76" y="419"/>
                    <a:pt x="76" y="419"/>
                    <a:pt x="76" y="419"/>
                  </a:cubicBezTo>
                  <a:cubicBezTo>
                    <a:pt x="76" y="419"/>
                    <a:pt x="76" y="419"/>
                    <a:pt x="76" y="419"/>
                  </a:cubicBezTo>
                  <a:cubicBezTo>
                    <a:pt x="77" y="419"/>
                    <a:pt x="77" y="419"/>
                    <a:pt x="77" y="419"/>
                  </a:cubicBezTo>
                  <a:cubicBezTo>
                    <a:pt x="77" y="420"/>
                    <a:pt x="78" y="420"/>
                    <a:pt x="79" y="420"/>
                  </a:cubicBezTo>
                  <a:cubicBezTo>
                    <a:pt x="79" y="420"/>
                    <a:pt x="80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2" y="421"/>
                    <a:pt x="82" y="421"/>
                    <a:pt x="82" y="421"/>
                  </a:cubicBezTo>
                  <a:cubicBezTo>
                    <a:pt x="83" y="421"/>
                    <a:pt x="83" y="421"/>
                    <a:pt x="84" y="421"/>
                  </a:cubicBezTo>
                  <a:cubicBezTo>
                    <a:pt x="85" y="421"/>
                    <a:pt x="85" y="421"/>
                    <a:pt x="86" y="422"/>
                  </a:cubicBezTo>
                  <a:cubicBezTo>
                    <a:pt x="86" y="422"/>
                    <a:pt x="87" y="422"/>
                    <a:pt x="87" y="422"/>
                  </a:cubicBezTo>
                  <a:cubicBezTo>
                    <a:pt x="88" y="422"/>
                    <a:pt x="88" y="422"/>
                    <a:pt x="89" y="422"/>
                  </a:cubicBezTo>
                  <a:cubicBezTo>
                    <a:pt x="89" y="422"/>
                    <a:pt x="90" y="422"/>
                    <a:pt x="90" y="422"/>
                  </a:cubicBezTo>
                  <a:cubicBezTo>
                    <a:pt x="91" y="423"/>
                    <a:pt x="91" y="423"/>
                    <a:pt x="91" y="423"/>
                  </a:cubicBezTo>
                  <a:cubicBezTo>
                    <a:pt x="91" y="423"/>
                    <a:pt x="91" y="423"/>
                    <a:pt x="91" y="423"/>
                  </a:cubicBezTo>
                  <a:cubicBezTo>
                    <a:pt x="92" y="423"/>
                    <a:pt x="92" y="423"/>
                    <a:pt x="92" y="423"/>
                  </a:cubicBezTo>
                  <a:cubicBezTo>
                    <a:pt x="92" y="423"/>
                    <a:pt x="93" y="423"/>
                    <a:pt x="93" y="423"/>
                  </a:cubicBezTo>
                  <a:cubicBezTo>
                    <a:pt x="93" y="423"/>
                    <a:pt x="94" y="423"/>
                    <a:pt x="94" y="423"/>
                  </a:cubicBezTo>
                  <a:cubicBezTo>
                    <a:pt x="95" y="423"/>
                    <a:pt x="95" y="423"/>
                    <a:pt x="96" y="423"/>
                  </a:cubicBezTo>
                  <a:cubicBezTo>
                    <a:pt x="96" y="423"/>
                    <a:pt x="97" y="423"/>
                    <a:pt x="97" y="423"/>
                  </a:cubicBezTo>
                  <a:cubicBezTo>
                    <a:pt x="97" y="424"/>
                    <a:pt x="98" y="424"/>
                    <a:pt x="98" y="424"/>
                  </a:cubicBezTo>
                  <a:cubicBezTo>
                    <a:pt x="99" y="424"/>
                    <a:pt x="99" y="424"/>
                    <a:pt x="100" y="424"/>
                  </a:cubicBezTo>
                  <a:cubicBezTo>
                    <a:pt x="100" y="424"/>
                    <a:pt x="100" y="424"/>
                    <a:pt x="100" y="424"/>
                  </a:cubicBezTo>
                  <a:cubicBezTo>
                    <a:pt x="100" y="424"/>
                    <a:pt x="100" y="424"/>
                    <a:pt x="100" y="424"/>
                  </a:cubicBezTo>
                  <a:cubicBezTo>
                    <a:pt x="100" y="424"/>
                    <a:pt x="100" y="424"/>
                    <a:pt x="100" y="424"/>
                  </a:cubicBezTo>
                  <a:cubicBezTo>
                    <a:pt x="101" y="424"/>
                    <a:pt x="101" y="424"/>
                    <a:pt x="101" y="424"/>
                  </a:cubicBezTo>
                  <a:cubicBezTo>
                    <a:pt x="101" y="424"/>
                    <a:pt x="102" y="424"/>
                    <a:pt x="102" y="424"/>
                  </a:cubicBezTo>
                  <a:cubicBezTo>
                    <a:pt x="102" y="424"/>
                    <a:pt x="103" y="424"/>
                    <a:pt x="103" y="424"/>
                  </a:cubicBezTo>
                  <a:cubicBezTo>
                    <a:pt x="104" y="424"/>
                    <a:pt x="104" y="424"/>
                    <a:pt x="104" y="424"/>
                  </a:cubicBezTo>
                  <a:cubicBezTo>
                    <a:pt x="105" y="424"/>
                    <a:pt x="105" y="424"/>
                    <a:pt x="106" y="424"/>
                  </a:cubicBezTo>
                  <a:cubicBezTo>
                    <a:pt x="106" y="424"/>
                    <a:pt x="107" y="424"/>
                    <a:pt x="107" y="424"/>
                  </a:cubicBezTo>
                  <a:cubicBezTo>
                    <a:pt x="107" y="425"/>
                    <a:pt x="108" y="425"/>
                    <a:pt x="108" y="425"/>
                  </a:cubicBezTo>
                  <a:cubicBezTo>
                    <a:pt x="109" y="425"/>
                    <a:pt x="109" y="425"/>
                    <a:pt x="109" y="425"/>
                  </a:cubicBezTo>
                  <a:cubicBezTo>
                    <a:pt x="109" y="425"/>
                    <a:pt x="109" y="425"/>
                    <a:pt x="109" y="425"/>
                  </a:cubicBezTo>
                  <a:cubicBezTo>
                    <a:pt x="109" y="425"/>
                    <a:pt x="109" y="425"/>
                    <a:pt x="109" y="425"/>
                  </a:cubicBezTo>
                  <a:cubicBezTo>
                    <a:pt x="110" y="425"/>
                    <a:pt x="110" y="425"/>
                    <a:pt x="111" y="425"/>
                  </a:cubicBezTo>
                  <a:cubicBezTo>
                    <a:pt x="111" y="425"/>
                    <a:pt x="111" y="425"/>
                    <a:pt x="112" y="425"/>
                  </a:cubicBezTo>
                  <a:cubicBezTo>
                    <a:pt x="112" y="425"/>
                    <a:pt x="113" y="425"/>
                    <a:pt x="113" y="425"/>
                  </a:cubicBezTo>
                  <a:cubicBezTo>
                    <a:pt x="113" y="425"/>
                    <a:pt x="114" y="425"/>
                    <a:pt x="114" y="425"/>
                  </a:cubicBezTo>
                  <a:cubicBezTo>
                    <a:pt x="115" y="425"/>
                    <a:pt x="115" y="425"/>
                    <a:pt x="115" y="425"/>
                  </a:cubicBezTo>
                  <a:cubicBezTo>
                    <a:pt x="116" y="425"/>
                    <a:pt x="116" y="425"/>
                    <a:pt x="116" y="425"/>
                  </a:cubicBezTo>
                  <a:cubicBezTo>
                    <a:pt x="116" y="425"/>
                    <a:pt x="116" y="425"/>
                    <a:pt x="116" y="425"/>
                  </a:cubicBezTo>
                  <a:cubicBezTo>
                    <a:pt x="117" y="425"/>
                    <a:pt x="117" y="425"/>
                    <a:pt x="117" y="425"/>
                  </a:cubicBezTo>
                  <a:cubicBezTo>
                    <a:pt x="118" y="425"/>
                    <a:pt x="118" y="425"/>
                    <a:pt x="118" y="425"/>
                  </a:cubicBezTo>
                  <a:cubicBezTo>
                    <a:pt x="118" y="425"/>
                    <a:pt x="118" y="425"/>
                    <a:pt x="118" y="425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120" y="425"/>
                    <a:pt x="120" y="425"/>
                    <a:pt x="121" y="425"/>
                  </a:cubicBezTo>
                  <a:cubicBezTo>
                    <a:pt x="121" y="425"/>
                    <a:pt x="122" y="425"/>
                    <a:pt x="122" y="425"/>
                  </a:cubicBezTo>
                  <a:cubicBezTo>
                    <a:pt x="123" y="425"/>
                    <a:pt x="123" y="425"/>
                    <a:pt x="124" y="425"/>
                  </a:cubicBezTo>
                  <a:cubicBezTo>
                    <a:pt x="124" y="425"/>
                    <a:pt x="125" y="425"/>
                    <a:pt x="125" y="425"/>
                  </a:cubicBezTo>
                  <a:cubicBezTo>
                    <a:pt x="126" y="424"/>
                    <a:pt x="126" y="424"/>
                    <a:pt x="127" y="424"/>
                  </a:cubicBezTo>
                  <a:cubicBezTo>
                    <a:pt x="127" y="424"/>
                    <a:pt x="128" y="424"/>
                    <a:pt x="129" y="424"/>
                  </a:cubicBezTo>
                  <a:cubicBezTo>
                    <a:pt x="129" y="424"/>
                    <a:pt x="130" y="424"/>
                    <a:pt x="130" y="424"/>
                  </a:cubicBezTo>
                  <a:cubicBezTo>
                    <a:pt x="131" y="424"/>
                    <a:pt x="132" y="424"/>
                    <a:pt x="132" y="424"/>
                  </a:cubicBezTo>
                  <a:cubicBezTo>
                    <a:pt x="134" y="424"/>
                    <a:pt x="135" y="424"/>
                    <a:pt x="136" y="424"/>
                  </a:cubicBezTo>
                  <a:cubicBezTo>
                    <a:pt x="137" y="423"/>
                    <a:pt x="137" y="423"/>
                    <a:pt x="137" y="423"/>
                  </a:cubicBezTo>
                  <a:cubicBezTo>
                    <a:pt x="138" y="423"/>
                    <a:pt x="138" y="423"/>
                    <a:pt x="138" y="423"/>
                  </a:cubicBezTo>
                  <a:cubicBezTo>
                    <a:pt x="138" y="423"/>
                    <a:pt x="138" y="423"/>
                    <a:pt x="138" y="423"/>
                  </a:cubicBezTo>
                  <a:cubicBezTo>
                    <a:pt x="140" y="423"/>
                    <a:pt x="142" y="423"/>
                    <a:pt x="144" y="423"/>
                  </a:cubicBezTo>
                  <a:cubicBezTo>
                    <a:pt x="145" y="422"/>
                    <a:pt x="145" y="422"/>
                    <a:pt x="146" y="422"/>
                  </a:cubicBezTo>
                  <a:cubicBezTo>
                    <a:pt x="146" y="422"/>
                    <a:pt x="146" y="422"/>
                    <a:pt x="146" y="422"/>
                  </a:cubicBezTo>
                  <a:cubicBezTo>
                    <a:pt x="149" y="422"/>
                    <a:pt x="153" y="421"/>
                    <a:pt x="156" y="421"/>
                  </a:cubicBezTo>
                  <a:cubicBezTo>
                    <a:pt x="157" y="421"/>
                    <a:pt x="159" y="420"/>
                    <a:pt x="160" y="420"/>
                  </a:cubicBezTo>
                  <a:cubicBezTo>
                    <a:pt x="160" y="420"/>
                    <a:pt x="160" y="420"/>
                    <a:pt x="160" y="420"/>
                  </a:cubicBezTo>
                  <a:cubicBezTo>
                    <a:pt x="162" y="420"/>
                    <a:pt x="163" y="420"/>
                    <a:pt x="165" y="420"/>
                  </a:cubicBezTo>
                  <a:cubicBezTo>
                    <a:pt x="165" y="420"/>
                    <a:pt x="165" y="420"/>
                    <a:pt x="165" y="420"/>
                  </a:cubicBezTo>
                  <a:cubicBezTo>
                    <a:pt x="165" y="420"/>
                    <a:pt x="165" y="420"/>
                    <a:pt x="165" y="420"/>
                  </a:cubicBezTo>
                  <a:cubicBezTo>
                    <a:pt x="166" y="420"/>
                    <a:pt x="168" y="420"/>
                    <a:pt x="170" y="420"/>
                  </a:cubicBezTo>
                  <a:cubicBezTo>
                    <a:pt x="170" y="420"/>
                    <a:pt x="170" y="420"/>
                    <a:pt x="170" y="420"/>
                  </a:cubicBezTo>
                  <a:cubicBezTo>
                    <a:pt x="171" y="419"/>
                    <a:pt x="173" y="419"/>
                    <a:pt x="174" y="419"/>
                  </a:cubicBezTo>
                  <a:cubicBezTo>
                    <a:pt x="177" y="419"/>
                    <a:pt x="180" y="420"/>
                    <a:pt x="183" y="420"/>
                  </a:cubicBezTo>
                  <a:cubicBezTo>
                    <a:pt x="184" y="420"/>
                    <a:pt x="184" y="420"/>
                    <a:pt x="184" y="420"/>
                  </a:cubicBezTo>
                  <a:cubicBezTo>
                    <a:pt x="186" y="420"/>
                    <a:pt x="188" y="420"/>
                    <a:pt x="191" y="421"/>
                  </a:cubicBezTo>
                  <a:cubicBezTo>
                    <a:pt x="190" y="478"/>
                    <a:pt x="189" y="536"/>
                    <a:pt x="189" y="593"/>
                  </a:cubicBezTo>
                  <a:cubicBezTo>
                    <a:pt x="189" y="595"/>
                    <a:pt x="189" y="596"/>
                    <a:pt x="189" y="597"/>
                  </a:cubicBezTo>
                  <a:cubicBezTo>
                    <a:pt x="189" y="598"/>
                    <a:pt x="189" y="599"/>
                    <a:pt x="189" y="600"/>
                  </a:cubicBezTo>
                  <a:cubicBezTo>
                    <a:pt x="190" y="601"/>
                    <a:pt x="190" y="602"/>
                    <a:pt x="190" y="602"/>
                  </a:cubicBezTo>
                  <a:cubicBezTo>
                    <a:pt x="191" y="603"/>
                    <a:pt x="191" y="603"/>
                    <a:pt x="192" y="604"/>
                  </a:cubicBezTo>
                  <a:cubicBezTo>
                    <a:pt x="193" y="604"/>
                    <a:pt x="194" y="605"/>
                    <a:pt x="195" y="606"/>
                  </a:cubicBezTo>
                  <a:cubicBezTo>
                    <a:pt x="196" y="607"/>
                    <a:pt x="196" y="607"/>
                    <a:pt x="196" y="607"/>
                  </a:cubicBezTo>
                  <a:cubicBezTo>
                    <a:pt x="196" y="607"/>
                    <a:pt x="197" y="608"/>
                    <a:pt x="198" y="608"/>
                  </a:cubicBezTo>
                  <a:cubicBezTo>
                    <a:pt x="199" y="609"/>
                    <a:pt x="199" y="609"/>
                    <a:pt x="200" y="610"/>
                  </a:cubicBezTo>
                  <a:cubicBezTo>
                    <a:pt x="201" y="610"/>
                    <a:pt x="201" y="610"/>
                    <a:pt x="201" y="610"/>
                  </a:cubicBezTo>
                  <a:cubicBezTo>
                    <a:pt x="201" y="611"/>
                    <a:pt x="201" y="611"/>
                    <a:pt x="201" y="611"/>
                  </a:cubicBezTo>
                  <a:cubicBezTo>
                    <a:pt x="202" y="611"/>
                    <a:pt x="202" y="611"/>
                    <a:pt x="202" y="611"/>
                  </a:cubicBezTo>
                  <a:cubicBezTo>
                    <a:pt x="203" y="612"/>
                    <a:pt x="203" y="612"/>
                    <a:pt x="203" y="612"/>
                  </a:cubicBezTo>
                  <a:cubicBezTo>
                    <a:pt x="204" y="612"/>
                    <a:pt x="204" y="613"/>
                    <a:pt x="205" y="613"/>
                  </a:cubicBezTo>
                  <a:cubicBezTo>
                    <a:pt x="205" y="613"/>
                    <a:pt x="205" y="613"/>
                    <a:pt x="205" y="613"/>
                  </a:cubicBezTo>
                  <a:cubicBezTo>
                    <a:pt x="206" y="613"/>
                    <a:pt x="206" y="613"/>
                    <a:pt x="206" y="613"/>
                  </a:cubicBezTo>
                  <a:cubicBezTo>
                    <a:pt x="206" y="613"/>
                    <a:pt x="206" y="613"/>
                    <a:pt x="206" y="613"/>
                  </a:cubicBezTo>
                  <a:cubicBezTo>
                    <a:pt x="207" y="614"/>
                    <a:pt x="207" y="614"/>
                    <a:pt x="207" y="614"/>
                  </a:cubicBezTo>
                  <a:cubicBezTo>
                    <a:pt x="207" y="614"/>
                    <a:pt x="207" y="614"/>
                    <a:pt x="207" y="614"/>
                  </a:cubicBezTo>
                  <a:cubicBezTo>
                    <a:pt x="208" y="615"/>
                    <a:pt x="208" y="615"/>
                    <a:pt x="208" y="615"/>
                  </a:cubicBezTo>
                  <a:cubicBezTo>
                    <a:pt x="209" y="615"/>
                    <a:pt x="209" y="615"/>
                    <a:pt x="209" y="615"/>
                  </a:cubicBezTo>
                  <a:cubicBezTo>
                    <a:pt x="209" y="615"/>
                    <a:pt x="209" y="615"/>
                    <a:pt x="209" y="615"/>
                  </a:cubicBezTo>
                  <a:cubicBezTo>
                    <a:pt x="209" y="615"/>
                    <a:pt x="209" y="615"/>
                    <a:pt x="209" y="615"/>
                  </a:cubicBezTo>
                  <a:cubicBezTo>
                    <a:pt x="210" y="615"/>
                    <a:pt x="210" y="615"/>
                    <a:pt x="210" y="615"/>
                  </a:cubicBezTo>
                  <a:cubicBezTo>
                    <a:pt x="210" y="615"/>
                    <a:pt x="210" y="615"/>
                    <a:pt x="210" y="615"/>
                  </a:cubicBezTo>
                  <a:cubicBezTo>
                    <a:pt x="211" y="616"/>
                    <a:pt x="211" y="616"/>
                    <a:pt x="211" y="616"/>
                  </a:cubicBezTo>
                  <a:cubicBezTo>
                    <a:pt x="212" y="616"/>
                    <a:pt x="212" y="616"/>
                    <a:pt x="212" y="616"/>
                  </a:cubicBezTo>
                  <a:cubicBezTo>
                    <a:pt x="213" y="616"/>
                    <a:pt x="213" y="616"/>
                    <a:pt x="213" y="616"/>
                  </a:cubicBezTo>
                  <a:cubicBezTo>
                    <a:pt x="213" y="616"/>
                    <a:pt x="213" y="616"/>
                    <a:pt x="213" y="616"/>
                  </a:cubicBezTo>
                  <a:cubicBezTo>
                    <a:pt x="213" y="616"/>
                    <a:pt x="213" y="616"/>
                    <a:pt x="213" y="616"/>
                  </a:cubicBezTo>
                  <a:cubicBezTo>
                    <a:pt x="213" y="616"/>
                    <a:pt x="213" y="616"/>
                    <a:pt x="213" y="616"/>
                  </a:cubicBezTo>
                  <a:cubicBezTo>
                    <a:pt x="213" y="616"/>
                    <a:pt x="213" y="616"/>
                    <a:pt x="213" y="616"/>
                  </a:cubicBezTo>
                  <a:cubicBezTo>
                    <a:pt x="214" y="617"/>
                    <a:pt x="214" y="617"/>
                    <a:pt x="214" y="617"/>
                  </a:cubicBezTo>
                  <a:cubicBezTo>
                    <a:pt x="215" y="617"/>
                    <a:pt x="215" y="617"/>
                    <a:pt x="215" y="617"/>
                  </a:cubicBezTo>
                  <a:cubicBezTo>
                    <a:pt x="215" y="617"/>
                    <a:pt x="215" y="617"/>
                    <a:pt x="215" y="617"/>
                  </a:cubicBezTo>
                  <a:cubicBezTo>
                    <a:pt x="216" y="617"/>
                    <a:pt x="216" y="617"/>
                    <a:pt x="216" y="617"/>
                  </a:cubicBezTo>
                  <a:cubicBezTo>
                    <a:pt x="216" y="617"/>
                    <a:pt x="216" y="617"/>
                    <a:pt x="216" y="617"/>
                  </a:cubicBezTo>
                  <a:cubicBezTo>
                    <a:pt x="217" y="617"/>
                    <a:pt x="217" y="617"/>
                    <a:pt x="217" y="617"/>
                  </a:cubicBezTo>
                  <a:cubicBezTo>
                    <a:pt x="218" y="617"/>
                    <a:pt x="218" y="617"/>
                    <a:pt x="218" y="617"/>
                  </a:cubicBezTo>
                  <a:cubicBezTo>
                    <a:pt x="218" y="618"/>
                    <a:pt x="218" y="618"/>
                    <a:pt x="218" y="618"/>
                  </a:cubicBezTo>
                  <a:cubicBezTo>
                    <a:pt x="218" y="618"/>
                    <a:pt x="218" y="618"/>
                    <a:pt x="218" y="618"/>
                  </a:cubicBezTo>
                  <a:cubicBezTo>
                    <a:pt x="218" y="618"/>
                    <a:pt x="218" y="618"/>
                    <a:pt x="218" y="618"/>
                  </a:cubicBezTo>
                  <a:cubicBezTo>
                    <a:pt x="219" y="618"/>
                    <a:pt x="219" y="618"/>
                    <a:pt x="219" y="618"/>
                  </a:cubicBezTo>
                  <a:cubicBezTo>
                    <a:pt x="220" y="618"/>
                    <a:pt x="220" y="618"/>
                    <a:pt x="220" y="618"/>
                  </a:cubicBezTo>
                  <a:cubicBezTo>
                    <a:pt x="221" y="618"/>
                    <a:pt x="221" y="618"/>
                    <a:pt x="221" y="618"/>
                  </a:cubicBezTo>
                  <a:cubicBezTo>
                    <a:pt x="221" y="618"/>
                    <a:pt x="221" y="618"/>
                    <a:pt x="221" y="618"/>
                  </a:cubicBezTo>
                  <a:cubicBezTo>
                    <a:pt x="221" y="618"/>
                    <a:pt x="221" y="618"/>
                    <a:pt x="221" y="618"/>
                  </a:cubicBezTo>
                  <a:cubicBezTo>
                    <a:pt x="222" y="618"/>
                    <a:pt x="222" y="619"/>
                    <a:pt x="223" y="619"/>
                  </a:cubicBezTo>
                  <a:cubicBezTo>
                    <a:pt x="223" y="619"/>
                    <a:pt x="223" y="619"/>
                    <a:pt x="224" y="619"/>
                  </a:cubicBezTo>
                  <a:cubicBezTo>
                    <a:pt x="224" y="619"/>
                    <a:pt x="224" y="619"/>
                    <a:pt x="224" y="619"/>
                  </a:cubicBezTo>
                  <a:cubicBezTo>
                    <a:pt x="224" y="619"/>
                    <a:pt x="224" y="619"/>
                    <a:pt x="224" y="619"/>
                  </a:cubicBezTo>
                  <a:cubicBezTo>
                    <a:pt x="225" y="619"/>
                    <a:pt x="225" y="619"/>
                    <a:pt x="225" y="619"/>
                  </a:cubicBezTo>
                  <a:cubicBezTo>
                    <a:pt x="225" y="619"/>
                    <a:pt x="226" y="619"/>
                    <a:pt x="226" y="619"/>
                  </a:cubicBezTo>
                  <a:cubicBezTo>
                    <a:pt x="227" y="619"/>
                    <a:pt x="227" y="619"/>
                    <a:pt x="228" y="619"/>
                  </a:cubicBezTo>
                  <a:cubicBezTo>
                    <a:pt x="228" y="619"/>
                    <a:pt x="228" y="619"/>
                    <a:pt x="228" y="619"/>
                  </a:cubicBezTo>
                  <a:cubicBezTo>
                    <a:pt x="228" y="620"/>
                    <a:pt x="228" y="620"/>
                    <a:pt x="228" y="620"/>
                  </a:cubicBezTo>
                  <a:cubicBezTo>
                    <a:pt x="228" y="620"/>
                    <a:pt x="229" y="620"/>
                    <a:pt x="229" y="620"/>
                  </a:cubicBezTo>
                  <a:cubicBezTo>
                    <a:pt x="230" y="620"/>
                    <a:pt x="230" y="620"/>
                    <a:pt x="231" y="620"/>
                  </a:cubicBezTo>
                  <a:cubicBezTo>
                    <a:pt x="231" y="620"/>
                    <a:pt x="231" y="620"/>
                    <a:pt x="231" y="620"/>
                  </a:cubicBezTo>
                  <a:cubicBezTo>
                    <a:pt x="232" y="620"/>
                    <a:pt x="232" y="620"/>
                    <a:pt x="232" y="620"/>
                  </a:cubicBezTo>
                  <a:cubicBezTo>
                    <a:pt x="232" y="620"/>
                    <a:pt x="232" y="620"/>
                    <a:pt x="232" y="620"/>
                  </a:cubicBezTo>
                  <a:cubicBezTo>
                    <a:pt x="233" y="620"/>
                    <a:pt x="234" y="620"/>
                    <a:pt x="234" y="620"/>
                  </a:cubicBezTo>
                  <a:cubicBezTo>
                    <a:pt x="235" y="620"/>
                    <a:pt x="235" y="620"/>
                    <a:pt x="235" y="620"/>
                  </a:cubicBezTo>
                  <a:cubicBezTo>
                    <a:pt x="236" y="621"/>
                    <a:pt x="236" y="621"/>
                    <a:pt x="236" y="621"/>
                  </a:cubicBezTo>
                  <a:cubicBezTo>
                    <a:pt x="236" y="621"/>
                    <a:pt x="236" y="621"/>
                    <a:pt x="236" y="621"/>
                  </a:cubicBezTo>
                  <a:cubicBezTo>
                    <a:pt x="237" y="621"/>
                    <a:pt x="238" y="621"/>
                    <a:pt x="239" y="621"/>
                  </a:cubicBezTo>
                  <a:cubicBezTo>
                    <a:pt x="239" y="621"/>
                    <a:pt x="239" y="621"/>
                    <a:pt x="240" y="621"/>
                  </a:cubicBezTo>
                  <a:cubicBezTo>
                    <a:pt x="240" y="621"/>
                    <a:pt x="240" y="621"/>
                    <a:pt x="240" y="621"/>
                  </a:cubicBezTo>
                  <a:cubicBezTo>
                    <a:pt x="241" y="621"/>
                    <a:pt x="241" y="621"/>
                    <a:pt x="241" y="621"/>
                  </a:cubicBezTo>
                  <a:cubicBezTo>
                    <a:pt x="241" y="621"/>
                    <a:pt x="241" y="621"/>
                    <a:pt x="241" y="621"/>
                  </a:cubicBezTo>
                  <a:cubicBezTo>
                    <a:pt x="242" y="621"/>
                    <a:pt x="243" y="621"/>
                    <a:pt x="244" y="621"/>
                  </a:cubicBezTo>
                  <a:cubicBezTo>
                    <a:pt x="245" y="621"/>
                    <a:pt x="245" y="621"/>
                    <a:pt x="245" y="621"/>
                  </a:cubicBezTo>
                  <a:cubicBezTo>
                    <a:pt x="246" y="621"/>
                    <a:pt x="246" y="621"/>
                    <a:pt x="246" y="621"/>
                  </a:cubicBezTo>
                  <a:cubicBezTo>
                    <a:pt x="246" y="621"/>
                    <a:pt x="246" y="621"/>
                    <a:pt x="247" y="622"/>
                  </a:cubicBezTo>
                  <a:cubicBezTo>
                    <a:pt x="248" y="622"/>
                    <a:pt x="249" y="622"/>
                    <a:pt x="250" y="622"/>
                  </a:cubicBezTo>
                  <a:cubicBezTo>
                    <a:pt x="250" y="622"/>
                    <a:pt x="250" y="622"/>
                    <a:pt x="250" y="622"/>
                  </a:cubicBezTo>
                  <a:cubicBezTo>
                    <a:pt x="251" y="622"/>
                    <a:pt x="251" y="622"/>
                    <a:pt x="251" y="622"/>
                  </a:cubicBezTo>
                  <a:cubicBezTo>
                    <a:pt x="252" y="622"/>
                    <a:pt x="253" y="622"/>
                    <a:pt x="253" y="622"/>
                  </a:cubicBezTo>
                  <a:cubicBezTo>
                    <a:pt x="254" y="622"/>
                    <a:pt x="255" y="622"/>
                    <a:pt x="255" y="622"/>
                  </a:cubicBezTo>
                  <a:cubicBezTo>
                    <a:pt x="256" y="622"/>
                    <a:pt x="256" y="622"/>
                    <a:pt x="257" y="622"/>
                  </a:cubicBezTo>
                  <a:cubicBezTo>
                    <a:pt x="258" y="622"/>
                    <a:pt x="258" y="622"/>
                    <a:pt x="258" y="622"/>
                  </a:cubicBezTo>
                  <a:cubicBezTo>
                    <a:pt x="259" y="622"/>
                    <a:pt x="260" y="622"/>
                    <a:pt x="261" y="622"/>
                  </a:cubicBezTo>
                  <a:cubicBezTo>
                    <a:pt x="262" y="622"/>
                    <a:pt x="262" y="622"/>
                    <a:pt x="263" y="622"/>
                  </a:cubicBezTo>
                  <a:cubicBezTo>
                    <a:pt x="263" y="622"/>
                    <a:pt x="263" y="622"/>
                    <a:pt x="263" y="622"/>
                  </a:cubicBezTo>
                  <a:cubicBezTo>
                    <a:pt x="265" y="622"/>
                    <a:pt x="266" y="622"/>
                    <a:pt x="268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9" y="623"/>
                    <a:pt x="270" y="623"/>
                    <a:pt x="271" y="623"/>
                  </a:cubicBezTo>
                  <a:cubicBezTo>
                    <a:pt x="272" y="623"/>
                    <a:pt x="273" y="623"/>
                    <a:pt x="273" y="623"/>
                  </a:cubicBezTo>
                  <a:cubicBezTo>
                    <a:pt x="274" y="623"/>
                    <a:pt x="274" y="623"/>
                    <a:pt x="275" y="623"/>
                  </a:cubicBezTo>
                  <a:cubicBezTo>
                    <a:pt x="276" y="623"/>
                    <a:pt x="276" y="623"/>
                    <a:pt x="277" y="623"/>
                  </a:cubicBezTo>
                  <a:cubicBezTo>
                    <a:pt x="278" y="623"/>
                    <a:pt x="278" y="623"/>
                    <a:pt x="278" y="623"/>
                  </a:cubicBezTo>
                  <a:cubicBezTo>
                    <a:pt x="279" y="623"/>
                    <a:pt x="281" y="623"/>
                    <a:pt x="282" y="623"/>
                  </a:cubicBezTo>
                  <a:cubicBezTo>
                    <a:pt x="283" y="623"/>
                    <a:pt x="283" y="623"/>
                    <a:pt x="283" y="623"/>
                  </a:cubicBezTo>
                  <a:cubicBezTo>
                    <a:pt x="284" y="623"/>
                    <a:pt x="284" y="623"/>
                    <a:pt x="284" y="623"/>
                  </a:cubicBezTo>
                  <a:cubicBezTo>
                    <a:pt x="285" y="623"/>
                    <a:pt x="286" y="623"/>
                    <a:pt x="287" y="623"/>
                  </a:cubicBezTo>
                  <a:cubicBezTo>
                    <a:pt x="288" y="623"/>
                    <a:pt x="290" y="623"/>
                    <a:pt x="292" y="623"/>
                  </a:cubicBezTo>
                  <a:cubicBezTo>
                    <a:pt x="293" y="623"/>
                    <a:pt x="294" y="623"/>
                    <a:pt x="295" y="623"/>
                  </a:cubicBezTo>
                  <a:cubicBezTo>
                    <a:pt x="296" y="623"/>
                    <a:pt x="297" y="623"/>
                    <a:pt x="298" y="623"/>
                  </a:cubicBezTo>
                  <a:cubicBezTo>
                    <a:pt x="299" y="623"/>
                    <a:pt x="301" y="623"/>
                    <a:pt x="302" y="623"/>
                  </a:cubicBezTo>
                  <a:cubicBezTo>
                    <a:pt x="303" y="623"/>
                    <a:pt x="304" y="623"/>
                    <a:pt x="305" y="623"/>
                  </a:cubicBezTo>
                  <a:cubicBezTo>
                    <a:pt x="331" y="622"/>
                    <a:pt x="368" y="622"/>
                    <a:pt x="410" y="621"/>
                  </a:cubicBezTo>
                  <a:cubicBezTo>
                    <a:pt x="452" y="621"/>
                    <a:pt x="498" y="621"/>
                    <a:pt x="542" y="621"/>
                  </a:cubicBezTo>
                  <a:cubicBezTo>
                    <a:pt x="585" y="620"/>
                    <a:pt x="626" y="620"/>
                    <a:pt x="657" y="620"/>
                  </a:cubicBezTo>
                  <a:cubicBezTo>
                    <a:pt x="688" y="620"/>
                    <a:pt x="709" y="620"/>
                    <a:pt x="713" y="620"/>
                  </a:cubicBezTo>
                  <a:cubicBezTo>
                    <a:pt x="1004" y="613"/>
                    <a:pt x="1004" y="613"/>
                    <a:pt x="1004" y="613"/>
                  </a:cubicBezTo>
                  <a:cubicBezTo>
                    <a:pt x="1022" y="422"/>
                    <a:pt x="1022" y="422"/>
                    <a:pt x="1022" y="422"/>
                  </a:cubicBezTo>
                  <a:cubicBezTo>
                    <a:pt x="1022" y="422"/>
                    <a:pt x="1022" y="422"/>
                    <a:pt x="1022" y="422"/>
                  </a:cubicBezTo>
                  <a:cubicBezTo>
                    <a:pt x="1023" y="422"/>
                    <a:pt x="1024" y="422"/>
                    <a:pt x="1025" y="422"/>
                  </a:cubicBezTo>
                  <a:cubicBezTo>
                    <a:pt x="1025" y="422"/>
                    <a:pt x="1025" y="422"/>
                    <a:pt x="1026" y="422"/>
                  </a:cubicBezTo>
                  <a:cubicBezTo>
                    <a:pt x="1026" y="422"/>
                    <a:pt x="1026" y="422"/>
                    <a:pt x="1026" y="422"/>
                  </a:cubicBezTo>
                  <a:cubicBezTo>
                    <a:pt x="1026" y="422"/>
                    <a:pt x="1026" y="422"/>
                    <a:pt x="1026" y="422"/>
                  </a:cubicBezTo>
                  <a:cubicBezTo>
                    <a:pt x="1027" y="423"/>
                    <a:pt x="1027" y="423"/>
                    <a:pt x="1027" y="423"/>
                  </a:cubicBezTo>
                  <a:cubicBezTo>
                    <a:pt x="1028" y="423"/>
                    <a:pt x="1028" y="423"/>
                    <a:pt x="1029" y="423"/>
                  </a:cubicBezTo>
                  <a:cubicBezTo>
                    <a:pt x="1030" y="423"/>
                    <a:pt x="1031" y="423"/>
                    <a:pt x="1031" y="423"/>
                  </a:cubicBezTo>
                  <a:cubicBezTo>
                    <a:pt x="1032" y="423"/>
                    <a:pt x="1033" y="423"/>
                    <a:pt x="1033" y="423"/>
                  </a:cubicBezTo>
                  <a:cubicBezTo>
                    <a:pt x="1034" y="424"/>
                    <a:pt x="1035" y="424"/>
                    <a:pt x="1036" y="424"/>
                  </a:cubicBezTo>
                  <a:cubicBezTo>
                    <a:pt x="1036" y="424"/>
                    <a:pt x="1037" y="424"/>
                    <a:pt x="1038" y="424"/>
                  </a:cubicBezTo>
                  <a:cubicBezTo>
                    <a:pt x="1038" y="424"/>
                    <a:pt x="1039" y="424"/>
                    <a:pt x="1040" y="424"/>
                  </a:cubicBezTo>
                  <a:cubicBezTo>
                    <a:pt x="1041" y="424"/>
                    <a:pt x="1041" y="424"/>
                    <a:pt x="1041" y="424"/>
                  </a:cubicBezTo>
                  <a:cubicBezTo>
                    <a:pt x="1041" y="424"/>
                    <a:pt x="1041" y="424"/>
                    <a:pt x="1041" y="424"/>
                  </a:cubicBezTo>
                  <a:cubicBezTo>
                    <a:pt x="1041" y="424"/>
                    <a:pt x="1041" y="424"/>
                    <a:pt x="1041" y="424"/>
                  </a:cubicBezTo>
                  <a:cubicBezTo>
                    <a:pt x="1042" y="424"/>
                    <a:pt x="1042" y="424"/>
                    <a:pt x="1042" y="424"/>
                  </a:cubicBezTo>
                  <a:cubicBezTo>
                    <a:pt x="1042" y="425"/>
                    <a:pt x="1043" y="425"/>
                    <a:pt x="1044" y="425"/>
                  </a:cubicBezTo>
                  <a:cubicBezTo>
                    <a:pt x="1045" y="425"/>
                    <a:pt x="1045" y="425"/>
                    <a:pt x="1046" y="425"/>
                  </a:cubicBezTo>
                  <a:cubicBezTo>
                    <a:pt x="1047" y="425"/>
                    <a:pt x="1047" y="425"/>
                    <a:pt x="1048" y="425"/>
                  </a:cubicBezTo>
                  <a:cubicBezTo>
                    <a:pt x="1049" y="425"/>
                    <a:pt x="1049" y="425"/>
                    <a:pt x="1050" y="425"/>
                  </a:cubicBezTo>
                  <a:cubicBezTo>
                    <a:pt x="1051" y="425"/>
                    <a:pt x="1051" y="425"/>
                    <a:pt x="1052" y="425"/>
                  </a:cubicBezTo>
                  <a:cubicBezTo>
                    <a:pt x="1053" y="425"/>
                    <a:pt x="1053" y="425"/>
                    <a:pt x="1054" y="425"/>
                  </a:cubicBezTo>
                  <a:cubicBezTo>
                    <a:pt x="1055" y="425"/>
                    <a:pt x="1055" y="425"/>
                    <a:pt x="1055" y="425"/>
                  </a:cubicBezTo>
                  <a:cubicBezTo>
                    <a:pt x="1055" y="425"/>
                    <a:pt x="1055" y="425"/>
                    <a:pt x="1055" y="425"/>
                  </a:cubicBezTo>
                  <a:cubicBezTo>
                    <a:pt x="1055" y="425"/>
                    <a:pt x="1055" y="425"/>
                    <a:pt x="1055" y="425"/>
                  </a:cubicBezTo>
                  <a:cubicBezTo>
                    <a:pt x="1056" y="426"/>
                    <a:pt x="1056" y="426"/>
                    <a:pt x="1056" y="426"/>
                  </a:cubicBezTo>
                  <a:cubicBezTo>
                    <a:pt x="1057" y="426"/>
                    <a:pt x="1057" y="426"/>
                    <a:pt x="1058" y="426"/>
                  </a:cubicBezTo>
                  <a:cubicBezTo>
                    <a:pt x="1059" y="426"/>
                    <a:pt x="1059" y="426"/>
                    <a:pt x="1060" y="426"/>
                  </a:cubicBezTo>
                  <a:cubicBezTo>
                    <a:pt x="1060" y="426"/>
                    <a:pt x="1061" y="426"/>
                    <a:pt x="1062" y="426"/>
                  </a:cubicBezTo>
                  <a:cubicBezTo>
                    <a:pt x="1062" y="426"/>
                    <a:pt x="1063" y="426"/>
                    <a:pt x="1064" y="426"/>
                  </a:cubicBezTo>
                  <a:cubicBezTo>
                    <a:pt x="1064" y="426"/>
                    <a:pt x="1064" y="426"/>
                    <a:pt x="1065" y="426"/>
                  </a:cubicBezTo>
                  <a:cubicBezTo>
                    <a:pt x="1065" y="426"/>
                    <a:pt x="1066" y="426"/>
                    <a:pt x="1066" y="426"/>
                  </a:cubicBezTo>
                  <a:cubicBezTo>
                    <a:pt x="1066" y="426"/>
                    <a:pt x="1067" y="426"/>
                    <a:pt x="1067" y="426"/>
                  </a:cubicBezTo>
                  <a:cubicBezTo>
                    <a:pt x="1068" y="426"/>
                    <a:pt x="1068" y="426"/>
                    <a:pt x="1068" y="426"/>
                  </a:cubicBezTo>
                  <a:cubicBezTo>
                    <a:pt x="1069" y="426"/>
                    <a:pt x="1069" y="426"/>
                    <a:pt x="1069" y="426"/>
                  </a:cubicBezTo>
                  <a:cubicBezTo>
                    <a:pt x="1070" y="426"/>
                    <a:pt x="1070" y="426"/>
                    <a:pt x="1070" y="426"/>
                  </a:cubicBezTo>
                  <a:cubicBezTo>
                    <a:pt x="1071" y="426"/>
                    <a:pt x="1071" y="426"/>
                    <a:pt x="1071" y="426"/>
                  </a:cubicBezTo>
                  <a:cubicBezTo>
                    <a:pt x="1072" y="426"/>
                    <a:pt x="1072" y="426"/>
                    <a:pt x="1072" y="426"/>
                  </a:cubicBezTo>
                  <a:cubicBezTo>
                    <a:pt x="1072" y="426"/>
                    <a:pt x="1073" y="426"/>
                    <a:pt x="1074" y="426"/>
                  </a:cubicBezTo>
                  <a:cubicBezTo>
                    <a:pt x="1074" y="426"/>
                    <a:pt x="1075" y="426"/>
                    <a:pt x="1076" y="426"/>
                  </a:cubicBezTo>
                  <a:cubicBezTo>
                    <a:pt x="1076" y="426"/>
                    <a:pt x="1076" y="426"/>
                    <a:pt x="1077" y="426"/>
                  </a:cubicBezTo>
                  <a:cubicBezTo>
                    <a:pt x="1077" y="426"/>
                    <a:pt x="1077" y="426"/>
                    <a:pt x="1077" y="426"/>
                  </a:cubicBezTo>
                  <a:cubicBezTo>
                    <a:pt x="1078" y="426"/>
                    <a:pt x="1078" y="426"/>
                    <a:pt x="1078" y="426"/>
                  </a:cubicBezTo>
                  <a:cubicBezTo>
                    <a:pt x="1078" y="425"/>
                    <a:pt x="1079" y="425"/>
                    <a:pt x="1080" y="425"/>
                  </a:cubicBezTo>
                  <a:cubicBezTo>
                    <a:pt x="1080" y="425"/>
                    <a:pt x="1081" y="425"/>
                    <a:pt x="1082" y="425"/>
                  </a:cubicBezTo>
                  <a:cubicBezTo>
                    <a:pt x="1082" y="425"/>
                    <a:pt x="1083" y="425"/>
                    <a:pt x="1084" y="425"/>
                  </a:cubicBezTo>
                  <a:cubicBezTo>
                    <a:pt x="1084" y="425"/>
                    <a:pt x="1085" y="425"/>
                    <a:pt x="1085" y="425"/>
                  </a:cubicBezTo>
                  <a:cubicBezTo>
                    <a:pt x="1085" y="425"/>
                    <a:pt x="1085" y="425"/>
                    <a:pt x="1085" y="425"/>
                  </a:cubicBezTo>
                  <a:cubicBezTo>
                    <a:pt x="1086" y="425"/>
                    <a:pt x="1086" y="425"/>
                    <a:pt x="1086" y="425"/>
                  </a:cubicBezTo>
                  <a:cubicBezTo>
                    <a:pt x="1087" y="425"/>
                    <a:pt x="1087" y="425"/>
                    <a:pt x="1088" y="425"/>
                  </a:cubicBezTo>
                  <a:cubicBezTo>
                    <a:pt x="1089" y="425"/>
                    <a:pt x="1089" y="425"/>
                    <a:pt x="1090" y="425"/>
                  </a:cubicBezTo>
                  <a:cubicBezTo>
                    <a:pt x="1091" y="424"/>
                    <a:pt x="1092" y="424"/>
                    <a:pt x="1093" y="424"/>
                  </a:cubicBezTo>
                  <a:cubicBezTo>
                    <a:pt x="1093" y="424"/>
                    <a:pt x="1093" y="424"/>
                    <a:pt x="1093" y="424"/>
                  </a:cubicBezTo>
                  <a:cubicBezTo>
                    <a:pt x="1093" y="424"/>
                    <a:pt x="1093" y="424"/>
                    <a:pt x="1093" y="424"/>
                  </a:cubicBezTo>
                  <a:cubicBezTo>
                    <a:pt x="1094" y="424"/>
                    <a:pt x="1094" y="424"/>
                    <a:pt x="1095" y="424"/>
                  </a:cubicBezTo>
                  <a:cubicBezTo>
                    <a:pt x="1096" y="424"/>
                    <a:pt x="1097" y="424"/>
                    <a:pt x="1097" y="424"/>
                  </a:cubicBezTo>
                  <a:cubicBezTo>
                    <a:pt x="1098" y="423"/>
                    <a:pt x="1100" y="423"/>
                    <a:pt x="1101" y="423"/>
                  </a:cubicBezTo>
                  <a:cubicBezTo>
                    <a:pt x="1102" y="423"/>
                    <a:pt x="1103" y="423"/>
                    <a:pt x="1104" y="422"/>
                  </a:cubicBezTo>
                  <a:cubicBezTo>
                    <a:pt x="1105" y="422"/>
                    <a:pt x="1106" y="422"/>
                    <a:pt x="1107" y="422"/>
                  </a:cubicBezTo>
                  <a:cubicBezTo>
                    <a:pt x="1107" y="422"/>
                    <a:pt x="1107" y="422"/>
                    <a:pt x="1107" y="422"/>
                  </a:cubicBezTo>
                  <a:cubicBezTo>
                    <a:pt x="1108" y="422"/>
                    <a:pt x="1108" y="422"/>
                    <a:pt x="1108" y="422"/>
                  </a:cubicBezTo>
                  <a:cubicBezTo>
                    <a:pt x="1109" y="421"/>
                    <a:pt x="1109" y="421"/>
                    <a:pt x="1110" y="421"/>
                  </a:cubicBezTo>
                  <a:cubicBezTo>
                    <a:pt x="1111" y="421"/>
                    <a:pt x="1111" y="421"/>
                    <a:pt x="1112" y="421"/>
                  </a:cubicBezTo>
                  <a:cubicBezTo>
                    <a:pt x="1113" y="420"/>
                    <a:pt x="1115" y="420"/>
                    <a:pt x="1117" y="419"/>
                  </a:cubicBezTo>
                  <a:cubicBezTo>
                    <a:pt x="1117" y="419"/>
                    <a:pt x="1118" y="419"/>
                    <a:pt x="1118" y="419"/>
                  </a:cubicBezTo>
                  <a:cubicBezTo>
                    <a:pt x="1119" y="419"/>
                    <a:pt x="1119" y="419"/>
                    <a:pt x="1119" y="419"/>
                  </a:cubicBezTo>
                  <a:cubicBezTo>
                    <a:pt x="1121" y="418"/>
                    <a:pt x="1122" y="417"/>
                    <a:pt x="1124" y="417"/>
                  </a:cubicBezTo>
                  <a:cubicBezTo>
                    <a:pt x="1125" y="417"/>
                    <a:pt x="1125" y="417"/>
                    <a:pt x="1125" y="416"/>
                  </a:cubicBezTo>
                  <a:cubicBezTo>
                    <a:pt x="1126" y="416"/>
                    <a:pt x="1126" y="416"/>
                    <a:pt x="1126" y="416"/>
                  </a:cubicBezTo>
                  <a:cubicBezTo>
                    <a:pt x="1126" y="416"/>
                    <a:pt x="1126" y="416"/>
                    <a:pt x="1126" y="416"/>
                  </a:cubicBezTo>
                  <a:cubicBezTo>
                    <a:pt x="1128" y="415"/>
                    <a:pt x="1130" y="414"/>
                    <a:pt x="1132" y="414"/>
                  </a:cubicBezTo>
                  <a:cubicBezTo>
                    <a:pt x="1132" y="414"/>
                    <a:pt x="1132" y="414"/>
                    <a:pt x="1132" y="414"/>
                  </a:cubicBezTo>
                  <a:cubicBezTo>
                    <a:pt x="1132" y="413"/>
                    <a:pt x="1133" y="413"/>
                    <a:pt x="1133" y="413"/>
                  </a:cubicBezTo>
                  <a:cubicBezTo>
                    <a:pt x="1134" y="412"/>
                    <a:pt x="1136" y="412"/>
                    <a:pt x="1137" y="411"/>
                  </a:cubicBezTo>
                  <a:cubicBezTo>
                    <a:pt x="1138" y="410"/>
                    <a:pt x="1138" y="410"/>
                    <a:pt x="1138" y="410"/>
                  </a:cubicBezTo>
                  <a:cubicBezTo>
                    <a:pt x="1138" y="410"/>
                    <a:pt x="1139" y="410"/>
                    <a:pt x="1140" y="409"/>
                  </a:cubicBezTo>
                  <a:cubicBezTo>
                    <a:pt x="1140" y="409"/>
                    <a:pt x="1140" y="409"/>
                    <a:pt x="1140" y="409"/>
                  </a:cubicBezTo>
                  <a:cubicBezTo>
                    <a:pt x="1141" y="409"/>
                    <a:pt x="1141" y="409"/>
                    <a:pt x="1141" y="409"/>
                  </a:cubicBezTo>
                  <a:cubicBezTo>
                    <a:pt x="1141" y="408"/>
                    <a:pt x="1142" y="408"/>
                    <a:pt x="1142" y="408"/>
                  </a:cubicBezTo>
                  <a:cubicBezTo>
                    <a:pt x="1143" y="407"/>
                    <a:pt x="1143" y="407"/>
                    <a:pt x="1144" y="406"/>
                  </a:cubicBezTo>
                  <a:cubicBezTo>
                    <a:pt x="1144" y="406"/>
                    <a:pt x="1144" y="406"/>
                    <a:pt x="1144" y="406"/>
                  </a:cubicBezTo>
                  <a:cubicBezTo>
                    <a:pt x="1144" y="406"/>
                    <a:pt x="1144" y="406"/>
                    <a:pt x="1144" y="406"/>
                  </a:cubicBezTo>
                  <a:cubicBezTo>
                    <a:pt x="1144" y="406"/>
                    <a:pt x="1144" y="406"/>
                    <a:pt x="1144" y="406"/>
                  </a:cubicBezTo>
                  <a:cubicBezTo>
                    <a:pt x="1145" y="406"/>
                    <a:pt x="1145" y="405"/>
                    <a:pt x="1146" y="405"/>
                  </a:cubicBezTo>
                  <a:cubicBezTo>
                    <a:pt x="1146" y="405"/>
                    <a:pt x="1146" y="405"/>
                    <a:pt x="1146" y="405"/>
                  </a:cubicBezTo>
                  <a:cubicBezTo>
                    <a:pt x="1146" y="404"/>
                    <a:pt x="1147" y="404"/>
                    <a:pt x="1147" y="404"/>
                  </a:cubicBezTo>
                  <a:cubicBezTo>
                    <a:pt x="1147" y="403"/>
                    <a:pt x="1147" y="403"/>
                    <a:pt x="1147" y="403"/>
                  </a:cubicBezTo>
                  <a:cubicBezTo>
                    <a:pt x="1147" y="403"/>
                    <a:pt x="1147" y="403"/>
                    <a:pt x="1147" y="403"/>
                  </a:cubicBezTo>
                  <a:cubicBezTo>
                    <a:pt x="1148" y="403"/>
                    <a:pt x="1148" y="403"/>
                    <a:pt x="1148" y="403"/>
                  </a:cubicBezTo>
                  <a:cubicBezTo>
                    <a:pt x="1149" y="402"/>
                    <a:pt x="1149" y="402"/>
                    <a:pt x="1149" y="402"/>
                  </a:cubicBezTo>
                  <a:cubicBezTo>
                    <a:pt x="1150" y="400"/>
                    <a:pt x="1150" y="400"/>
                    <a:pt x="1150" y="400"/>
                  </a:cubicBezTo>
                  <a:cubicBezTo>
                    <a:pt x="1150" y="400"/>
                    <a:pt x="1150" y="400"/>
                    <a:pt x="1150" y="400"/>
                  </a:cubicBezTo>
                  <a:cubicBezTo>
                    <a:pt x="1150" y="400"/>
                    <a:pt x="1150" y="400"/>
                    <a:pt x="1150" y="400"/>
                  </a:cubicBezTo>
                  <a:cubicBezTo>
                    <a:pt x="1150" y="400"/>
                    <a:pt x="1150" y="400"/>
                    <a:pt x="1150" y="400"/>
                  </a:cubicBezTo>
                  <a:cubicBezTo>
                    <a:pt x="1151" y="399"/>
                    <a:pt x="1151" y="399"/>
                    <a:pt x="1151" y="399"/>
                  </a:cubicBezTo>
                  <a:cubicBezTo>
                    <a:pt x="1151" y="398"/>
                    <a:pt x="1151" y="398"/>
                    <a:pt x="1151" y="398"/>
                  </a:cubicBezTo>
                  <a:cubicBezTo>
                    <a:pt x="1152" y="397"/>
                    <a:pt x="1152" y="397"/>
                    <a:pt x="1152" y="397"/>
                  </a:cubicBezTo>
                  <a:cubicBezTo>
                    <a:pt x="1152" y="397"/>
                    <a:pt x="1152" y="397"/>
                    <a:pt x="1152" y="397"/>
                  </a:cubicBezTo>
                  <a:cubicBezTo>
                    <a:pt x="1152" y="397"/>
                    <a:pt x="1152" y="397"/>
                    <a:pt x="1152" y="397"/>
                  </a:cubicBezTo>
                  <a:cubicBezTo>
                    <a:pt x="1152" y="397"/>
                    <a:pt x="1152" y="397"/>
                    <a:pt x="1152" y="397"/>
                  </a:cubicBezTo>
                  <a:cubicBezTo>
                    <a:pt x="1153" y="396"/>
                    <a:pt x="1153" y="396"/>
                    <a:pt x="1153" y="396"/>
                  </a:cubicBezTo>
                  <a:cubicBezTo>
                    <a:pt x="1153" y="395"/>
                    <a:pt x="1153" y="395"/>
                    <a:pt x="1153" y="395"/>
                  </a:cubicBezTo>
                  <a:cubicBezTo>
                    <a:pt x="1153" y="394"/>
                    <a:pt x="1153" y="394"/>
                    <a:pt x="1153" y="394"/>
                  </a:cubicBezTo>
                  <a:cubicBezTo>
                    <a:pt x="1153" y="394"/>
                    <a:pt x="1153" y="394"/>
                    <a:pt x="1153" y="394"/>
                  </a:cubicBezTo>
                  <a:cubicBezTo>
                    <a:pt x="1154" y="394"/>
                    <a:pt x="1154" y="394"/>
                    <a:pt x="1154" y="394"/>
                  </a:cubicBezTo>
                  <a:cubicBezTo>
                    <a:pt x="1154" y="394"/>
                    <a:pt x="1154" y="394"/>
                    <a:pt x="1154" y="394"/>
                  </a:cubicBezTo>
                  <a:cubicBezTo>
                    <a:pt x="1154" y="394"/>
                    <a:pt x="1154" y="394"/>
                    <a:pt x="1154" y="394"/>
                  </a:cubicBezTo>
                  <a:cubicBezTo>
                    <a:pt x="1154" y="394"/>
                    <a:pt x="1154" y="393"/>
                    <a:pt x="1154" y="393"/>
                  </a:cubicBezTo>
                  <a:cubicBezTo>
                    <a:pt x="1154" y="393"/>
                    <a:pt x="1154" y="392"/>
                    <a:pt x="1154" y="392"/>
                  </a:cubicBezTo>
                  <a:cubicBezTo>
                    <a:pt x="1154" y="391"/>
                    <a:pt x="1155" y="391"/>
                    <a:pt x="1155" y="391"/>
                  </a:cubicBezTo>
                  <a:cubicBezTo>
                    <a:pt x="1155" y="390"/>
                    <a:pt x="1155" y="390"/>
                    <a:pt x="1155" y="390"/>
                  </a:cubicBezTo>
                  <a:cubicBezTo>
                    <a:pt x="1155" y="389"/>
                    <a:pt x="1155" y="389"/>
                    <a:pt x="1155" y="389"/>
                  </a:cubicBezTo>
                  <a:cubicBezTo>
                    <a:pt x="1155" y="389"/>
                    <a:pt x="1155" y="389"/>
                    <a:pt x="1155" y="389"/>
                  </a:cubicBezTo>
                  <a:cubicBezTo>
                    <a:pt x="1155" y="389"/>
                    <a:pt x="1155" y="389"/>
                    <a:pt x="1155" y="389"/>
                  </a:cubicBezTo>
                  <a:cubicBezTo>
                    <a:pt x="1155" y="388"/>
                    <a:pt x="1155" y="388"/>
                    <a:pt x="1155" y="388"/>
                  </a:cubicBezTo>
                  <a:cubicBezTo>
                    <a:pt x="1155" y="388"/>
                    <a:pt x="1156" y="387"/>
                    <a:pt x="1156" y="387"/>
                  </a:cubicBezTo>
                  <a:cubicBezTo>
                    <a:pt x="1156" y="386"/>
                    <a:pt x="1156" y="386"/>
                    <a:pt x="1156" y="386"/>
                  </a:cubicBezTo>
                  <a:cubicBezTo>
                    <a:pt x="1156" y="386"/>
                    <a:pt x="1156" y="386"/>
                    <a:pt x="1156" y="386"/>
                  </a:cubicBezTo>
                  <a:cubicBezTo>
                    <a:pt x="1156" y="386"/>
                    <a:pt x="1156" y="386"/>
                    <a:pt x="1156" y="386"/>
                  </a:cubicBezTo>
                  <a:cubicBezTo>
                    <a:pt x="1156" y="386"/>
                    <a:pt x="1156" y="386"/>
                    <a:pt x="1156" y="386"/>
                  </a:cubicBezTo>
                  <a:cubicBezTo>
                    <a:pt x="1156" y="385"/>
                    <a:pt x="1156" y="385"/>
                    <a:pt x="1156" y="384"/>
                  </a:cubicBezTo>
                  <a:cubicBezTo>
                    <a:pt x="1156" y="384"/>
                    <a:pt x="1156" y="384"/>
                    <a:pt x="1156" y="384"/>
                  </a:cubicBezTo>
                  <a:cubicBezTo>
                    <a:pt x="1156" y="384"/>
                    <a:pt x="1156" y="384"/>
                    <a:pt x="1156" y="384"/>
                  </a:cubicBezTo>
                  <a:cubicBezTo>
                    <a:pt x="1156" y="384"/>
                    <a:pt x="1156" y="384"/>
                    <a:pt x="1156" y="384"/>
                  </a:cubicBezTo>
                  <a:cubicBezTo>
                    <a:pt x="1156" y="384"/>
                    <a:pt x="1156" y="384"/>
                    <a:pt x="1156" y="384"/>
                  </a:cubicBezTo>
                  <a:cubicBezTo>
                    <a:pt x="1177" y="190"/>
                    <a:pt x="1177" y="190"/>
                    <a:pt x="1177" y="190"/>
                  </a:cubicBezTo>
                  <a:cubicBezTo>
                    <a:pt x="1177" y="191"/>
                    <a:pt x="1177" y="192"/>
                    <a:pt x="1177" y="192"/>
                  </a:cubicBezTo>
                  <a:close/>
                </a:path>
              </a:pathLst>
            </a:custGeom>
            <a:gradFill>
              <a:gsLst>
                <a:gs pos="53000">
                  <a:schemeClr val="bg1">
                    <a:lumMod val="85000"/>
                  </a:schemeClr>
                </a:gs>
                <a:gs pos="98000">
                  <a:schemeClr val="bg1">
                    <a:lumMod val="65000"/>
                  </a:schemeClr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Freeform 27"/>
            <p:cNvSpPr/>
            <p:nvPr/>
          </p:nvSpPr>
          <p:spPr bwMode="auto">
            <a:xfrm flipH="1">
              <a:off x="3292673" y="3890987"/>
              <a:ext cx="1743075" cy="658812"/>
            </a:xfrm>
            <a:custGeom>
              <a:avLst/>
              <a:gdLst>
                <a:gd name="T0" fmla="*/ 1124 w 1179"/>
                <a:gd name="T1" fmla="*/ 160 h 445"/>
                <a:gd name="T2" fmla="*/ 1059 w 1179"/>
                <a:gd name="T3" fmla="*/ 148 h 445"/>
                <a:gd name="T4" fmla="*/ 1004 w 1179"/>
                <a:gd name="T5" fmla="*/ 149 h 445"/>
                <a:gd name="T6" fmla="*/ 976 w 1179"/>
                <a:gd name="T7" fmla="*/ 157 h 445"/>
                <a:gd name="T8" fmla="*/ 957 w 1179"/>
                <a:gd name="T9" fmla="*/ 159 h 445"/>
                <a:gd name="T10" fmla="*/ 901 w 1179"/>
                <a:gd name="T11" fmla="*/ 143 h 445"/>
                <a:gd name="T12" fmla="*/ 902 w 1179"/>
                <a:gd name="T13" fmla="*/ 72 h 445"/>
                <a:gd name="T14" fmla="*/ 902 w 1179"/>
                <a:gd name="T15" fmla="*/ 24 h 445"/>
                <a:gd name="T16" fmla="*/ 856 w 1179"/>
                <a:gd name="T17" fmla="*/ 0 h 445"/>
                <a:gd name="T18" fmla="*/ 701 w 1179"/>
                <a:gd name="T19" fmla="*/ 5 h 445"/>
                <a:gd name="T20" fmla="*/ 638 w 1179"/>
                <a:gd name="T21" fmla="*/ 11 h 445"/>
                <a:gd name="T22" fmla="*/ 636 w 1179"/>
                <a:gd name="T23" fmla="*/ 49 h 445"/>
                <a:gd name="T24" fmla="*/ 648 w 1179"/>
                <a:gd name="T25" fmla="*/ 111 h 445"/>
                <a:gd name="T26" fmla="*/ 585 w 1179"/>
                <a:gd name="T27" fmla="*/ 120 h 445"/>
                <a:gd name="T28" fmla="*/ 512 w 1179"/>
                <a:gd name="T29" fmla="*/ 116 h 445"/>
                <a:gd name="T30" fmla="*/ 487 w 1179"/>
                <a:gd name="T31" fmla="*/ 78 h 445"/>
                <a:gd name="T32" fmla="*/ 450 w 1179"/>
                <a:gd name="T33" fmla="*/ 19 h 445"/>
                <a:gd name="T34" fmla="*/ 434 w 1179"/>
                <a:gd name="T35" fmla="*/ 19 h 445"/>
                <a:gd name="T36" fmla="*/ 284 w 1179"/>
                <a:gd name="T37" fmla="*/ 24 h 445"/>
                <a:gd name="T38" fmla="*/ 221 w 1179"/>
                <a:gd name="T39" fmla="*/ 137 h 445"/>
                <a:gd name="T40" fmla="*/ 206 w 1179"/>
                <a:gd name="T41" fmla="*/ 159 h 445"/>
                <a:gd name="T42" fmla="*/ 188 w 1179"/>
                <a:gd name="T43" fmla="*/ 162 h 445"/>
                <a:gd name="T44" fmla="*/ 163 w 1179"/>
                <a:gd name="T45" fmla="*/ 156 h 445"/>
                <a:gd name="T46" fmla="*/ 86 w 1179"/>
                <a:gd name="T47" fmla="*/ 143 h 445"/>
                <a:gd name="T48" fmla="*/ 56 w 1179"/>
                <a:gd name="T49" fmla="*/ 147 h 445"/>
                <a:gd name="T50" fmla="*/ 4 w 1179"/>
                <a:gd name="T51" fmla="*/ 193 h 445"/>
                <a:gd name="T52" fmla="*/ 60 w 1179"/>
                <a:gd name="T53" fmla="*/ 250 h 445"/>
                <a:gd name="T54" fmla="*/ 119 w 1179"/>
                <a:gd name="T55" fmla="*/ 260 h 445"/>
                <a:gd name="T56" fmla="*/ 149 w 1179"/>
                <a:gd name="T57" fmla="*/ 257 h 445"/>
                <a:gd name="T58" fmla="*/ 168 w 1179"/>
                <a:gd name="T59" fmla="*/ 255 h 445"/>
                <a:gd name="T60" fmla="*/ 197 w 1179"/>
                <a:gd name="T61" fmla="*/ 256 h 445"/>
                <a:gd name="T62" fmla="*/ 225 w 1179"/>
                <a:gd name="T63" fmla="*/ 288 h 445"/>
                <a:gd name="T64" fmla="*/ 193 w 1179"/>
                <a:gd name="T65" fmla="*/ 406 h 445"/>
                <a:gd name="T66" fmla="*/ 217 w 1179"/>
                <a:gd name="T67" fmla="*/ 439 h 445"/>
                <a:gd name="T68" fmla="*/ 301 w 1179"/>
                <a:gd name="T69" fmla="*/ 445 h 445"/>
                <a:gd name="T70" fmla="*/ 311 w 1179"/>
                <a:gd name="T71" fmla="*/ 445 h 445"/>
                <a:gd name="T72" fmla="*/ 670 w 1179"/>
                <a:gd name="T73" fmla="*/ 442 h 445"/>
                <a:gd name="T74" fmla="*/ 1005 w 1179"/>
                <a:gd name="T75" fmla="*/ 405 h 445"/>
                <a:gd name="T76" fmla="*/ 934 w 1179"/>
                <a:gd name="T77" fmla="*/ 267 h 445"/>
                <a:gd name="T78" fmla="*/ 961 w 1179"/>
                <a:gd name="T79" fmla="*/ 249 h 445"/>
                <a:gd name="T80" fmla="*/ 1000 w 1179"/>
                <a:gd name="T81" fmla="*/ 248 h 445"/>
                <a:gd name="T82" fmla="*/ 1046 w 1179"/>
                <a:gd name="T83" fmla="*/ 255 h 445"/>
                <a:gd name="T84" fmla="*/ 1089 w 1179"/>
                <a:gd name="T85" fmla="*/ 259 h 445"/>
                <a:gd name="T86" fmla="*/ 1166 w 1179"/>
                <a:gd name="T87" fmla="*/ 240 h 445"/>
                <a:gd name="T88" fmla="*/ 1171 w 1179"/>
                <a:gd name="T89" fmla="*/ 192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9" h="445">
                  <a:moveTo>
                    <a:pt x="1171" y="192"/>
                  </a:moveTo>
                  <a:cubicBezTo>
                    <a:pt x="1167" y="186"/>
                    <a:pt x="1161" y="180"/>
                    <a:pt x="1154" y="175"/>
                  </a:cubicBezTo>
                  <a:cubicBezTo>
                    <a:pt x="1146" y="169"/>
                    <a:pt x="1136" y="164"/>
                    <a:pt x="1124" y="160"/>
                  </a:cubicBezTo>
                  <a:cubicBezTo>
                    <a:pt x="1118" y="157"/>
                    <a:pt x="1111" y="155"/>
                    <a:pt x="1104" y="154"/>
                  </a:cubicBezTo>
                  <a:cubicBezTo>
                    <a:pt x="1097" y="152"/>
                    <a:pt x="1089" y="151"/>
                    <a:pt x="1082" y="150"/>
                  </a:cubicBezTo>
                  <a:cubicBezTo>
                    <a:pt x="1074" y="149"/>
                    <a:pt x="1067" y="148"/>
                    <a:pt x="1059" y="148"/>
                  </a:cubicBezTo>
                  <a:cubicBezTo>
                    <a:pt x="1051" y="147"/>
                    <a:pt x="1044" y="147"/>
                    <a:pt x="1037" y="147"/>
                  </a:cubicBezTo>
                  <a:cubicBezTo>
                    <a:pt x="1031" y="147"/>
                    <a:pt x="1025" y="147"/>
                    <a:pt x="1019" y="148"/>
                  </a:cubicBezTo>
                  <a:cubicBezTo>
                    <a:pt x="1014" y="148"/>
                    <a:pt x="1008" y="149"/>
                    <a:pt x="1004" y="149"/>
                  </a:cubicBezTo>
                  <a:cubicBezTo>
                    <a:pt x="999" y="150"/>
                    <a:pt x="995" y="151"/>
                    <a:pt x="991" y="152"/>
                  </a:cubicBezTo>
                  <a:cubicBezTo>
                    <a:pt x="987" y="153"/>
                    <a:pt x="984" y="154"/>
                    <a:pt x="981" y="155"/>
                  </a:cubicBezTo>
                  <a:cubicBezTo>
                    <a:pt x="980" y="156"/>
                    <a:pt x="978" y="156"/>
                    <a:pt x="976" y="157"/>
                  </a:cubicBezTo>
                  <a:cubicBezTo>
                    <a:pt x="975" y="157"/>
                    <a:pt x="973" y="158"/>
                    <a:pt x="971" y="158"/>
                  </a:cubicBezTo>
                  <a:cubicBezTo>
                    <a:pt x="968" y="158"/>
                    <a:pt x="966" y="159"/>
                    <a:pt x="964" y="159"/>
                  </a:cubicBezTo>
                  <a:cubicBezTo>
                    <a:pt x="962" y="159"/>
                    <a:pt x="959" y="159"/>
                    <a:pt x="957" y="159"/>
                  </a:cubicBezTo>
                  <a:cubicBezTo>
                    <a:pt x="950" y="159"/>
                    <a:pt x="942" y="159"/>
                    <a:pt x="935" y="157"/>
                  </a:cubicBezTo>
                  <a:cubicBezTo>
                    <a:pt x="928" y="156"/>
                    <a:pt x="921" y="155"/>
                    <a:pt x="915" y="152"/>
                  </a:cubicBezTo>
                  <a:cubicBezTo>
                    <a:pt x="910" y="150"/>
                    <a:pt x="905" y="147"/>
                    <a:pt x="901" y="143"/>
                  </a:cubicBezTo>
                  <a:cubicBezTo>
                    <a:pt x="898" y="140"/>
                    <a:pt x="896" y="136"/>
                    <a:pt x="897" y="132"/>
                  </a:cubicBezTo>
                  <a:cubicBezTo>
                    <a:pt x="898" y="126"/>
                    <a:pt x="899" y="116"/>
                    <a:pt x="900" y="105"/>
                  </a:cubicBezTo>
                  <a:cubicBezTo>
                    <a:pt x="901" y="95"/>
                    <a:pt x="901" y="83"/>
                    <a:pt x="902" y="72"/>
                  </a:cubicBezTo>
                  <a:cubicBezTo>
                    <a:pt x="902" y="61"/>
                    <a:pt x="903" y="51"/>
                    <a:pt x="903" y="43"/>
                  </a:cubicBezTo>
                  <a:cubicBezTo>
                    <a:pt x="903" y="35"/>
                    <a:pt x="903" y="30"/>
                    <a:pt x="903" y="29"/>
                  </a:cubicBezTo>
                  <a:cubicBezTo>
                    <a:pt x="903" y="29"/>
                    <a:pt x="903" y="27"/>
                    <a:pt x="902" y="24"/>
                  </a:cubicBezTo>
                  <a:cubicBezTo>
                    <a:pt x="901" y="21"/>
                    <a:pt x="900" y="17"/>
                    <a:pt x="897" y="14"/>
                  </a:cubicBezTo>
                  <a:cubicBezTo>
                    <a:pt x="894" y="10"/>
                    <a:pt x="889" y="7"/>
                    <a:pt x="883" y="4"/>
                  </a:cubicBezTo>
                  <a:cubicBezTo>
                    <a:pt x="876" y="2"/>
                    <a:pt x="867" y="0"/>
                    <a:pt x="856" y="0"/>
                  </a:cubicBezTo>
                  <a:cubicBezTo>
                    <a:pt x="844" y="0"/>
                    <a:pt x="828" y="1"/>
                    <a:pt x="809" y="1"/>
                  </a:cubicBezTo>
                  <a:cubicBezTo>
                    <a:pt x="791" y="2"/>
                    <a:pt x="771" y="3"/>
                    <a:pt x="751" y="3"/>
                  </a:cubicBezTo>
                  <a:cubicBezTo>
                    <a:pt x="732" y="4"/>
                    <a:pt x="714" y="4"/>
                    <a:pt x="701" y="5"/>
                  </a:cubicBezTo>
                  <a:cubicBezTo>
                    <a:pt x="687" y="5"/>
                    <a:pt x="678" y="5"/>
                    <a:pt x="677" y="5"/>
                  </a:cubicBezTo>
                  <a:cubicBezTo>
                    <a:pt x="676" y="5"/>
                    <a:pt x="670" y="6"/>
                    <a:pt x="663" y="7"/>
                  </a:cubicBezTo>
                  <a:cubicBezTo>
                    <a:pt x="656" y="8"/>
                    <a:pt x="646" y="9"/>
                    <a:pt x="638" y="11"/>
                  </a:cubicBezTo>
                  <a:cubicBezTo>
                    <a:pt x="629" y="13"/>
                    <a:pt x="621" y="16"/>
                    <a:pt x="617" y="19"/>
                  </a:cubicBezTo>
                  <a:cubicBezTo>
                    <a:pt x="612" y="22"/>
                    <a:pt x="610" y="26"/>
                    <a:pt x="615" y="31"/>
                  </a:cubicBezTo>
                  <a:cubicBezTo>
                    <a:pt x="619" y="36"/>
                    <a:pt x="627" y="42"/>
                    <a:pt x="636" y="49"/>
                  </a:cubicBezTo>
                  <a:cubicBezTo>
                    <a:pt x="645" y="56"/>
                    <a:pt x="655" y="64"/>
                    <a:pt x="662" y="72"/>
                  </a:cubicBezTo>
                  <a:cubicBezTo>
                    <a:pt x="669" y="80"/>
                    <a:pt x="674" y="87"/>
                    <a:pt x="672" y="94"/>
                  </a:cubicBezTo>
                  <a:cubicBezTo>
                    <a:pt x="671" y="101"/>
                    <a:pt x="664" y="107"/>
                    <a:pt x="648" y="111"/>
                  </a:cubicBezTo>
                  <a:cubicBezTo>
                    <a:pt x="641" y="112"/>
                    <a:pt x="634" y="114"/>
                    <a:pt x="627" y="115"/>
                  </a:cubicBezTo>
                  <a:cubicBezTo>
                    <a:pt x="621" y="116"/>
                    <a:pt x="613" y="117"/>
                    <a:pt x="606" y="118"/>
                  </a:cubicBezTo>
                  <a:cubicBezTo>
                    <a:pt x="599" y="119"/>
                    <a:pt x="592" y="120"/>
                    <a:pt x="585" y="120"/>
                  </a:cubicBezTo>
                  <a:cubicBezTo>
                    <a:pt x="578" y="120"/>
                    <a:pt x="571" y="121"/>
                    <a:pt x="564" y="121"/>
                  </a:cubicBezTo>
                  <a:cubicBezTo>
                    <a:pt x="554" y="121"/>
                    <a:pt x="544" y="120"/>
                    <a:pt x="536" y="120"/>
                  </a:cubicBezTo>
                  <a:cubicBezTo>
                    <a:pt x="527" y="119"/>
                    <a:pt x="519" y="118"/>
                    <a:pt x="512" y="116"/>
                  </a:cubicBezTo>
                  <a:cubicBezTo>
                    <a:pt x="505" y="114"/>
                    <a:pt x="499" y="112"/>
                    <a:pt x="495" y="109"/>
                  </a:cubicBezTo>
                  <a:cubicBezTo>
                    <a:pt x="491" y="107"/>
                    <a:pt x="488" y="104"/>
                    <a:pt x="487" y="100"/>
                  </a:cubicBezTo>
                  <a:cubicBezTo>
                    <a:pt x="486" y="94"/>
                    <a:pt x="486" y="86"/>
                    <a:pt x="487" y="78"/>
                  </a:cubicBezTo>
                  <a:cubicBezTo>
                    <a:pt x="488" y="69"/>
                    <a:pt x="489" y="60"/>
                    <a:pt x="488" y="51"/>
                  </a:cubicBezTo>
                  <a:cubicBezTo>
                    <a:pt x="488" y="42"/>
                    <a:pt x="485" y="35"/>
                    <a:pt x="480" y="29"/>
                  </a:cubicBezTo>
                  <a:cubicBezTo>
                    <a:pt x="474" y="23"/>
                    <a:pt x="465" y="19"/>
                    <a:pt x="450" y="19"/>
                  </a:cubicBezTo>
                  <a:cubicBezTo>
                    <a:pt x="449" y="19"/>
                    <a:pt x="447" y="19"/>
                    <a:pt x="445" y="19"/>
                  </a:cubicBezTo>
                  <a:cubicBezTo>
                    <a:pt x="444" y="19"/>
                    <a:pt x="442" y="19"/>
                    <a:pt x="440" y="19"/>
                  </a:cubicBezTo>
                  <a:cubicBezTo>
                    <a:pt x="438" y="19"/>
                    <a:pt x="436" y="19"/>
                    <a:pt x="434" y="19"/>
                  </a:cubicBezTo>
                  <a:cubicBezTo>
                    <a:pt x="432" y="19"/>
                    <a:pt x="430" y="19"/>
                    <a:pt x="427" y="19"/>
                  </a:cubicBezTo>
                  <a:cubicBezTo>
                    <a:pt x="408" y="19"/>
                    <a:pt x="385" y="20"/>
                    <a:pt x="360" y="21"/>
                  </a:cubicBezTo>
                  <a:cubicBezTo>
                    <a:pt x="335" y="22"/>
                    <a:pt x="308" y="23"/>
                    <a:pt x="284" y="24"/>
                  </a:cubicBezTo>
                  <a:cubicBezTo>
                    <a:pt x="259" y="25"/>
                    <a:pt x="237" y="27"/>
                    <a:pt x="220" y="28"/>
                  </a:cubicBezTo>
                  <a:cubicBezTo>
                    <a:pt x="204" y="28"/>
                    <a:pt x="192" y="29"/>
                    <a:pt x="190" y="29"/>
                  </a:cubicBezTo>
                  <a:cubicBezTo>
                    <a:pt x="221" y="137"/>
                    <a:pt x="221" y="137"/>
                    <a:pt x="221" y="137"/>
                  </a:cubicBezTo>
                  <a:cubicBezTo>
                    <a:pt x="221" y="137"/>
                    <a:pt x="221" y="139"/>
                    <a:pt x="220" y="142"/>
                  </a:cubicBezTo>
                  <a:cubicBezTo>
                    <a:pt x="219" y="144"/>
                    <a:pt x="217" y="147"/>
                    <a:pt x="215" y="150"/>
                  </a:cubicBezTo>
                  <a:cubicBezTo>
                    <a:pt x="213" y="153"/>
                    <a:pt x="210" y="156"/>
                    <a:pt x="206" y="159"/>
                  </a:cubicBezTo>
                  <a:cubicBezTo>
                    <a:pt x="203" y="161"/>
                    <a:pt x="198" y="163"/>
                    <a:pt x="192" y="163"/>
                  </a:cubicBezTo>
                  <a:cubicBezTo>
                    <a:pt x="192" y="163"/>
                    <a:pt x="191" y="163"/>
                    <a:pt x="190" y="163"/>
                  </a:cubicBezTo>
                  <a:cubicBezTo>
                    <a:pt x="189" y="163"/>
                    <a:pt x="188" y="163"/>
                    <a:pt x="188" y="162"/>
                  </a:cubicBezTo>
                  <a:cubicBezTo>
                    <a:pt x="187" y="162"/>
                    <a:pt x="186" y="162"/>
                    <a:pt x="185" y="162"/>
                  </a:cubicBezTo>
                  <a:cubicBezTo>
                    <a:pt x="184" y="162"/>
                    <a:pt x="183" y="162"/>
                    <a:pt x="182" y="161"/>
                  </a:cubicBezTo>
                  <a:cubicBezTo>
                    <a:pt x="177" y="160"/>
                    <a:pt x="170" y="158"/>
                    <a:pt x="163" y="156"/>
                  </a:cubicBezTo>
                  <a:cubicBezTo>
                    <a:pt x="155" y="154"/>
                    <a:pt x="147" y="152"/>
                    <a:pt x="138" y="150"/>
                  </a:cubicBezTo>
                  <a:cubicBezTo>
                    <a:pt x="130" y="148"/>
                    <a:pt x="121" y="146"/>
                    <a:pt x="112" y="145"/>
                  </a:cubicBezTo>
                  <a:cubicBezTo>
                    <a:pt x="103" y="144"/>
                    <a:pt x="94" y="143"/>
                    <a:pt x="86" y="143"/>
                  </a:cubicBezTo>
                  <a:cubicBezTo>
                    <a:pt x="82" y="143"/>
                    <a:pt x="78" y="143"/>
                    <a:pt x="75" y="143"/>
                  </a:cubicBezTo>
                  <a:cubicBezTo>
                    <a:pt x="72" y="144"/>
                    <a:pt x="68" y="144"/>
                    <a:pt x="65" y="145"/>
                  </a:cubicBezTo>
                  <a:cubicBezTo>
                    <a:pt x="62" y="146"/>
                    <a:pt x="59" y="146"/>
                    <a:pt x="56" y="147"/>
                  </a:cubicBezTo>
                  <a:cubicBezTo>
                    <a:pt x="53" y="148"/>
                    <a:pt x="50" y="150"/>
                    <a:pt x="47" y="151"/>
                  </a:cubicBezTo>
                  <a:cubicBezTo>
                    <a:pt x="37" y="156"/>
                    <a:pt x="28" y="163"/>
                    <a:pt x="20" y="170"/>
                  </a:cubicBezTo>
                  <a:cubicBezTo>
                    <a:pt x="13" y="177"/>
                    <a:pt x="7" y="185"/>
                    <a:pt x="4" y="193"/>
                  </a:cubicBezTo>
                  <a:cubicBezTo>
                    <a:pt x="0" y="202"/>
                    <a:pt x="0" y="210"/>
                    <a:pt x="5" y="218"/>
                  </a:cubicBezTo>
                  <a:cubicBezTo>
                    <a:pt x="10" y="226"/>
                    <a:pt x="19" y="234"/>
                    <a:pt x="34" y="240"/>
                  </a:cubicBezTo>
                  <a:cubicBezTo>
                    <a:pt x="43" y="244"/>
                    <a:pt x="52" y="247"/>
                    <a:pt x="60" y="250"/>
                  </a:cubicBezTo>
                  <a:cubicBezTo>
                    <a:pt x="68" y="252"/>
                    <a:pt x="75" y="254"/>
                    <a:pt x="82" y="256"/>
                  </a:cubicBezTo>
                  <a:cubicBezTo>
                    <a:pt x="89" y="257"/>
                    <a:pt x="95" y="258"/>
                    <a:pt x="102" y="259"/>
                  </a:cubicBezTo>
                  <a:cubicBezTo>
                    <a:pt x="108" y="259"/>
                    <a:pt x="113" y="260"/>
                    <a:pt x="119" y="260"/>
                  </a:cubicBezTo>
                  <a:cubicBezTo>
                    <a:pt x="122" y="260"/>
                    <a:pt x="126" y="259"/>
                    <a:pt x="129" y="259"/>
                  </a:cubicBezTo>
                  <a:cubicBezTo>
                    <a:pt x="132" y="259"/>
                    <a:pt x="136" y="259"/>
                    <a:pt x="139" y="258"/>
                  </a:cubicBezTo>
                  <a:cubicBezTo>
                    <a:pt x="142" y="258"/>
                    <a:pt x="145" y="258"/>
                    <a:pt x="149" y="257"/>
                  </a:cubicBezTo>
                  <a:cubicBezTo>
                    <a:pt x="152" y="257"/>
                    <a:pt x="155" y="256"/>
                    <a:pt x="158" y="256"/>
                  </a:cubicBezTo>
                  <a:cubicBezTo>
                    <a:pt x="160" y="256"/>
                    <a:pt x="161" y="255"/>
                    <a:pt x="163" y="255"/>
                  </a:cubicBezTo>
                  <a:cubicBezTo>
                    <a:pt x="164" y="255"/>
                    <a:pt x="166" y="255"/>
                    <a:pt x="168" y="255"/>
                  </a:cubicBezTo>
                  <a:cubicBezTo>
                    <a:pt x="169" y="255"/>
                    <a:pt x="171" y="255"/>
                    <a:pt x="172" y="255"/>
                  </a:cubicBezTo>
                  <a:cubicBezTo>
                    <a:pt x="174" y="255"/>
                    <a:pt x="176" y="254"/>
                    <a:pt x="177" y="254"/>
                  </a:cubicBezTo>
                  <a:cubicBezTo>
                    <a:pt x="184" y="254"/>
                    <a:pt x="191" y="255"/>
                    <a:pt x="197" y="256"/>
                  </a:cubicBezTo>
                  <a:cubicBezTo>
                    <a:pt x="203" y="257"/>
                    <a:pt x="209" y="259"/>
                    <a:pt x="213" y="261"/>
                  </a:cubicBezTo>
                  <a:cubicBezTo>
                    <a:pt x="218" y="264"/>
                    <a:pt x="222" y="267"/>
                    <a:pt x="224" y="272"/>
                  </a:cubicBezTo>
                  <a:cubicBezTo>
                    <a:pt x="226" y="276"/>
                    <a:pt x="227" y="281"/>
                    <a:pt x="225" y="288"/>
                  </a:cubicBezTo>
                  <a:cubicBezTo>
                    <a:pt x="224" y="296"/>
                    <a:pt x="220" y="308"/>
                    <a:pt x="216" y="322"/>
                  </a:cubicBezTo>
                  <a:cubicBezTo>
                    <a:pt x="212" y="335"/>
                    <a:pt x="207" y="351"/>
                    <a:pt x="203" y="366"/>
                  </a:cubicBezTo>
                  <a:cubicBezTo>
                    <a:pt x="199" y="381"/>
                    <a:pt x="195" y="395"/>
                    <a:pt x="193" y="406"/>
                  </a:cubicBezTo>
                  <a:cubicBezTo>
                    <a:pt x="191" y="418"/>
                    <a:pt x="191" y="425"/>
                    <a:pt x="195" y="427"/>
                  </a:cubicBezTo>
                  <a:cubicBezTo>
                    <a:pt x="198" y="429"/>
                    <a:pt x="201" y="431"/>
                    <a:pt x="204" y="433"/>
                  </a:cubicBezTo>
                  <a:cubicBezTo>
                    <a:pt x="207" y="435"/>
                    <a:pt x="211" y="437"/>
                    <a:pt x="217" y="439"/>
                  </a:cubicBezTo>
                  <a:cubicBezTo>
                    <a:pt x="223" y="441"/>
                    <a:pt x="232" y="442"/>
                    <a:pt x="245" y="443"/>
                  </a:cubicBezTo>
                  <a:cubicBezTo>
                    <a:pt x="257" y="444"/>
                    <a:pt x="274" y="445"/>
                    <a:pt x="297" y="445"/>
                  </a:cubicBezTo>
                  <a:cubicBezTo>
                    <a:pt x="298" y="445"/>
                    <a:pt x="299" y="445"/>
                    <a:pt x="301" y="445"/>
                  </a:cubicBezTo>
                  <a:cubicBezTo>
                    <a:pt x="302" y="445"/>
                    <a:pt x="303" y="445"/>
                    <a:pt x="304" y="445"/>
                  </a:cubicBezTo>
                  <a:cubicBezTo>
                    <a:pt x="305" y="445"/>
                    <a:pt x="306" y="445"/>
                    <a:pt x="307" y="445"/>
                  </a:cubicBezTo>
                  <a:cubicBezTo>
                    <a:pt x="309" y="445"/>
                    <a:pt x="310" y="445"/>
                    <a:pt x="311" y="445"/>
                  </a:cubicBezTo>
                  <a:cubicBezTo>
                    <a:pt x="337" y="444"/>
                    <a:pt x="375" y="444"/>
                    <a:pt x="418" y="443"/>
                  </a:cubicBezTo>
                  <a:cubicBezTo>
                    <a:pt x="461" y="443"/>
                    <a:pt x="508" y="443"/>
                    <a:pt x="553" y="442"/>
                  </a:cubicBezTo>
                  <a:cubicBezTo>
                    <a:pt x="597" y="442"/>
                    <a:pt x="639" y="442"/>
                    <a:pt x="670" y="442"/>
                  </a:cubicBezTo>
                  <a:cubicBezTo>
                    <a:pt x="702" y="441"/>
                    <a:pt x="723" y="441"/>
                    <a:pt x="727" y="441"/>
                  </a:cubicBezTo>
                  <a:cubicBezTo>
                    <a:pt x="1025" y="434"/>
                    <a:pt x="1025" y="434"/>
                    <a:pt x="1025" y="434"/>
                  </a:cubicBezTo>
                  <a:cubicBezTo>
                    <a:pt x="1023" y="432"/>
                    <a:pt x="1016" y="421"/>
                    <a:pt x="1005" y="405"/>
                  </a:cubicBezTo>
                  <a:cubicBezTo>
                    <a:pt x="994" y="390"/>
                    <a:pt x="981" y="370"/>
                    <a:pt x="969" y="350"/>
                  </a:cubicBezTo>
                  <a:cubicBezTo>
                    <a:pt x="957" y="331"/>
                    <a:pt x="946" y="312"/>
                    <a:pt x="939" y="296"/>
                  </a:cubicBezTo>
                  <a:cubicBezTo>
                    <a:pt x="932" y="281"/>
                    <a:pt x="929" y="270"/>
                    <a:pt x="934" y="267"/>
                  </a:cubicBezTo>
                  <a:cubicBezTo>
                    <a:pt x="936" y="265"/>
                    <a:pt x="939" y="262"/>
                    <a:pt x="941" y="260"/>
                  </a:cubicBezTo>
                  <a:cubicBezTo>
                    <a:pt x="944" y="258"/>
                    <a:pt x="946" y="255"/>
                    <a:pt x="950" y="253"/>
                  </a:cubicBezTo>
                  <a:cubicBezTo>
                    <a:pt x="953" y="252"/>
                    <a:pt x="956" y="250"/>
                    <a:pt x="961" y="249"/>
                  </a:cubicBezTo>
                  <a:cubicBezTo>
                    <a:pt x="966" y="247"/>
                    <a:pt x="971" y="247"/>
                    <a:pt x="979" y="247"/>
                  </a:cubicBezTo>
                  <a:cubicBezTo>
                    <a:pt x="982" y="247"/>
                    <a:pt x="985" y="247"/>
                    <a:pt x="989" y="247"/>
                  </a:cubicBezTo>
                  <a:cubicBezTo>
                    <a:pt x="992" y="247"/>
                    <a:pt x="996" y="248"/>
                    <a:pt x="1000" y="248"/>
                  </a:cubicBezTo>
                  <a:cubicBezTo>
                    <a:pt x="1004" y="249"/>
                    <a:pt x="1009" y="249"/>
                    <a:pt x="1014" y="250"/>
                  </a:cubicBezTo>
                  <a:cubicBezTo>
                    <a:pt x="1019" y="251"/>
                    <a:pt x="1024" y="252"/>
                    <a:pt x="1030" y="253"/>
                  </a:cubicBezTo>
                  <a:cubicBezTo>
                    <a:pt x="1035" y="254"/>
                    <a:pt x="1040" y="255"/>
                    <a:pt x="1046" y="255"/>
                  </a:cubicBezTo>
                  <a:cubicBezTo>
                    <a:pt x="1051" y="256"/>
                    <a:pt x="1056" y="257"/>
                    <a:pt x="1061" y="257"/>
                  </a:cubicBezTo>
                  <a:cubicBezTo>
                    <a:pt x="1065" y="258"/>
                    <a:pt x="1070" y="258"/>
                    <a:pt x="1075" y="258"/>
                  </a:cubicBezTo>
                  <a:cubicBezTo>
                    <a:pt x="1080" y="258"/>
                    <a:pt x="1084" y="259"/>
                    <a:pt x="1089" y="259"/>
                  </a:cubicBezTo>
                  <a:cubicBezTo>
                    <a:pt x="1101" y="258"/>
                    <a:pt x="1112" y="258"/>
                    <a:pt x="1122" y="256"/>
                  </a:cubicBezTo>
                  <a:cubicBezTo>
                    <a:pt x="1131" y="254"/>
                    <a:pt x="1140" y="252"/>
                    <a:pt x="1148" y="249"/>
                  </a:cubicBezTo>
                  <a:cubicBezTo>
                    <a:pt x="1155" y="247"/>
                    <a:pt x="1161" y="243"/>
                    <a:pt x="1166" y="240"/>
                  </a:cubicBezTo>
                  <a:cubicBezTo>
                    <a:pt x="1171" y="236"/>
                    <a:pt x="1174" y="233"/>
                    <a:pt x="1175" y="229"/>
                  </a:cubicBezTo>
                  <a:cubicBezTo>
                    <a:pt x="1178" y="223"/>
                    <a:pt x="1179" y="217"/>
                    <a:pt x="1178" y="211"/>
                  </a:cubicBezTo>
                  <a:cubicBezTo>
                    <a:pt x="1177" y="205"/>
                    <a:pt x="1175" y="199"/>
                    <a:pt x="1171" y="1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3998946" y="4159024"/>
            <a:ext cx="1171728" cy="300130"/>
          </a:xfrm>
          <a:custGeom>
            <a:avLst/>
            <a:gdLst>
              <a:gd name="connsiteX0" fmla="*/ 0 w 1562100"/>
              <a:gd name="connsiteY0" fmla="*/ 0 h 400050"/>
              <a:gd name="connsiteX1" fmla="*/ 304800 w 1562100"/>
              <a:gd name="connsiteY1" fmla="*/ 400050 h 400050"/>
              <a:gd name="connsiteX2" fmla="*/ 1562100 w 1562100"/>
              <a:gd name="connsiteY2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100" h="400050">
                <a:moveTo>
                  <a:pt x="0" y="0"/>
                </a:moveTo>
                <a:lnTo>
                  <a:pt x="304800" y="400050"/>
                </a:lnTo>
                <a:lnTo>
                  <a:pt x="1562100" y="40005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225947" y="2878148"/>
            <a:ext cx="1157438" cy="285838"/>
          </a:xfrm>
          <a:custGeom>
            <a:avLst/>
            <a:gdLst>
              <a:gd name="connsiteX0" fmla="*/ 1543050 w 1543050"/>
              <a:gd name="connsiteY0" fmla="*/ 0 h 381000"/>
              <a:gd name="connsiteX1" fmla="*/ 1238250 w 1543050"/>
              <a:gd name="connsiteY1" fmla="*/ 381000 h 381000"/>
              <a:gd name="connsiteX2" fmla="*/ 0 w 154305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381000">
                <a:moveTo>
                  <a:pt x="1543050" y="0"/>
                </a:moveTo>
                <a:lnTo>
                  <a:pt x="1238250" y="381000"/>
                </a:lnTo>
                <a:lnTo>
                  <a:pt x="0" y="38100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5986540" y="2399589"/>
            <a:ext cx="1171728" cy="300130"/>
          </a:xfrm>
          <a:custGeom>
            <a:avLst/>
            <a:gdLst>
              <a:gd name="connsiteX0" fmla="*/ 0 w 1562100"/>
              <a:gd name="connsiteY0" fmla="*/ 0 h 400050"/>
              <a:gd name="connsiteX1" fmla="*/ 304800 w 1562100"/>
              <a:gd name="connsiteY1" fmla="*/ 400050 h 400050"/>
              <a:gd name="connsiteX2" fmla="*/ 1562100 w 1562100"/>
              <a:gd name="connsiteY2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100" h="400050">
                <a:moveTo>
                  <a:pt x="0" y="0"/>
                </a:moveTo>
                <a:lnTo>
                  <a:pt x="304800" y="400050"/>
                </a:lnTo>
                <a:lnTo>
                  <a:pt x="1562100" y="40005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文本框 63"/>
          <p:cNvSpPr txBox="1"/>
          <p:nvPr/>
        </p:nvSpPr>
        <p:spPr>
          <a:xfrm>
            <a:off x="513955" y="2853051"/>
            <a:ext cx="1618348" cy="622300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b="1" dirty="0">
                <a:solidFill>
                  <a:schemeClr val="bg2">
                    <a:lumMod val="7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表达能力是否能够抓住话语重点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  <a:latin typeface="Arial" panose="020B0604020202020204"/>
              <a:ea typeface="微软雅黑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  <a:p>
            <a:pPr algn="r">
              <a:lnSpc>
                <a:spcPct val="120000"/>
              </a:lnSpc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文本框 65"/>
          <p:cNvSpPr txBox="1"/>
          <p:nvPr/>
        </p:nvSpPr>
        <p:spPr>
          <a:xfrm>
            <a:off x="5223100" y="4160792"/>
            <a:ext cx="1618348" cy="394970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>
              <a:lnSpc>
                <a:spcPts val="1275"/>
              </a:lnSpc>
              <a:defRPr/>
            </a:pPr>
            <a:r>
              <a:rPr lang="zh-CN" altLang="en-US" sz="1000" b="1" dirty="0">
                <a:solidFill>
                  <a:schemeClr val="bg2">
                    <a:lumMod val="7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讲话技巧，能够有一个良好的开端</a:t>
            </a:r>
            <a:endParaRPr lang="zh-CN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文本框 67"/>
          <p:cNvSpPr txBox="1"/>
          <p:nvPr/>
        </p:nvSpPr>
        <p:spPr>
          <a:xfrm>
            <a:off x="6685640" y="2008325"/>
            <a:ext cx="1618348" cy="394970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>
              <a:lnSpc>
                <a:spcPts val="1275"/>
              </a:lnSpc>
              <a:defRPr/>
            </a:pPr>
            <a:r>
              <a:rPr lang="zh-CN" altLang="en-US" sz="1000" b="1" dirty="0">
                <a:solidFill>
                  <a:schemeClr val="bg2">
                    <a:lumMod val="7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业务知识的牢固体现出你的专业性</a:t>
            </a:r>
            <a:endParaRPr lang="zh-CN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KSO_Shape"/>
          <p:cNvSpPr/>
          <p:nvPr/>
        </p:nvSpPr>
        <p:spPr bwMode="auto">
          <a:xfrm flipH="1">
            <a:off x="5569506" y="1378599"/>
            <a:ext cx="818104" cy="951838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lIns="68589" tIns="34295" rIns="68589" bIns="34295" anchor="ctr" anchorCtr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9015" y="260350"/>
            <a:ext cx="1216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spc="75" dirty="0" smtClean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概念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04240" y="628650"/>
            <a:ext cx="72364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0A0B0B"/>
                </a:solidFill>
                <a:sym typeface="+mn-ea"/>
              </a:rPr>
              <a:t>电话销售是以电话为主要沟通手段，借助短信、微信等辅助方式，完成公司产品的推介、咨询、报价、以及产品成交条件确认等主要营销过程的业务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1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1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18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bldLvl="0" animBg="1"/>
      <p:bldP spid="25" grpId="0" animBg="1"/>
      <p:bldP spid="27" grpId="0"/>
      <p:bldP spid="29" grpId="0"/>
      <p:bldP spid="31" grpId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328738" y="1612633"/>
            <a:ext cx="1614764" cy="1487874"/>
            <a:chOff x="1328738" y="1611839"/>
            <a:chExt cx="1614764" cy="1487874"/>
          </a:xfrm>
        </p:grpSpPr>
        <p:grpSp>
          <p:nvGrpSpPr>
            <p:cNvPr id="8" name="组合 7"/>
            <p:cNvGrpSpPr/>
            <p:nvPr/>
          </p:nvGrpSpPr>
          <p:grpSpPr>
            <a:xfrm>
              <a:off x="1328738" y="1611839"/>
              <a:ext cx="1614764" cy="1487874"/>
              <a:chOff x="2067317" y="1810431"/>
              <a:chExt cx="2488837" cy="2293259"/>
            </a:xfrm>
            <a:effectLst>
              <a:outerShdw blurRad="139700" dist="635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圆角矩形 8"/>
              <p:cNvSpPr/>
              <p:nvPr/>
            </p:nvSpPr>
            <p:spPr>
              <a:xfrm rot="2700000">
                <a:off x="2262896" y="1810432"/>
                <a:ext cx="2293258" cy="2293258"/>
              </a:xfrm>
              <a:prstGeom prst="roundRect">
                <a:avLst>
                  <a:gd name="adj" fmla="val 12083"/>
                </a:avLst>
              </a:prstGeom>
              <a:solidFill>
                <a:srgbClr val="14436A"/>
              </a:solidFill>
              <a:ln w="2222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 dirty="0">
                  <a:solidFill>
                    <a:srgbClr val="1443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 rot="2700000">
                <a:off x="2067317" y="1810431"/>
                <a:ext cx="2293258" cy="2293258"/>
              </a:xfrm>
              <a:prstGeom prst="roundRect">
                <a:avLst>
                  <a:gd name="adj" fmla="val 12083"/>
                </a:avLst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0" scaled="0"/>
              </a:gradFill>
              <a:ln w="22225" cap="flat" cmpd="sng" algn="ctr"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0" scaled="0"/>
                </a:gradFill>
                <a:prstDash val="solid"/>
                <a:miter lim="800000"/>
              </a:ln>
              <a:effectLst>
                <a:outerShdw blurRad="635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 dirty="0">
                  <a:solidFill>
                    <a:srgbClr val="1443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13"/>
            <p:cNvSpPr txBox="1"/>
            <p:nvPr/>
          </p:nvSpPr>
          <p:spPr>
            <a:xfrm>
              <a:off x="1589064" y="1704843"/>
              <a:ext cx="1081518" cy="108394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3300" dirty="0">
                  <a:solidFill>
                    <a:srgbClr val="1443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成本低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764619" y="1612633"/>
            <a:ext cx="1614764" cy="1487874"/>
            <a:chOff x="3764619" y="1611839"/>
            <a:chExt cx="1614764" cy="1487874"/>
          </a:xfrm>
        </p:grpSpPr>
        <p:grpSp>
          <p:nvGrpSpPr>
            <p:cNvPr id="11" name="组合 10"/>
            <p:cNvGrpSpPr/>
            <p:nvPr/>
          </p:nvGrpSpPr>
          <p:grpSpPr>
            <a:xfrm>
              <a:off x="3764619" y="1611839"/>
              <a:ext cx="1614764" cy="1487874"/>
              <a:chOff x="2067317" y="1810431"/>
              <a:chExt cx="2488837" cy="2293259"/>
            </a:xfrm>
            <a:effectLst>
              <a:outerShdw blurRad="139700" dist="635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圆角矩形 11"/>
              <p:cNvSpPr/>
              <p:nvPr/>
            </p:nvSpPr>
            <p:spPr>
              <a:xfrm rot="2700000">
                <a:off x="2262896" y="1810432"/>
                <a:ext cx="2293258" cy="2293258"/>
              </a:xfrm>
              <a:prstGeom prst="roundRect">
                <a:avLst>
                  <a:gd name="adj" fmla="val 12083"/>
                </a:avLst>
              </a:prstGeom>
              <a:solidFill>
                <a:schemeClr val="bg1">
                  <a:lumMod val="95000"/>
                </a:schemeClr>
              </a:solidFill>
              <a:ln w="2222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 rot="2700000">
                <a:off x="2067317" y="1810431"/>
                <a:ext cx="2293258" cy="2293258"/>
              </a:xfrm>
              <a:prstGeom prst="roundRect">
                <a:avLst>
                  <a:gd name="adj" fmla="val 12083"/>
                </a:avLst>
              </a:prstGeom>
              <a:solidFill>
                <a:srgbClr val="123E61"/>
              </a:solidFill>
              <a:ln w="22225" cap="flat" cmpd="sng" algn="ctr"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0" scaled="0"/>
                </a:gradFill>
                <a:prstDash val="solid"/>
                <a:miter lim="800000"/>
              </a:ln>
              <a:effectLst>
                <a:outerShdw blurRad="635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4"/>
            <p:cNvSpPr txBox="1"/>
            <p:nvPr/>
          </p:nvSpPr>
          <p:spPr>
            <a:xfrm>
              <a:off x="3955808" y="1704843"/>
              <a:ext cx="1081518" cy="108394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3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省时间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00499" y="1612633"/>
            <a:ext cx="1614764" cy="1487874"/>
            <a:chOff x="6200499" y="1611839"/>
            <a:chExt cx="1614764" cy="1487874"/>
          </a:xfrm>
        </p:grpSpPr>
        <p:grpSp>
          <p:nvGrpSpPr>
            <p:cNvPr id="14" name="组合 13"/>
            <p:cNvGrpSpPr/>
            <p:nvPr/>
          </p:nvGrpSpPr>
          <p:grpSpPr>
            <a:xfrm>
              <a:off x="6200499" y="1611839"/>
              <a:ext cx="1614764" cy="1487874"/>
              <a:chOff x="2067317" y="1810431"/>
              <a:chExt cx="2488837" cy="2293259"/>
            </a:xfrm>
            <a:effectLst>
              <a:outerShdw blurRad="139700" dist="635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圆角矩形 14"/>
              <p:cNvSpPr/>
              <p:nvPr/>
            </p:nvSpPr>
            <p:spPr>
              <a:xfrm rot="2700000">
                <a:off x="2262896" y="1810432"/>
                <a:ext cx="2293258" cy="2293258"/>
              </a:xfrm>
              <a:prstGeom prst="roundRect">
                <a:avLst>
                  <a:gd name="adj" fmla="val 12083"/>
                </a:avLst>
              </a:prstGeom>
              <a:solidFill>
                <a:srgbClr val="14436A"/>
              </a:solidFill>
              <a:ln w="2222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 dirty="0">
                  <a:solidFill>
                    <a:srgbClr val="1443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2700000">
                <a:off x="2067317" y="1810431"/>
                <a:ext cx="2293258" cy="2293258"/>
              </a:xfrm>
              <a:prstGeom prst="roundRect">
                <a:avLst>
                  <a:gd name="adj" fmla="val 12083"/>
                </a:avLst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0" scaled="0"/>
              </a:gradFill>
              <a:ln w="22225" cap="flat" cmpd="sng" algn="ctr"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0" scaled="0"/>
                </a:gradFill>
                <a:prstDash val="solid"/>
                <a:miter lim="800000"/>
              </a:ln>
              <a:effectLst>
                <a:outerShdw blurRad="635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 dirty="0">
                  <a:solidFill>
                    <a:srgbClr val="1443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9" name="文本框 15"/>
            <p:cNvSpPr txBox="1"/>
            <p:nvPr/>
          </p:nvSpPr>
          <p:spPr>
            <a:xfrm>
              <a:off x="6460825" y="1704843"/>
              <a:ext cx="1081518" cy="108394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3300" dirty="0">
                  <a:solidFill>
                    <a:srgbClr val="1443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电话筛选</a:t>
              </a:r>
            </a:p>
          </p:txBody>
        </p:sp>
      </p:grpSp>
      <p:sp>
        <p:nvSpPr>
          <p:cNvPr id="23" name="文本框 19"/>
          <p:cNvSpPr txBox="1"/>
          <p:nvPr/>
        </p:nvSpPr>
        <p:spPr>
          <a:xfrm>
            <a:off x="1366719" y="3538017"/>
            <a:ext cx="1303875" cy="13608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只要有电话信息即可。方便打电话联系，所以成本低。</a:t>
            </a:r>
            <a:endParaRPr lang="zh-CN" altLang="en-US" sz="1400" dirty="0">
              <a:solidFill>
                <a:srgbClr val="1443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2"/>
          <p:cNvSpPr txBox="1"/>
          <p:nvPr/>
        </p:nvSpPr>
        <p:spPr>
          <a:xfrm>
            <a:off x="3855085" y="3538220"/>
            <a:ext cx="1897380" cy="13608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电话联系即可，不用专门去，这样能省很多事情。同时方便记录通话的信息。</a:t>
            </a:r>
            <a:endParaRPr lang="zh-CN" altLang="en-US" sz="1400" dirty="0">
              <a:solidFill>
                <a:srgbClr val="1443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文本框 25"/>
          <p:cNvSpPr txBox="1"/>
          <p:nvPr/>
        </p:nvSpPr>
        <p:spPr>
          <a:xfrm>
            <a:off x="6419074" y="3538017"/>
            <a:ext cx="1303875" cy="13608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覆盖面广，能够接触更多的学生信息，电话筛选一批</a:t>
            </a:r>
            <a:endParaRPr lang="zh-CN" altLang="en-US" sz="1400" dirty="0">
              <a:solidFill>
                <a:srgbClr val="1443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0445" y="165100"/>
            <a:ext cx="9886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spc="75" dirty="0" smtClean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945034" y="977551"/>
            <a:ext cx="3551818" cy="3404725"/>
            <a:chOff x="3344" y="1687"/>
            <a:chExt cx="983" cy="942"/>
          </a:xfrm>
          <a:solidFill>
            <a:schemeClr val="bg1">
              <a:lumMod val="85000"/>
            </a:schemeClr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4105" y="1856"/>
              <a:ext cx="31" cy="40"/>
            </a:xfrm>
            <a:custGeom>
              <a:avLst/>
              <a:gdLst>
                <a:gd name="T0" fmla="*/ 5 w 13"/>
                <a:gd name="T1" fmla="*/ 16 h 17"/>
                <a:gd name="T2" fmla="*/ 6 w 13"/>
                <a:gd name="T3" fmla="*/ 15 h 17"/>
                <a:gd name="T4" fmla="*/ 6 w 13"/>
                <a:gd name="T5" fmla="*/ 16 h 17"/>
                <a:gd name="T6" fmla="*/ 4 w 13"/>
                <a:gd name="T7" fmla="*/ 16 h 17"/>
                <a:gd name="T8" fmla="*/ 4 w 13"/>
                <a:gd name="T9" fmla="*/ 15 h 17"/>
                <a:gd name="T10" fmla="*/ 4 w 13"/>
                <a:gd name="T11" fmla="*/ 14 h 17"/>
                <a:gd name="T12" fmla="*/ 4 w 13"/>
                <a:gd name="T13" fmla="*/ 16 h 17"/>
                <a:gd name="T14" fmla="*/ 7 w 13"/>
                <a:gd name="T15" fmla="*/ 15 h 17"/>
                <a:gd name="T16" fmla="*/ 8 w 13"/>
                <a:gd name="T17" fmla="*/ 14 h 17"/>
                <a:gd name="T18" fmla="*/ 8 w 13"/>
                <a:gd name="T19" fmla="*/ 16 h 17"/>
                <a:gd name="T20" fmla="*/ 8 w 13"/>
                <a:gd name="T21" fmla="*/ 16 h 17"/>
                <a:gd name="T22" fmla="*/ 3 w 13"/>
                <a:gd name="T23" fmla="*/ 15 h 17"/>
                <a:gd name="T24" fmla="*/ 3 w 13"/>
                <a:gd name="T25" fmla="*/ 13 h 17"/>
                <a:gd name="T26" fmla="*/ 3 w 13"/>
                <a:gd name="T27" fmla="*/ 15 h 17"/>
                <a:gd name="T28" fmla="*/ 9 w 13"/>
                <a:gd name="T29" fmla="*/ 14 h 17"/>
                <a:gd name="T30" fmla="*/ 9 w 13"/>
                <a:gd name="T31" fmla="*/ 14 h 17"/>
                <a:gd name="T32" fmla="*/ 9 w 13"/>
                <a:gd name="T33" fmla="*/ 15 h 17"/>
                <a:gd name="T34" fmla="*/ 2 w 13"/>
                <a:gd name="T35" fmla="*/ 13 h 17"/>
                <a:gd name="T36" fmla="*/ 2 w 13"/>
                <a:gd name="T37" fmla="*/ 13 h 17"/>
                <a:gd name="T38" fmla="*/ 11 w 13"/>
                <a:gd name="T39" fmla="*/ 13 h 17"/>
                <a:gd name="T40" fmla="*/ 11 w 13"/>
                <a:gd name="T41" fmla="*/ 12 h 17"/>
                <a:gd name="T42" fmla="*/ 11 w 13"/>
                <a:gd name="T43" fmla="*/ 12 h 17"/>
                <a:gd name="T44" fmla="*/ 2 w 13"/>
                <a:gd name="T45" fmla="*/ 12 h 17"/>
                <a:gd name="T46" fmla="*/ 2 w 13"/>
                <a:gd name="T47" fmla="*/ 12 h 17"/>
                <a:gd name="T48" fmla="*/ 6 w 13"/>
                <a:gd name="T49" fmla="*/ 14 h 17"/>
                <a:gd name="T50" fmla="*/ 2 w 13"/>
                <a:gd name="T51" fmla="*/ 6 h 17"/>
                <a:gd name="T52" fmla="*/ 7 w 13"/>
                <a:gd name="T53" fmla="*/ 1 h 17"/>
                <a:gd name="T54" fmla="*/ 11 w 13"/>
                <a:gd name="T55" fmla="*/ 3 h 17"/>
                <a:gd name="T56" fmla="*/ 8 w 13"/>
                <a:gd name="T57" fmla="*/ 13 h 17"/>
                <a:gd name="T58" fmla="*/ 7 w 13"/>
                <a:gd name="T59" fmla="*/ 0 h 17"/>
                <a:gd name="T60" fmla="*/ 1 w 13"/>
                <a:gd name="T61" fmla="*/ 6 h 17"/>
                <a:gd name="T62" fmla="*/ 1 w 13"/>
                <a:gd name="T63" fmla="*/ 9 h 17"/>
                <a:gd name="T64" fmla="*/ 1 w 13"/>
                <a:gd name="T65" fmla="*/ 14 h 17"/>
                <a:gd name="T66" fmla="*/ 6 w 13"/>
                <a:gd name="T67" fmla="*/ 17 h 17"/>
                <a:gd name="T68" fmla="*/ 6 w 13"/>
                <a:gd name="T69" fmla="*/ 17 h 17"/>
                <a:gd name="T70" fmla="*/ 6 w 13"/>
                <a:gd name="T71" fmla="*/ 17 h 17"/>
                <a:gd name="T72" fmla="*/ 12 w 13"/>
                <a:gd name="T73" fmla="*/ 13 h 17"/>
                <a:gd name="T74" fmla="*/ 12 w 13"/>
                <a:gd name="T75" fmla="*/ 6 h 17"/>
                <a:gd name="T76" fmla="*/ 11 w 13"/>
                <a:gd name="T7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7">
                  <a:moveTo>
                    <a:pt x="6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4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5"/>
                    <a:pt x="4" y="16"/>
                  </a:cubicBezTo>
                  <a:moveTo>
                    <a:pt x="7" y="16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9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moveTo>
                    <a:pt x="2" y="14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11" y="13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moveTo>
                    <a:pt x="2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6" y="14"/>
                  </a:moveTo>
                  <a:cubicBezTo>
                    <a:pt x="5" y="14"/>
                    <a:pt x="4" y="13"/>
                    <a:pt x="3" y="12"/>
                  </a:cubicBezTo>
                  <a:cubicBezTo>
                    <a:pt x="1" y="11"/>
                    <a:pt x="2" y="8"/>
                    <a:pt x="2" y="6"/>
                  </a:cubicBezTo>
                  <a:cubicBezTo>
                    <a:pt x="3" y="5"/>
                    <a:pt x="4" y="3"/>
                    <a:pt x="5" y="2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5"/>
                    <a:pt x="12" y="8"/>
                    <a:pt x="11" y="10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7" y="14"/>
                    <a:pt x="7" y="14"/>
                    <a:pt x="6" y="14"/>
                  </a:cubicBezTo>
                  <a:moveTo>
                    <a:pt x="7" y="0"/>
                  </a:moveTo>
                  <a:cubicBezTo>
                    <a:pt x="7" y="0"/>
                    <a:pt x="6" y="1"/>
                    <a:pt x="5" y="1"/>
                  </a:cubicBezTo>
                  <a:cubicBezTo>
                    <a:pt x="3" y="2"/>
                    <a:pt x="2" y="4"/>
                    <a:pt x="1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0" y="12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6"/>
                    <a:pt x="4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10" y="16"/>
                    <a:pt x="11" y="15"/>
                    <a:pt x="12" y="13"/>
                  </a:cubicBezTo>
                  <a:cubicBezTo>
                    <a:pt x="12" y="11"/>
                    <a:pt x="13" y="9"/>
                    <a:pt x="13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422" y="1996"/>
              <a:ext cx="69" cy="67"/>
            </a:xfrm>
            <a:custGeom>
              <a:avLst/>
              <a:gdLst>
                <a:gd name="T0" fmla="*/ 14 w 29"/>
                <a:gd name="T1" fmla="*/ 27 h 28"/>
                <a:gd name="T2" fmla="*/ 1 w 29"/>
                <a:gd name="T3" fmla="*/ 14 h 28"/>
                <a:gd name="T4" fmla="*/ 14 w 29"/>
                <a:gd name="T5" fmla="*/ 1 h 28"/>
                <a:gd name="T6" fmla="*/ 23 w 29"/>
                <a:gd name="T7" fmla="*/ 4 h 28"/>
                <a:gd name="T8" fmla="*/ 28 w 29"/>
                <a:gd name="T9" fmla="*/ 14 h 28"/>
                <a:gd name="T10" fmla="*/ 14 w 29"/>
                <a:gd name="T11" fmla="*/ 27 h 28"/>
                <a:gd name="T12" fmla="*/ 14 w 29"/>
                <a:gd name="T13" fmla="*/ 0 h 28"/>
                <a:gd name="T14" fmla="*/ 0 w 29"/>
                <a:gd name="T15" fmla="*/ 14 h 28"/>
                <a:gd name="T16" fmla="*/ 14 w 29"/>
                <a:gd name="T17" fmla="*/ 28 h 28"/>
                <a:gd name="T18" fmla="*/ 29 w 29"/>
                <a:gd name="T19" fmla="*/ 14 h 28"/>
                <a:gd name="T20" fmla="*/ 14 w 29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28">
                  <a:moveTo>
                    <a:pt x="14" y="27"/>
                  </a:moveTo>
                  <a:cubicBezTo>
                    <a:pt x="8" y="27"/>
                    <a:pt x="1" y="23"/>
                    <a:pt x="1" y="14"/>
                  </a:cubicBezTo>
                  <a:cubicBezTo>
                    <a:pt x="1" y="5"/>
                    <a:pt x="8" y="1"/>
                    <a:pt x="14" y="1"/>
                  </a:cubicBezTo>
                  <a:cubicBezTo>
                    <a:pt x="18" y="1"/>
                    <a:pt x="21" y="2"/>
                    <a:pt x="23" y="4"/>
                  </a:cubicBezTo>
                  <a:cubicBezTo>
                    <a:pt x="26" y="7"/>
                    <a:pt x="28" y="10"/>
                    <a:pt x="28" y="14"/>
                  </a:cubicBezTo>
                  <a:cubicBezTo>
                    <a:pt x="28" y="23"/>
                    <a:pt x="21" y="27"/>
                    <a:pt x="14" y="27"/>
                  </a:cubicBezTo>
                  <a:moveTo>
                    <a:pt x="14" y="0"/>
                  </a:moveTo>
                  <a:cubicBezTo>
                    <a:pt x="7" y="0"/>
                    <a:pt x="0" y="5"/>
                    <a:pt x="0" y="14"/>
                  </a:cubicBezTo>
                  <a:cubicBezTo>
                    <a:pt x="0" y="23"/>
                    <a:pt x="7" y="28"/>
                    <a:pt x="14" y="28"/>
                  </a:cubicBezTo>
                  <a:cubicBezTo>
                    <a:pt x="21" y="28"/>
                    <a:pt x="29" y="23"/>
                    <a:pt x="29" y="14"/>
                  </a:cubicBezTo>
                  <a:cubicBezTo>
                    <a:pt x="29" y="5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3413" y="1987"/>
              <a:ext cx="86" cy="85"/>
            </a:xfrm>
            <a:custGeom>
              <a:avLst/>
              <a:gdLst>
                <a:gd name="T0" fmla="*/ 18 w 36"/>
                <a:gd name="T1" fmla="*/ 35 h 36"/>
                <a:gd name="T2" fmla="*/ 1 w 36"/>
                <a:gd name="T3" fmla="*/ 18 h 36"/>
                <a:gd name="T4" fmla="*/ 18 w 36"/>
                <a:gd name="T5" fmla="*/ 1 h 36"/>
                <a:gd name="T6" fmla="*/ 35 w 36"/>
                <a:gd name="T7" fmla="*/ 18 h 36"/>
                <a:gd name="T8" fmla="*/ 18 w 36"/>
                <a:gd name="T9" fmla="*/ 35 h 36"/>
                <a:gd name="T10" fmla="*/ 18 w 36"/>
                <a:gd name="T11" fmla="*/ 0 h 36"/>
                <a:gd name="T12" fmla="*/ 6 w 36"/>
                <a:gd name="T13" fmla="*/ 5 h 36"/>
                <a:gd name="T14" fmla="*/ 0 w 36"/>
                <a:gd name="T15" fmla="*/ 18 h 36"/>
                <a:gd name="T16" fmla="*/ 6 w 36"/>
                <a:gd name="T17" fmla="*/ 31 h 36"/>
                <a:gd name="T18" fmla="*/ 18 w 36"/>
                <a:gd name="T19" fmla="*/ 36 h 36"/>
                <a:gd name="T20" fmla="*/ 31 w 36"/>
                <a:gd name="T21" fmla="*/ 31 h 36"/>
                <a:gd name="T22" fmla="*/ 36 w 36"/>
                <a:gd name="T23" fmla="*/ 18 h 36"/>
                <a:gd name="T24" fmla="*/ 31 w 36"/>
                <a:gd name="T25" fmla="*/ 5 h 36"/>
                <a:gd name="T26" fmla="*/ 18 w 36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18" y="35"/>
                  </a:moveTo>
                  <a:cubicBezTo>
                    <a:pt x="10" y="35"/>
                    <a:pt x="1" y="29"/>
                    <a:pt x="1" y="18"/>
                  </a:cubicBezTo>
                  <a:cubicBezTo>
                    <a:pt x="1" y="7"/>
                    <a:pt x="10" y="1"/>
                    <a:pt x="18" y="1"/>
                  </a:cubicBezTo>
                  <a:cubicBezTo>
                    <a:pt x="27" y="1"/>
                    <a:pt x="35" y="7"/>
                    <a:pt x="35" y="18"/>
                  </a:cubicBezTo>
                  <a:cubicBezTo>
                    <a:pt x="35" y="29"/>
                    <a:pt x="27" y="35"/>
                    <a:pt x="18" y="35"/>
                  </a:cubicBezTo>
                  <a:moveTo>
                    <a:pt x="18" y="0"/>
                  </a:moveTo>
                  <a:cubicBezTo>
                    <a:pt x="13" y="0"/>
                    <a:pt x="9" y="2"/>
                    <a:pt x="6" y="5"/>
                  </a:cubicBezTo>
                  <a:cubicBezTo>
                    <a:pt x="2" y="8"/>
                    <a:pt x="0" y="12"/>
                    <a:pt x="0" y="18"/>
                  </a:cubicBezTo>
                  <a:cubicBezTo>
                    <a:pt x="0" y="23"/>
                    <a:pt x="2" y="28"/>
                    <a:pt x="6" y="31"/>
                  </a:cubicBezTo>
                  <a:cubicBezTo>
                    <a:pt x="9" y="34"/>
                    <a:pt x="13" y="36"/>
                    <a:pt x="18" y="36"/>
                  </a:cubicBezTo>
                  <a:cubicBezTo>
                    <a:pt x="23" y="36"/>
                    <a:pt x="27" y="34"/>
                    <a:pt x="31" y="31"/>
                  </a:cubicBezTo>
                  <a:cubicBezTo>
                    <a:pt x="34" y="28"/>
                    <a:pt x="36" y="23"/>
                    <a:pt x="36" y="18"/>
                  </a:cubicBezTo>
                  <a:cubicBezTo>
                    <a:pt x="36" y="12"/>
                    <a:pt x="34" y="8"/>
                    <a:pt x="31" y="5"/>
                  </a:cubicBezTo>
                  <a:cubicBezTo>
                    <a:pt x="27" y="2"/>
                    <a:pt x="23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3453" y="2001"/>
              <a:ext cx="3" cy="7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0 h 3"/>
                <a:gd name="T4" fmla="*/ 0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1 w 1"/>
                <a:gd name="T11" fmla="*/ 3 h 3"/>
                <a:gd name="T12" fmla="*/ 1 w 1"/>
                <a:gd name="T13" fmla="*/ 1 h 3"/>
                <a:gd name="T14" fmla="*/ 1 w 1"/>
                <a:gd name="T15" fmla="*/ 0 h 3"/>
                <a:gd name="T16" fmla="*/ 1 w 1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3453" y="2048"/>
              <a:ext cx="5" cy="10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0 h 4"/>
                <a:gd name="T4" fmla="*/ 0 w 2"/>
                <a:gd name="T5" fmla="*/ 3 h 4"/>
                <a:gd name="T6" fmla="*/ 0 w 2"/>
                <a:gd name="T7" fmla="*/ 4 h 4"/>
                <a:gd name="T8" fmla="*/ 1 w 2"/>
                <a:gd name="T9" fmla="*/ 4 h 4"/>
                <a:gd name="T10" fmla="*/ 1 w 2"/>
                <a:gd name="T11" fmla="*/ 4 h 4"/>
                <a:gd name="T12" fmla="*/ 1 w 2"/>
                <a:gd name="T13" fmla="*/ 0 h 4"/>
                <a:gd name="T14" fmla="*/ 1 w 2"/>
                <a:gd name="T15" fmla="*/ 0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3427" y="2027"/>
              <a:ext cx="10" cy="5"/>
            </a:xfrm>
            <a:custGeom>
              <a:avLst/>
              <a:gdLst>
                <a:gd name="T0" fmla="*/ 2 w 4"/>
                <a:gd name="T1" fmla="*/ 0 h 2"/>
                <a:gd name="T2" fmla="*/ 1 w 4"/>
                <a:gd name="T3" fmla="*/ 0 h 2"/>
                <a:gd name="T4" fmla="*/ 0 w 4"/>
                <a:gd name="T5" fmla="*/ 1 h 2"/>
                <a:gd name="T6" fmla="*/ 0 w 4"/>
                <a:gd name="T7" fmla="*/ 2 h 2"/>
                <a:gd name="T8" fmla="*/ 2 w 4"/>
                <a:gd name="T9" fmla="*/ 2 h 2"/>
                <a:gd name="T10" fmla="*/ 4 w 4"/>
                <a:gd name="T11" fmla="*/ 1 h 2"/>
                <a:gd name="T12" fmla="*/ 4 w 4"/>
                <a:gd name="T13" fmla="*/ 1 h 2"/>
                <a:gd name="T14" fmla="*/ 4 w 4"/>
                <a:gd name="T15" fmla="*/ 1 h 2"/>
                <a:gd name="T16" fmla="*/ 3 w 4"/>
                <a:gd name="T17" fmla="*/ 0 h 2"/>
                <a:gd name="T18" fmla="*/ 2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Freeform 11"/>
            <p:cNvSpPr/>
            <p:nvPr/>
          </p:nvSpPr>
          <p:spPr bwMode="auto">
            <a:xfrm>
              <a:off x="3472" y="2027"/>
              <a:ext cx="10" cy="5"/>
            </a:xfrm>
            <a:custGeom>
              <a:avLst/>
              <a:gdLst>
                <a:gd name="T0" fmla="*/ 3 w 4"/>
                <a:gd name="T1" fmla="*/ 0 h 2"/>
                <a:gd name="T2" fmla="*/ 1 w 4"/>
                <a:gd name="T3" fmla="*/ 1 h 2"/>
                <a:gd name="T4" fmla="*/ 0 w 4"/>
                <a:gd name="T5" fmla="*/ 1 h 2"/>
                <a:gd name="T6" fmla="*/ 0 w 4"/>
                <a:gd name="T7" fmla="*/ 1 h 2"/>
                <a:gd name="T8" fmla="*/ 1 w 4"/>
                <a:gd name="T9" fmla="*/ 2 h 2"/>
                <a:gd name="T10" fmla="*/ 2 w 4"/>
                <a:gd name="T11" fmla="*/ 2 h 2"/>
                <a:gd name="T12" fmla="*/ 4 w 4"/>
                <a:gd name="T13" fmla="*/ 2 h 2"/>
                <a:gd name="T14" fmla="*/ 4 w 4"/>
                <a:gd name="T15" fmla="*/ 1 h 2"/>
                <a:gd name="T16" fmla="*/ 4 w 4"/>
                <a:gd name="T17" fmla="*/ 1 h 2"/>
                <a:gd name="T18" fmla="*/ 3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3432" y="2041"/>
              <a:ext cx="5" cy="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1 h 1"/>
                <a:gd name="T12" fmla="*/ 2 w 2"/>
                <a:gd name="T13" fmla="*/ 0 h 1"/>
                <a:gd name="T14" fmla="*/ 2 w 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Freeform 13"/>
            <p:cNvSpPr/>
            <p:nvPr/>
          </p:nvSpPr>
          <p:spPr bwMode="auto">
            <a:xfrm>
              <a:off x="3441" y="2048"/>
              <a:ext cx="5" cy="5"/>
            </a:xfrm>
            <a:custGeom>
              <a:avLst/>
              <a:gdLst>
                <a:gd name="T0" fmla="*/ 5 w 5"/>
                <a:gd name="T1" fmla="*/ 0 h 5"/>
                <a:gd name="T2" fmla="*/ 3 w 5"/>
                <a:gd name="T3" fmla="*/ 0 h 5"/>
                <a:gd name="T4" fmla="*/ 3 w 5"/>
                <a:gd name="T5" fmla="*/ 3 h 5"/>
                <a:gd name="T6" fmla="*/ 0 w 5"/>
                <a:gd name="T7" fmla="*/ 3 h 5"/>
                <a:gd name="T8" fmla="*/ 0 w 5"/>
                <a:gd name="T9" fmla="*/ 5 h 5"/>
                <a:gd name="T10" fmla="*/ 3 w 5"/>
                <a:gd name="T11" fmla="*/ 5 h 5"/>
                <a:gd name="T12" fmla="*/ 3 w 5"/>
                <a:gd name="T13" fmla="*/ 5 h 5"/>
                <a:gd name="T14" fmla="*/ 3 w 5"/>
                <a:gd name="T15" fmla="*/ 3 h 5"/>
                <a:gd name="T16" fmla="*/ 5 w 5"/>
                <a:gd name="T17" fmla="*/ 3 h 5"/>
                <a:gd name="T18" fmla="*/ 5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14"/>
            <p:cNvSpPr/>
            <p:nvPr/>
          </p:nvSpPr>
          <p:spPr bwMode="auto">
            <a:xfrm>
              <a:off x="3441" y="2048"/>
              <a:ext cx="5" cy="5"/>
            </a:xfrm>
            <a:custGeom>
              <a:avLst/>
              <a:gdLst>
                <a:gd name="T0" fmla="*/ 5 w 5"/>
                <a:gd name="T1" fmla="*/ 0 h 5"/>
                <a:gd name="T2" fmla="*/ 3 w 5"/>
                <a:gd name="T3" fmla="*/ 0 h 5"/>
                <a:gd name="T4" fmla="*/ 3 w 5"/>
                <a:gd name="T5" fmla="*/ 3 h 5"/>
                <a:gd name="T6" fmla="*/ 0 w 5"/>
                <a:gd name="T7" fmla="*/ 3 h 5"/>
                <a:gd name="T8" fmla="*/ 0 w 5"/>
                <a:gd name="T9" fmla="*/ 5 h 5"/>
                <a:gd name="T10" fmla="*/ 3 w 5"/>
                <a:gd name="T11" fmla="*/ 5 h 5"/>
                <a:gd name="T12" fmla="*/ 3 w 5"/>
                <a:gd name="T13" fmla="*/ 5 h 5"/>
                <a:gd name="T14" fmla="*/ 3 w 5"/>
                <a:gd name="T15" fmla="*/ 3 h 5"/>
                <a:gd name="T16" fmla="*/ 5 w 5"/>
                <a:gd name="T17" fmla="*/ 3 h 5"/>
                <a:gd name="T18" fmla="*/ 5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3465" y="2048"/>
              <a:ext cx="5" cy="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0 w 2"/>
                <a:gd name="T5" fmla="*/ 1 h 2"/>
                <a:gd name="T6" fmla="*/ 1 w 2"/>
                <a:gd name="T7" fmla="*/ 2 h 2"/>
                <a:gd name="T8" fmla="*/ 1 w 2"/>
                <a:gd name="T9" fmla="*/ 2 h 2"/>
                <a:gd name="T10" fmla="*/ 2 w 2"/>
                <a:gd name="T11" fmla="*/ 2 h 2"/>
                <a:gd name="T12" fmla="*/ 1 w 2"/>
                <a:gd name="T13" fmla="*/ 1 h 2"/>
                <a:gd name="T14" fmla="*/ 1 w 2"/>
                <a:gd name="T15" fmla="*/ 1 h 2"/>
                <a:gd name="T16" fmla="*/ 1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3475" y="2041"/>
              <a:ext cx="5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1 w 2"/>
                <a:gd name="T7" fmla="*/ 1 h 1"/>
                <a:gd name="T8" fmla="*/ 2 w 2"/>
                <a:gd name="T9" fmla="*/ 1 h 1"/>
                <a:gd name="T10" fmla="*/ 2 w 2"/>
                <a:gd name="T11" fmla="*/ 1 h 1"/>
                <a:gd name="T12" fmla="*/ 2 w 2"/>
                <a:gd name="T13" fmla="*/ 1 h 1"/>
                <a:gd name="T14" fmla="*/ 2 w 2"/>
                <a:gd name="T15" fmla="*/ 0 h 1"/>
                <a:gd name="T16" fmla="*/ 1 w 2"/>
                <a:gd name="T17" fmla="*/ 0 h 1"/>
                <a:gd name="T18" fmla="*/ 1 w 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3430" y="2015"/>
              <a:ext cx="4" cy="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0 h 5"/>
                <a:gd name="T4" fmla="*/ 0 w 4"/>
                <a:gd name="T5" fmla="*/ 2 h 5"/>
                <a:gd name="T6" fmla="*/ 2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4 w 4"/>
                <a:gd name="T13" fmla="*/ 5 h 5"/>
                <a:gd name="T14" fmla="*/ 4 w 4"/>
                <a:gd name="T15" fmla="*/ 2 h 5"/>
                <a:gd name="T16" fmla="*/ 2 w 4"/>
                <a:gd name="T17" fmla="*/ 2 h 5"/>
                <a:gd name="T18" fmla="*/ 2 w 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Freeform 18"/>
            <p:cNvSpPr/>
            <p:nvPr/>
          </p:nvSpPr>
          <p:spPr bwMode="auto">
            <a:xfrm>
              <a:off x="3430" y="2015"/>
              <a:ext cx="4" cy="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0 h 5"/>
                <a:gd name="T4" fmla="*/ 0 w 4"/>
                <a:gd name="T5" fmla="*/ 2 h 5"/>
                <a:gd name="T6" fmla="*/ 2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4 w 4"/>
                <a:gd name="T13" fmla="*/ 5 h 5"/>
                <a:gd name="T14" fmla="*/ 4 w 4"/>
                <a:gd name="T15" fmla="*/ 2 h 5"/>
                <a:gd name="T16" fmla="*/ 2 w 4"/>
                <a:gd name="T17" fmla="*/ 2 h 5"/>
                <a:gd name="T18" fmla="*/ 2 w 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Freeform 19"/>
            <p:cNvSpPr/>
            <p:nvPr/>
          </p:nvSpPr>
          <p:spPr bwMode="auto">
            <a:xfrm>
              <a:off x="3465" y="2003"/>
              <a:ext cx="5" cy="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0 h 2"/>
                <a:gd name="T4" fmla="*/ 1 w 2"/>
                <a:gd name="T5" fmla="*/ 1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2 h 2"/>
                <a:gd name="T12" fmla="*/ 1 w 2"/>
                <a:gd name="T13" fmla="*/ 2 h 2"/>
                <a:gd name="T14" fmla="*/ 1 w 2"/>
                <a:gd name="T15" fmla="*/ 1 h 2"/>
                <a:gd name="T16" fmla="*/ 2 w 2"/>
                <a:gd name="T17" fmla="*/ 1 h 2"/>
                <a:gd name="T18" fmla="*/ 2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4" name="Freeform 20"/>
            <p:cNvSpPr/>
            <p:nvPr/>
          </p:nvSpPr>
          <p:spPr bwMode="auto">
            <a:xfrm>
              <a:off x="3475" y="2010"/>
              <a:ext cx="5" cy="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2 h 2"/>
                <a:gd name="T8" fmla="*/ 0 w 2"/>
                <a:gd name="T9" fmla="*/ 2 h 2"/>
                <a:gd name="T10" fmla="*/ 1 w 2"/>
                <a:gd name="T11" fmla="*/ 2 h 2"/>
                <a:gd name="T12" fmla="*/ 2 w 2"/>
                <a:gd name="T13" fmla="*/ 1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Freeform 21"/>
            <p:cNvSpPr>
              <a:spLocks noEditPoints="1"/>
            </p:cNvSpPr>
            <p:nvPr/>
          </p:nvSpPr>
          <p:spPr bwMode="auto">
            <a:xfrm>
              <a:off x="3822" y="1799"/>
              <a:ext cx="83" cy="80"/>
            </a:xfrm>
            <a:custGeom>
              <a:avLst/>
              <a:gdLst>
                <a:gd name="T0" fmla="*/ 22 w 35"/>
                <a:gd name="T1" fmla="*/ 25 h 34"/>
                <a:gd name="T2" fmla="*/ 19 w 35"/>
                <a:gd name="T3" fmla="*/ 32 h 34"/>
                <a:gd name="T4" fmla="*/ 22 w 35"/>
                <a:gd name="T5" fmla="*/ 25 h 34"/>
                <a:gd name="T6" fmla="*/ 18 w 35"/>
                <a:gd name="T7" fmla="*/ 24 h 34"/>
                <a:gd name="T8" fmla="*/ 16 w 35"/>
                <a:gd name="T9" fmla="*/ 22 h 34"/>
                <a:gd name="T10" fmla="*/ 13 w 35"/>
                <a:gd name="T11" fmla="*/ 18 h 34"/>
                <a:gd name="T12" fmla="*/ 13 w 35"/>
                <a:gd name="T13" fmla="*/ 18 h 34"/>
                <a:gd name="T14" fmla="*/ 15 w 35"/>
                <a:gd name="T15" fmla="*/ 22 h 34"/>
                <a:gd name="T16" fmla="*/ 14 w 35"/>
                <a:gd name="T17" fmla="*/ 22 h 34"/>
                <a:gd name="T18" fmla="*/ 13 w 35"/>
                <a:gd name="T19" fmla="*/ 19 h 34"/>
                <a:gd name="T20" fmla="*/ 31 w 35"/>
                <a:gd name="T21" fmla="*/ 20 h 34"/>
                <a:gd name="T22" fmla="*/ 31 w 35"/>
                <a:gd name="T23" fmla="*/ 20 h 34"/>
                <a:gd name="T24" fmla="*/ 31 w 35"/>
                <a:gd name="T25" fmla="*/ 14 h 34"/>
                <a:gd name="T26" fmla="*/ 31 w 35"/>
                <a:gd name="T27" fmla="*/ 14 h 34"/>
                <a:gd name="T28" fmla="*/ 30 w 35"/>
                <a:gd name="T29" fmla="*/ 20 h 34"/>
                <a:gd name="T30" fmla="*/ 21 w 35"/>
                <a:gd name="T31" fmla="*/ 9 h 34"/>
                <a:gd name="T32" fmla="*/ 8 w 35"/>
                <a:gd name="T33" fmla="*/ 18 h 34"/>
                <a:gd name="T34" fmla="*/ 11 w 35"/>
                <a:gd name="T35" fmla="*/ 18 h 34"/>
                <a:gd name="T36" fmla="*/ 30 w 35"/>
                <a:gd name="T37" fmla="*/ 9 h 34"/>
                <a:gd name="T38" fmla="*/ 12 w 35"/>
                <a:gd name="T39" fmla="*/ 8 h 34"/>
                <a:gd name="T40" fmla="*/ 18 w 35"/>
                <a:gd name="T41" fmla="*/ 8 h 34"/>
                <a:gd name="T42" fmla="*/ 14 w 35"/>
                <a:gd name="T43" fmla="*/ 8 h 34"/>
                <a:gd name="T44" fmla="*/ 15 w 35"/>
                <a:gd name="T45" fmla="*/ 9 h 34"/>
                <a:gd name="T46" fmla="*/ 12 w 35"/>
                <a:gd name="T47" fmla="*/ 16 h 34"/>
                <a:gd name="T48" fmla="*/ 6 w 35"/>
                <a:gd name="T49" fmla="*/ 11 h 34"/>
                <a:gd name="T50" fmla="*/ 7 w 35"/>
                <a:gd name="T51" fmla="*/ 15 h 34"/>
                <a:gd name="T52" fmla="*/ 13 w 35"/>
                <a:gd name="T53" fmla="*/ 5 h 34"/>
                <a:gd name="T54" fmla="*/ 9 w 35"/>
                <a:gd name="T55" fmla="*/ 12 h 34"/>
                <a:gd name="T56" fmla="*/ 29 w 35"/>
                <a:gd name="T57" fmla="*/ 6 h 34"/>
                <a:gd name="T58" fmla="*/ 20 w 35"/>
                <a:gd name="T59" fmla="*/ 4 h 34"/>
                <a:gd name="T60" fmla="*/ 20 w 35"/>
                <a:gd name="T61" fmla="*/ 4 h 34"/>
                <a:gd name="T62" fmla="*/ 24 w 35"/>
                <a:gd name="T63" fmla="*/ 5 h 34"/>
                <a:gd name="T64" fmla="*/ 27 w 35"/>
                <a:gd name="T65" fmla="*/ 7 h 34"/>
                <a:gd name="T66" fmla="*/ 29 w 35"/>
                <a:gd name="T67" fmla="*/ 11 h 34"/>
                <a:gd name="T68" fmla="*/ 33 w 35"/>
                <a:gd name="T69" fmla="*/ 12 h 34"/>
                <a:gd name="T70" fmla="*/ 28 w 35"/>
                <a:gd name="T71" fmla="*/ 15 h 34"/>
                <a:gd name="T72" fmla="*/ 32 w 35"/>
                <a:gd name="T73" fmla="*/ 21 h 34"/>
                <a:gd name="T74" fmla="*/ 27 w 35"/>
                <a:gd name="T75" fmla="*/ 27 h 34"/>
                <a:gd name="T76" fmla="*/ 22 w 35"/>
                <a:gd name="T77" fmla="*/ 24 h 34"/>
                <a:gd name="T78" fmla="*/ 14 w 35"/>
                <a:gd name="T79" fmla="*/ 19 h 34"/>
                <a:gd name="T80" fmla="*/ 18 w 35"/>
                <a:gd name="T81" fmla="*/ 13 h 34"/>
                <a:gd name="T82" fmla="*/ 22 w 35"/>
                <a:gd name="T83" fmla="*/ 10 h 34"/>
                <a:gd name="T84" fmla="*/ 18 w 35"/>
                <a:gd name="T85" fmla="*/ 6 h 34"/>
                <a:gd name="T86" fmla="*/ 14 w 35"/>
                <a:gd name="T87" fmla="*/ 5 h 34"/>
                <a:gd name="T88" fmla="*/ 5 w 35"/>
                <a:gd name="T89" fmla="*/ 10 h 34"/>
                <a:gd name="T90" fmla="*/ 6 w 35"/>
                <a:gd name="T91" fmla="*/ 16 h 34"/>
                <a:gd name="T92" fmla="*/ 6 w 35"/>
                <a:gd name="T93" fmla="*/ 17 h 34"/>
                <a:gd name="T94" fmla="*/ 13 w 35"/>
                <a:gd name="T95" fmla="*/ 23 h 34"/>
                <a:gd name="T96" fmla="*/ 13 w 35"/>
                <a:gd name="T97" fmla="*/ 29 h 34"/>
                <a:gd name="T98" fmla="*/ 15 w 35"/>
                <a:gd name="T99" fmla="*/ 30 h 34"/>
                <a:gd name="T100" fmla="*/ 7 w 35"/>
                <a:gd name="T101" fmla="*/ 4 h 34"/>
                <a:gd name="T102" fmla="*/ 23 w 35"/>
                <a:gd name="T103" fmla="*/ 2 h 34"/>
                <a:gd name="T104" fmla="*/ 11 w 35"/>
                <a:gd name="T105" fmla="*/ 2 h 34"/>
                <a:gd name="T106" fmla="*/ 21 w 35"/>
                <a:gd name="T107" fmla="*/ 3 h 34"/>
                <a:gd name="T108" fmla="*/ 12 w 35"/>
                <a:gd name="T109" fmla="*/ 2 h 34"/>
                <a:gd name="T110" fmla="*/ 18 w 35"/>
                <a:gd name="T111" fmla="*/ 2 h 34"/>
                <a:gd name="T112" fmla="*/ 15 w 35"/>
                <a:gd name="T113" fmla="*/ 1 h 34"/>
                <a:gd name="T114" fmla="*/ 17 w 35"/>
                <a:gd name="T115" fmla="*/ 0 h 34"/>
                <a:gd name="T116" fmla="*/ 0 w 35"/>
                <a:gd name="T117" fmla="*/ 17 h 34"/>
                <a:gd name="T118" fmla="*/ 34 w 35"/>
                <a:gd name="T119" fmla="*/ 22 h 34"/>
                <a:gd name="T120" fmla="*/ 29 w 35"/>
                <a:gd name="T121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" h="34">
                  <a:moveTo>
                    <a:pt x="22" y="32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7" y="27"/>
                    <a:pt x="23" y="31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moveTo>
                    <a:pt x="19" y="32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23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20" y="32"/>
                    <a:pt x="19" y="32"/>
                  </a:cubicBezTo>
                  <a:moveTo>
                    <a:pt x="17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4"/>
                    <a:pt x="21" y="24"/>
                    <a:pt x="20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8" y="32"/>
                    <a:pt x="18" y="33"/>
                    <a:pt x="17" y="33"/>
                  </a:cubicBezTo>
                  <a:moveTo>
                    <a:pt x="16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6" y="31"/>
                    <a:pt x="17" y="29"/>
                    <a:pt x="15" y="28"/>
                  </a:cubicBezTo>
                  <a:cubicBezTo>
                    <a:pt x="16" y="27"/>
                    <a:pt x="17" y="25"/>
                    <a:pt x="18" y="24"/>
                  </a:cubicBezTo>
                  <a:cubicBezTo>
                    <a:pt x="18" y="24"/>
                    <a:pt x="19" y="23"/>
                    <a:pt x="19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2"/>
                    <a:pt x="16" y="32"/>
                    <a:pt x="16" y="32"/>
                  </a:cubicBezTo>
                  <a:moveTo>
                    <a:pt x="15" y="28"/>
                  </a:moveTo>
                  <a:cubicBezTo>
                    <a:pt x="15" y="28"/>
                    <a:pt x="14" y="27"/>
                    <a:pt x="14" y="27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2"/>
                    <a:pt x="18" y="22"/>
                    <a:pt x="19" y="22"/>
                  </a:cubicBezTo>
                  <a:cubicBezTo>
                    <a:pt x="18" y="23"/>
                    <a:pt x="18" y="23"/>
                    <a:pt x="18" y="24"/>
                  </a:cubicBezTo>
                  <a:cubicBezTo>
                    <a:pt x="17" y="25"/>
                    <a:pt x="16" y="27"/>
                    <a:pt x="15" y="28"/>
                  </a:cubicBezTo>
                  <a:moveTo>
                    <a:pt x="13" y="18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4" y="19"/>
                    <a:pt x="13" y="20"/>
                  </a:cubicBezTo>
                  <a:cubicBezTo>
                    <a:pt x="13" y="20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5"/>
                    <a:pt x="14" y="24"/>
                  </a:cubicBezTo>
                  <a:cubicBezTo>
                    <a:pt x="14" y="23"/>
                    <a:pt x="14" y="23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1" y="20"/>
                    <a:pt x="11" y="20"/>
                  </a:cubicBezTo>
                  <a:cubicBezTo>
                    <a:pt x="11" y="19"/>
                    <a:pt x="12" y="19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31" y="20"/>
                  </a:moveTo>
                  <a:cubicBezTo>
                    <a:pt x="31" y="20"/>
                    <a:pt x="31" y="20"/>
                    <a:pt x="31" y="20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7"/>
                  </a:cubicBezTo>
                  <a:cubicBezTo>
                    <a:pt x="33" y="18"/>
                    <a:pt x="33" y="19"/>
                    <a:pt x="33" y="20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moveTo>
                    <a:pt x="29" y="19"/>
                  </a:moveTo>
                  <a:cubicBezTo>
                    <a:pt x="29" y="18"/>
                    <a:pt x="29" y="16"/>
                    <a:pt x="29" y="16"/>
                  </a:cubicBezTo>
                  <a:cubicBezTo>
                    <a:pt x="30" y="14"/>
                    <a:pt x="30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5"/>
                    <a:pt x="30" y="17"/>
                    <a:pt x="29" y="19"/>
                  </a:cubicBezTo>
                  <a:moveTo>
                    <a:pt x="30" y="20"/>
                  </a:move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18"/>
                    <a:pt x="31" y="16"/>
                    <a:pt x="32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18" y="12"/>
                  </a:moveTo>
                  <a:cubicBezTo>
                    <a:pt x="19" y="11"/>
                    <a:pt x="19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19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moveTo>
                    <a:pt x="11" y="20"/>
                  </a:moveTo>
                  <a:cubicBezTo>
                    <a:pt x="10" y="19"/>
                    <a:pt x="10" y="19"/>
                    <a:pt x="9" y="19"/>
                  </a:cubicBezTo>
                  <a:cubicBezTo>
                    <a:pt x="9" y="19"/>
                    <a:pt x="8" y="18"/>
                    <a:pt x="8" y="18"/>
                  </a:cubicBezTo>
                  <a:cubicBezTo>
                    <a:pt x="10" y="14"/>
                    <a:pt x="11" y="11"/>
                    <a:pt x="13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3" y="11"/>
                    <a:pt x="12" y="14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1" y="18"/>
                    <a:pt x="11" y="19"/>
                    <a:pt x="11" y="20"/>
                  </a:cubicBezTo>
                  <a:moveTo>
                    <a:pt x="30" y="9"/>
                  </a:moveTo>
                  <a:cubicBezTo>
                    <a:pt x="30" y="9"/>
                    <a:pt x="30" y="8"/>
                    <a:pt x="30" y="8"/>
                  </a:cubicBezTo>
                  <a:cubicBezTo>
                    <a:pt x="31" y="8"/>
                    <a:pt x="31" y="9"/>
                    <a:pt x="31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moveTo>
                    <a:pt x="8" y="17"/>
                  </a:moveTo>
                  <a:cubicBezTo>
                    <a:pt x="7" y="17"/>
                    <a:pt x="7" y="16"/>
                    <a:pt x="7" y="16"/>
                  </a:cubicBezTo>
                  <a:cubicBezTo>
                    <a:pt x="7" y="14"/>
                    <a:pt x="8" y="13"/>
                    <a:pt x="9" y="12"/>
                  </a:cubicBezTo>
                  <a:cubicBezTo>
                    <a:pt x="10" y="11"/>
                    <a:pt x="11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1" y="11"/>
                    <a:pt x="9" y="14"/>
                    <a:pt x="8" y="17"/>
                  </a:cubicBezTo>
                  <a:moveTo>
                    <a:pt x="14" y="17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5" y="13"/>
                    <a:pt x="16" y="10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19" y="8"/>
                    <a:pt x="20" y="8"/>
                  </a:cubicBezTo>
                  <a:cubicBezTo>
                    <a:pt x="19" y="9"/>
                    <a:pt x="18" y="11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7"/>
                    <a:pt x="14" y="17"/>
                    <a:pt x="14" y="17"/>
                  </a:cubicBezTo>
                  <a:moveTo>
                    <a:pt x="15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moveTo>
                    <a:pt x="12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3" y="14"/>
                    <a:pt x="14" y="11"/>
                    <a:pt x="15" y="9"/>
                  </a:cubicBezTo>
                  <a:cubicBezTo>
                    <a:pt x="16" y="9"/>
                    <a:pt x="16" y="9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7" y="7"/>
                    <a:pt x="17" y="7"/>
                  </a:cubicBezTo>
                  <a:cubicBezTo>
                    <a:pt x="16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moveTo>
                    <a:pt x="6" y="11"/>
                  </a:moveTo>
                  <a:cubicBezTo>
                    <a:pt x="6" y="11"/>
                    <a:pt x="6" y="10"/>
                    <a:pt x="6" y="10"/>
                  </a:cubicBezTo>
                  <a:cubicBezTo>
                    <a:pt x="6" y="9"/>
                    <a:pt x="8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11"/>
                    <a:pt x="6" y="11"/>
                    <a:pt x="6" y="11"/>
                  </a:cubicBezTo>
                  <a:moveTo>
                    <a:pt x="29" y="10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8"/>
                    <a:pt x="29" y="7"/>
                    <a:pt x="29" y="6"/>
                  </a:cubicBezTo>
                  <a:cubicBezTo>
                    <a:pt x="29" y="6"/>
                    <a:pt x="30" y="7"/>
                    <a:pt x="30" y="7"/>
                  </a:cubicBezTo>
                  <a:cubicBezTo>
                    <a:pt x="30" y="8"/>
                    <a:pt x="30" y="9"/>
                    <a:pt x="29" y="10"/>
                  </a:cubicBezTo>
                  <a:moveTo>
                    <a:pt x="7" y="15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3"/>
                    <a:pt x="6" y="1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0" y="10"/>
                    <a:pt x="9" y="12"/>
                  </a:cubicBezTo>
                  <a:cubicBezTo>
                    <a:pt x="8" y="13"/>
                    <a:pt x="7" y="14"/>
                    <a:pt x="7" y="15"/>
                  </a:cubicBezTo>
                  <a:moveTo>
                    <a:pt x="2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5"/>
                    <a:pt x="28" y="5"/>
                  </a:cubicBezTo>
                  <a:cubicBezTo>
                    <a:pt x="28" y="5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8" y="7"/>
                    <a:pt x="28" y="8"/>
                  </a:cubicBezTo>
                  <a:moveTo>
                    <a:pt x="9" y="5"/>
                  </a:moveTo>
                  <a:cubicBezTo>
                    <a:pt x="10" y="5"/>
                    <a:pt x="11" y="5"/>
                    <a:pt x="11" y="4"/>
                  </a:cubicBezTo>
                  <a:cubicBezTo>
                    <a:pt x="13" y="3"/>
                    <a:pt x="14" y="3"/>
                    <a:pt x="16" y="3"/>
                  </a:cubicBezTo>
                  <a:cubicBezTo>
                    <a:pt x="17" y="3"/>
                    <a:pt x="18" y="3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1" y="4"/>
                    <a:pt x="22" y="5"/>
                  </a:cubicBezTo>
                  <a:cubicBezTo>
                    <a:pt x="22" y="5"/>
                    <a:pt x="23" y="5"/>
                    <a:pt x="23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5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6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8"/>
                    <a:pt x="27" y="8"/>
                  </a:cubicBezTo>
                  <a:cubicBezTo>
                    <a:pt x="28" y="9"/>
                    <a:pt x="28" y="10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2" y="11"/>
                    <a:pt x="32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3"/>
                  </a:cubicBezTo>
                  <a:cubicBezTo>
                    <a:pt x="33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9" y="14"/>
                    <a:pt x="28" y="15"/>
                  </a:cubicBezTo>
                  <a:cubicBezTo>
                    <a:pt x="28" y="16"/>
                    <a:pt x="27" y="19"/>
                    <a:pt x="28" y="21"/>
                  </a:cubicBezTo>
                  <a:cubicBezTo>
                    <a:pt x="29" y="21"/>
                    <a:pt x="29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2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8"/>
                    <a:pt x="27" y="30"/>
                    <a:pt x="25" y="31"/>
                  </a:cubicBezTo>
                  <a:cubicBezTo>
                    <a:pt x="26" y="30"/>
                    <a:pt x="27" y="28"/>
                    <a:pt x="27" y="27"/>
                  </a:cubicBezTo>
                  <a:cubicBezTo>
                    <a:pt x="27" y="26"/>
                    <a:pt x="26" y="25"/>
                    <a:pt x="26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2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7"/>
                  </a:cubicBezTo>
                  <a:cubicBezTo>
                    <a:pt x="16" y="17"/>
                    <a:pt x="16" y="15"/>
                    <a:pt x="17" y="15"/>
                  </a:cubicBezTo>
                  <a:cubicBezTo>
                    <a:pt x="17" y="14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0" y="5"/>
                    <a:pt x="9" y="5"/>
                  </a:cubicBezTo>
                  <a:cubicBezTo>
                    <a:pt x="8" y="5"/>
                    <a:pt x="6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5" y="11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5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8" y="19"/>
                    <a:pt x="9" y="20"/>
                  </a:cubicBezTo>
                  <a:cubicBezTo>
                    <a:pt x="9" y="20"/>
                    <a:pt x="11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2" y="26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1"/>
                  </a:cubicBezTo>
                  <a:cubicBezTo>
                    <a:pt x="15" y="32"/>
                    <a:pt x="14" y="32"/>
                    <a:pt x="14" y="32"/>
                  </a:cubicBezTo>
                  <a:cubicBezTo>
                    <a:pt x="7" y="31"/>
                    <a:pt x="1" y="26"/>
                    <a:pt x="1" y="17"/>
                  </a:cubicBezTo>
                  <a:cubicBezTo>
                    <a:pt x="1" y="11"/>
                    <a:pt x="3" y="7"/>
                    <a:pt x="7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moveTo>
                    <a:pt x="23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4" y="3"/>
                    <a:pt x="24" y="4"/>
                    <a:pt x="23" y="4"/>
                  </a:cubicBezTo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10" y="3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4"/>
                    <a:pt x="10" y="4"/>
                    <a:pt x="9" y="4"/>
                  </a:cubicBezTo>
                  <a:moveTo>
                    <a:pt x="22" y="4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3" y="2"/>
                  </a:cubicBezTo>
                  <a:cubicBezTo>
                    <a:pt x="22" y="3"/>
                    <a:pt x="22" y="3"/>
                    <a:pt x="22" y="4"/>
                  </a:cubicBezTo>
                  <a:moveTo>
                    <a:pt x="12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2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2" y="2"/>
                    <a:pt x="12" y="3"/>
                  </a:cubicBezTo>
                  <a:moveTo>
                    <a:pt x="20" y="3"/>
                  </a:move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3"/>
                    <a:pt x="20" y="3"/>
                    <a:pt x="20" y="3"/>
                  </a:cubicBezTo>
                  <a:moveTo>
                    <a:pt x="15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7" y="1"/>
                    <a:pt x="17" y="1"/>
                    <a:pt x="18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0" y="1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2" y="7"/>
                    <a:pt x="0" y="12"/>
                    <a:pt x="0" y="17"/>
                  </a:cubicBezTo>
                  <a:cubicBezTo>
                    <a:pt x="0" y="27"/>
                    <a:pt x="7" y="33"/>
                    <a:pt x="15" y="33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6" y="34"/>
                    <a:pt x="17" y="34"/>
                  </a:cubicBezTo>
                  <a:cubicBezTo>
                    <a:pt x="21" y="34"/>
                    <a:pt x="22" y="33"/>
                    <a:pt x="22" y="33"/>
                  </a:cubicBezTo>
                  <a:cubicBezTo>
                    <a:pt x="25" y="32"/>
                    <a:pt x="27" y="31"/>
                    <a:pt x="29" y="29"/>
                  </a:cubicBezTo>
                  <a:cubicBezTo>
                    <a:pt x="31" y="27"/>
                    <a:pt x="33" y="25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0"/>
                  </a:cubicBezTo>
                  <a:cubicBezTo>
                    <a:pt x="34" y="19"/>
                    <a:pt x="35" y="18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2"/>
                    <a:pt x="33" y="8"/>
                    <a:pt x="30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1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auto">
            <a:xfrm>
              <a:off x="3706" y="1963"/>
              <a:ext cx="38" cy="38"/>
            </a:xfrm>
            <a:custGeom>
              <a:avLst/>
              <a:gdLst>
                <a:gd name="T0" fmla="*/ 8 w 16"/>
                <a:gd name="T1" fmla="*/ 15 h 16"/>
                <a:gd name="T2" fmla="*/ 2 w 16"/>
                <a:gd name="T3" fmla="*/ 6 h 16"/>
                <a:gd name="T4" fmla="*/ 8 w 16"/>
                <a:gd name="T5" fmla="*/ 1 h 16"/>
                <a:gd name="T6" fmla="*/ 14 w 16"/>
                <a:gd name="T7" fmla="*/ 10 h 16"/>
                <a:gd name="T8" fmla="*/ 8 w 16"/>
                <a:gd name="T9" fmla="*/ 15 h 16"/>
                <a:gd name="T10" fmla="*/ 8 w 16"/>
                <a:gd name="T11" fmla="*/ 0 h 16"/>
                <a:gd name="T12" fmla="*/ 1 w 16"/>
                <a:gd name="T13" fmla="*/ 6 h 16"/>
                <a:gd name="T14" fmla="*/ 2 w 16"/>
                <a:gd name="T15" fmla="*/ 12 h 16"/>
                <a:gd name="T16" fmla="*/ 8 w 16"/>
                <a:gd name="T17" fmla="*/ 16 h 16"/>
                <a:gd name="T18" fmla="*/ 15 w 16"/>
                <a:gd name="T19" fmla="*/ 10 h 16"/>
                <a:gd name="T20" fmla="*/ 14 w 16"/>
                <a:gd name="T21" fmla="*/ 4 h 16"/>
                <a:gd name="T22" fmla="*/ 8 w 16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5"/>
                  </a:moveTo>
                  <a:cubicBezTo>
                    <a:pt x="4" y="15"/>
                    <a:pt x="0" y="11"/>
                    <a:pt x="2" y="6"/>
                  </a:cubicBezTo>
                  <a:cubicBezTo>
                    <a:pt x="3" y="3"/>
                    <a:pt x="5" y="1"/>
                    <a:pt x="8" y="1"/>
                  </a:cubicBezTo>
                  <a:cubicBezTo>
                    <a:pt x="12" y="1"/>
                    <a:pt x="16" y="5"/>
                    <a:pt x="14" y="10"/>
                  </a:cubicBezTo>
                  <a:cubicBezTo>
                    <a:pt x="13" y="13"/>
                    <a:pt x="11" y="15"/>
                    <a:pt x="8" y="15"/>
                  </a:cubicBezTo>
                  <a:moveTo>
                    <a:pt x="8" y="0"/>
                  </a:moveTo>
                  <a:cubicBezTo>
                    <a:pt x="4" y="0"/>
                    <a:pt x="2" y="2"/>
                    <a:pt x="1" y="6"/>
                  </a:cubicBezTo>
                  <a:cubicBezTo>
                    <a:pt x="0" y="8"/>
                    <a:pt x="0" y="11"/>
                    <a:pt x="2" y="12"/>
                  </a:cubicBezTo>
                  <a:cubicBezTo>
                    <a:pt x="3" y="14"/>
                    <a:pt x="5" y="16"/>
                    <a:pt x="8" y="16"/>
                  </a:cubicBezTo>
                  <a:cubicBezTo>
                    <a:pt x="11" y="16"/>
                    <a:pt x="14" y="14"/>
                    <a:pt x="15" y="10"/>
                  </a:cubicBezTo>
                  <a:cubicBezTo>
                    <a:pt x="16" y="8"/>
                    <a:pt x="15" y="6"/>
                    <a:pt x="14" y="4"/>
                  </a:cubicBezTo>
                  <a:cubicBezTo>
                    <a:pt x="13" y="2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3694" y="1958"/>
              <a:ext cx="57" cy="76"/>
            </a:xfrm>
            <a:custGeom>
              <a:avLst/>
              <a:gdLst>
                <a:gd name="T0" fmla="*/ 1 w 24"/>
                <a:gd name="T1" fmla="*/ 30 h 32"/>
                <a:gd name="T2" fmla="*/ 2 w 24"/>
                <a:gd name="T3" fmla="*/ 30 h 32"/>
                <a:gd name="T4" fmla="*/ 0 w 24"/>
                <a:gd name="T5" fmla="*/ 29 h 32"/>
                <a:gd name="T6" fmla="*/ 1 w 24"/>
                <a:gd name="T7" fmla="*/ 29 h 32"/>
                <a:gd name="T8" fmla="*/ 1 w 24"/>
                <a:gd name="T9" fmla="*/ 29 h 32"/>
                <a:gd name="T10" fmla="*/ 5 w 24"/>
                <a:gd name="T11" fmla="*/ 22 h 32"/>
                <a:gd name="T12" fmla="*/ 6 w 24"/>
                <a:gd name="T13" fmla="*/ 23 h 32"/>
                <a:gd name="T14" fmla="*/ 6 w 24"/>
                <a:gd name="T15" fmla="*/ 23 h 32"/>
                <a:gd name="T16" fmla="*/ 7 w 24"/>
                <a:gd name="T17" fmla="*/ 23 h 32"/>
                <a:gd name="T18" fmla="*/ 7 w 24"/>
                <a:gd name="T19" fmla="*/ 24 h 32"/>
                <a:gd name="T20" fmla="*/ 5 w 24"/>
                <a:gd name="T21" fmla="*/ 24 h 32"/>
                <a:gd name="T22" fmla="*/ 7 w 24"/>
                <a:gd name="T23" fmla="*/ 24 h 32"/>
                <a:gd name="T24" fmla="*/ 7 w 24"/>
                <a:gd name="T25" fmla="*/ 25 h 32"/>
                <a:gd name="T26" fmla="*/ 5 w 24"/>
                <a:gd name="T27" fmla="*/ 26 h 32"/>
                <a:gd name="T28" fmla="*/ 6 w 24"/>
                <a:gd name="T29" fmla="*/ 26 h 32"/>
                <a:gd name="T30" fmla="*/ 4 w 24"/>
                <a:gd name="T31" fmla="*/ 26 h 32"/>
                <a:gd name="T32" fmla="*/ 6 w 24"/>
                <a:gd name="T33" fmla="*/ 26 h 32"/>
                <a:gd name="T34" fmla="*/ 5 w 24"/>
                <a:gd name="T35" fmla="*/ 27 h 32"/>
                <a:gd name="T36" fmla="*/ 4 w 24"/>
                <a:gd name="T37" fmla="*/ 28 h 32"/>
                <a:gd name="T38" fmla="*/ 5 w 24"/>
                <a:gd name="T39" fmla="*/ 28 h 32"/>
                <a:gd name="T40" fmla="*/ 3 w 24"/>
                <a:gd name="T41" fmla="*/ 29 h 32"/>
                <a:gd name="T42" fmla="*/ 5 w 24"/>
                <a:gd name="T43" fmla="*/ 29 h 32"/>
                <a:gd name="T44" fmla="*/ 4 w 24"/>
                <a:gd name="T45" fmla="*/ 29 h 32"/>
                <a:gd name="T46" fmla="*/ 3 w 24"/>
                <a:gd name="T47" fmla="*/ 30 h 32"/>
                <a:gd name="T48" fmla="*/ 3 w 24"/>
                <a:gd name="T49" fmla="*/ 31 h 32"/>
                <a:gd name="T50" fmla="*/ 3 w 24"/>
                <a:gd name="T51" fmla="*/ 30 h 32"/>
                <a:gd name="T52" fmla="*/ 1 w 24"/>
                <a:gd name="T53" fmla="*/ 30 h 32"/>
                <a:gd name="T54" fmla="*/ 1 w 24"/>
                <a:gd name="T55" fmla="*/ 30 h 32"/>
                <a:gd name="T56" fmla="*/ 1 w 24"/>
                <a:gd name="T57" fmla="*/ 29 h 32"/>
                <a:gd name="T58" fmla="*/ 7 w 24"/>
                <a:gd name="T59" fmla="*/ 22 h 32"/>
                <a:gd name="T60" fmla="*/ 6 w 24"/>
                <a:gd name="T61" fmla="*/ 22 h 32"/>
                <a:gd name="T62" fmla="*/ 9 w 24"/>
                <a:gd name="T63" fmla="*/ 19 h 32"/>
                <a:gd name="T64" fmla="*/ 13 w 24"/>
                <a:gd name="T65" fmla="*/ 19 h 32"/>
                <a:gd name="T66" fmla="*/ 13 w 24"/>
                <a:gd name="T67" fmla="*/ 1 h 32"/>
                <a:gd name="T68" fmla="*/ 13 w 24"/>
                <a:gd name="T69" fmla="*/ 19 h 32"/>
                <a:gd name="T70" fmla="*/ 4 w 24"/>
                <a:gd name="T71" fmla="*/ 6 h 32"/>
                <a:gd name="T72" fmla="*/ 7 w 24"/>
                <a:gd name="T73" fmla="*/ 18 h 32"/>
                <a:gd name="T74" fmla="*/ 4 w 24"/>
                <a:gd name="T75" fmla="*/ 22 h 32"/>
                <a:gd name="T76" fmla="*/ 4 w 24"/>
                <a:gd name="T77" fmla="*/ 22 h 32"/>
                <a:gd name="T78" fmla="*/ 4 w 24"/>
                <a:gd name="T79" fmla="*/ 22 h 32"/>
                <a:gd name="T80" fmla="*/ 0 w 24"/>
                <a:gd name="T81" fmla="*/ 29 h 32"/>
                <a:gd name="T82" fmla="*/ 0 w 24"/>
                <a:gd name="T83" fmla="*/ 30 h 32"/>
                <a:gd name="T84" fmla="*/ 4 w 24"/>
                <a:gd name="T85" fmla="*/ 32 h 32"/>
                <a:gd name="T86" fmla="*/ 8 w 24"/>
                <a:gd name="T87" fmla="*/ 24 h 32"/>
                <a:gd name="T88" fmla="*/ 8 w 24"/>
                <a:gd name="T89" fmla="*/ 24 h 32"/>
                <a:gd name="T90" fmla="*/ 8 w 24"/>
                <a:gd name="T91" fmla="*/ 24 h 32"/>
                <a:gd name="T92" fmla="*/ 10 w 24"/>
                <a:gd name="T93" fmla="*/ 20 h 32"/>
                <a:gd name="T94" fmla="*/ 22 w 24"/>
                <a:gd name="T95" fmla="*/ 14 h 32"/>
                <a:gd name="T96" fmla="*/ 13 w 24"/>
                <a:gd name="T9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" h="32">
                  <a:moveTo>
                    <a:pt x="3" y="31"/>
                  </a:moveTo>
                  <a:cubicBezTo>
                    <a:pt x="2" y="31"/>
                    <a:pt x="2" y="31"/>
                    <a:pt x="1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1"/>
                    <a:pt x="3" y="31"/>
                    <a:pt x="3" y="31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1" y="29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3" y="26"/>
                    <a:pt x="3" y="25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6" y="24"/>
                    <a:pt x="5" y="2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4"/>
                    <a:pt x="7" y="2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5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7"/>
                    <a:pt x="5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3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4" y="30"/>
                    <a:pt x="4" y="30"/>
                  </a:cubicBezTo>
                  <a:cubicBezTo>
                    <a:pt x="4" y="30"/>
                    <a:pt x="4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7" y="22"/>
                  </a:moveTo>
                  <a:cubicBezTo>
                    <a:pt x="7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7" y="19"/>
                    <a:pt x="7" y="18"/>
                  </a:cubicBezTo>
                  <a:cubicBezTo>
                    <a:pt x="8" y="19"/>
                    <a:pt x="8" y="19"/>
                    <a:pt x="9" y="19"/>
                  </a:cubicBezTo>
                  <a:cubicBezTo>
                    <a:pt x="8" y="20"/>
                    <a:pt x="8" y="21"/>
                    <a:pt x="7" y="22"/>
                  </a:cubicBezTo>
                  <a:moveTo>
                    <a:pt x="13" y="19"/>
                  </a:moveTo>
                  <a:cubicBezTo>
                    <a:pt x="7" y="19"/>
                    <a:pt x="1" y="13"/>
                    <a:pt x="5" y="6"/>
                  </a:cubicBezTo>
                  <a:cubicBezTo>
                    <a:pt x="7" y="3"/>
                    <a:pt x="10" y="1"/>
                    <a:pt x="13" y="1"/>
                  </a:cubicBezTo>
                  <a:cubicBezTo>
                    <a:pt x="18" y="1"/>
                    <a:pt x="24" y="7"/>
                    <a:pt x="21" y="14"/>
                  </a:cubicBezTo>
                  <a:cubicBezTo>
                    <a:pt x="19" y="18"/>
                    <a:pt x="16" y="19"/>
                    <a:pt x="13" y="19"/>
                  </a:cubicBezTo>
                  <a:moveTo>
                    <a:pt x="13" y="0"/>
                  </a:moveTo>
                  <a:cubicBezTo>
                    <a:pt x="9" y="0"/>
                    <a:pt x="6" y="2"/>
                    <a:pt x="4" y="6"/>
                  </a:cubicBezTo>
                  <a:cubicBezTo>
                    <a:pt x="2" y="9"/>
                    <a:pt x="2" y="12"/>
                    <a:pt x="4" y="15"/>
                  </a:cubicBezTo>
                  <a:cubicBezTo>
                    <a:pt x="5" y="16"/>
                    <a:pt x="6" y="17"/>
                    <a:pt x="7" y="18"/>
                  </a:cubicBezTo>
                  <a:cubicBezTo>
                    <a:pt x="6" y="18"/>
                    <a:pt x="5" y="20"/>
                    <a:pt x="5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4"/>
                    <a:pt x="2" y="26"/>
                    <a:pt x="1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2" y="32"/>
                    <a:pt x="3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1"/>
                    <a:pt x="5" y="30"/>
                    <a:pt x="7" y="27"/>
                  </a:cubicBezTo>
                  <a:cubicBezTo>
                    <a:pt x="7" y="26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2"/>
                    <a:pt x="9" y="21"/>
                    <a:pt x="10" y="20"/>
                  </a:cubicBezTo>
                  <a:cubicBezTo>
                    <a:pt x="11" y="20"/>
                    <a:pt x="12" y="20"/>
                    <a:pt x="13" y="20"/>
                  </a:cubicBezTo>
                  <a:cubicBezTo>
                    <a:pt x="17" y="20"/>
                    <a:pt x="20" y="18"/>
                    <a:pt x="22" y="14"/>
                  </a:cubicBezTo>
                  <a:cubicBezTo>
                    <a:pt x="23" y="11"/>
                    <a:pt x="23" y="8"/>
                    <a:pt x="21" y="5"/>
                  </a:cubicBezTo>
                  <a:cubicBezTo>
                    <a:pt x="20" y="2"/>
                    <a:pt x="16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Freeform 24"/>
            <p:cNvSpPr>
              <a:spLocks noEditPoints="1"/>
            </p:cNvSpPr>
            <p:nvPr/>
          </p:nvSpPr>
          <p:spPr bwMode="auto">
            <a:xfrm>
              <a:off x="3713" y="1970"/>
              <a:ext cx="16" cy="9"/>
            </a:xfrm>
            <a:custGeom>
              <a:avLst/>
              <a:gdLst>
                <a:gd name="T0" fmla="*/ 1 w 7"/>
                <a:gd name="T1" fmla="*/ 4 h 4"/>
                <a:gd name="T2" fmla="*/ 1 w 7"/>
                <a:gd name="T3" fmla="*/ 4 h 4"/>
                <a:gd name="T4" fmla="*/ 1 w 7"/>
                <a:gd name="T5" fmla="*/ 3 h 4"/>
                <a:gd name="T6" fmla="*/ 2 w 7"/>
                <a:gd name="T7" fmla="*/ 1 h 4"/>
                <a:gd name="T8" fmla="*/ 5 w 7"/>
                <a:gd name="T9" fmla="*/ 0 h 4"/>
                <a:gd name="T10" fmla="*/ 7 w 7"/>
                <a:gd name="T11" fmla="*/ 1 h 4"/>
                <a:gd name="T12" fmla="*/ 7 w 7"/>
                <a:gd name="T13" fmla="*/ 2 h 4"/>
                <a:gd name="T14" fmla="*/ 7 w 7"/>
                <a:gd name="T15" fmla="*/ 2 h 4"/>
                <a:gd name="T16" fmla="*/ 7 w 7"/>
                <a:gd name="T17" fmla="*/ 2 h 4"/>
                <a:gd name="T18" fmla="*/ 6 w 7"/>
                <a:gd name="T19" fmla="*/ 2 h 4"/>
                <a:gd name="T20" fmla="*/ 5 w 7"/>
                <a:gd name="T21" fmla="*/ 2 h 4"/>
                <a:gd name="T22" fmla="*/ 3 w 7"/>
                <a:gd name="T23" fmla="*/ 2 h 4"/>
                <a:gd name="T24" fmla="*/ 2 w 7"/>
                <a:gd name="T25" fmla="*/ 3 h 4"/>
                <a:gd name="T26" fmla="*/ 2 w 7"/>
                <a:gd name="T27" fmla="*/ 3 h 4"/>
                <a:gd name="T28" fmla="*/ 1 w 7"/>
                <a:gd name="T29" fmla="*/ 4 h 4"/>
                <a:gd name="T30" fmla="*/ 5 w 7"/>
                <a:gd name="T31" fmla="*/ 0 h 4"/>
                <a:gd name="T32" fmla="*/ 5 w 7"/>
                <a:gd name="T33" fmla="*/ 0 h 4"/>
                <a:gd name="T34" fmla="*/ 2 w 7"/>
                <a:gd name="T35" fmla="*/ 0 h 4"/>
                <a:gd name="T36" fmla="*/ 0 w 7"/>
                <a:gd name="T37" fmla="*/ 3 h 4"/>
                <a:gd name="T38" fmla="*/ 1 w 7"/>
                <a:gd name="T39" fmla="*/ 4 h 4"/>
                <a:gd name="T40" fmla="*/ 1 w 7"/>
                <a:gd name="T41" fmla="*/ 4 h 4"/>
                <a:gd name="T42" fmla="*/ 2 w 7"/>
                <a:gd name="T43" fmla="*/ 4 h 4"/>
                <a:gd name="T44" fmla="*/ 3 w 7"/>
                <a:gd name="T45" fmla="*/ 3 h 4"/>
                <a:gd name="T46" fmla="*/ 3 w 7"/>
                <a:gd name="T47" fmla="*/ 3 h 4"/>
                <a:gd name="T48" fmla="*/ 5 w 7"/>
                <a:gd name="T49" fmla="*/ 2 h 4"/>
                <a:gd name="T50" fmla="*/ 6 w 7"/>
                <a:gd name="T51" fmla="*/ 2 h 4"/>
                <a:gd name="T52" fmla="*/ 7 w 7"/>
                <a:gd name="T53" fmla="*/ 3 h 4"/>
                <a:gd name="T54" fmla="*/ 7 w 7"/>
                <a:gd name="T55" fmla="*/ 2 h 4"/>
                <a:gd name="T56" fmla="*/ 7 w 7"/>
                <a:gd name="T57" fmla="*/ 2 h 4"/>
                <a:gd name="T58" fmla="*/ 7 w 7"/>
                <a:gd name="T59" fmla="*/ 1 h 4"/>
                <a:gd name="T60" fmla="*/ 5 w 7"/>
                <a:gd name="T6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0"/>
                    <a:pt x="6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1" y="4"/>
                    <a:pt x="1" y="4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3729" y="1975"/>
              <a:ext cx="8" cy="4"/>
            </a:xfrm>
            <a:custGeom>
              <a:avLst/>
              <a:gdLst>
                <a:gd name="T0" fmla="*/ 1 w 3"/>
                <a:gd name="T1" fmla="*/ 2 h 2"/>
                <a:gd name="T2" fmla="*/ 1 w 3"/>
                <a:gd name="T3" fmla="*/ 1 h 2"/>
                <a:gd name="T4" fmla="*/ 2 w 3"/>
                <a:gd name="T5" fmla="*/ 1 h 2"/>
                <a:gd name="T6" fmla="*/ 2 w 3"/>
                <a:gd name="T7" fmla="*/ 1 h 2"/>
                <a:gd name="T8" fmla="*/ 2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2 w 3"/>
                <a:gd name="T15" fmla="*/ 0 h 2"/>
                <a:gd name="T16" fmla="*/ 1 w 3"/>
                <a:gd name="T17" fmla="*/ 1 h 2"/>
                <a:gd name="T18" fmla="*/ 1 w 3"/>
                <a:gd name="T19" fmla="*/ 2 h 2"/>
                <a:gd name="T20" fmla="*/ 2 w 3"/>
                <a:gd name="T21" fmla="*/ 2 h 2"/>
                <a:gd name="T22" fmla="*/ 2 w 3"/>
                <a:gd name="T23" fmla="*/ 2 h 2"/>
                <a:gd name="T24" fmla="*/ 3 w 3"/>
                <a:gd name="T25" fmla="*/ 1 h 2"/>
                <a:gd name="T26" fmla="*/ 3 w 3"/>
                <a:gd name="T27" fmla="*/ 1 h 2"/>
                <a:gd name="T28" fmla="*/ 2 w 3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3820" y="2305"/>
              <a:ext cx="83" cy="55"/>
            </a:xfrm>
            <a:custGeom>
              <a:avLst/>
              <a:gdLst>
                <a:gd name="T0" fmla="*/ 3 w 35"/>
                <a:gd name="T1" fmla="*/ 23 h 23"/>
                <a:gd name="T2" fmla="*/ 3 w 35"/>
                <a:gd name="T3" fmla="*/ 22 h 23"/>
                <a:gd name="T4" fmla="*/ 1 w 35"/>
                <a:gd name="T5" fmla="*/ 20 h 23"/>
                <a:gd name="T6" fmla="*/ 1 w 35"/>
                <a:gd name="T7" fmla="*/ 3 h 23"/>
                <a:gd name="T8" fmla="*/ 26 w 35"/>
                <a:gd name="T9" fmla="*/ 2 h 23"/>
                <a:gd name="T10" fmla="*/ 27 w 35"/>
                <a:gd name="T11" fmla="*/ 2 h 23"/>
                <a:gd name="T12" fmla="*/ 34 w 35"/>
                <a:gd name="T13" fmla="*/ 3 h 23"/>
                <a:gd name="T14" fmla="*/ 34 w 35"/>
                <a:gd name="T15" fmla="*/ 19 h 23"/>
                <a:gd name="T16" fmla="*/ 31 w 35"/>
                <a:gd name="T17" fmla="*/ 22 h 23"/>
                <a:gd name="T18" fmla="*/ 3 w 35"/>
                <a:gd name="T19" fmla="*/ 22 h 23"/>
                <a:gd name="T20" fmla="*/ 3 w 35"/>
                <a:gd name="T21" fmla="*/ 23 h 23"/>
                <a:gd name="T22" fmla="*/ 27 w 35"/>
                <a:gd name="T23" fmla="*/ 0 h 23"/>
                <a:gd name="T24" fmla="*/ 26 w 35"/>
                <a:gd name="T25" fmla="*/ 0 h 23"/>
                <a:gd name="T26" fmla="*/ 0 w 35"/>
                <a:gd name="T27" fmla="*/ 2 h 23"/>
                <a:gd name="T28" fmla="*/ 0 w 35"/>
                <a:gd name="T29" fmla="*/ 3 h 23"/>
                <a:gd name="T30" fmla="*/ 0 w 35"/>
                <a:gd name="T31" fmla="*/ 20 h 23"/>
                <a:gd name="T32" fmla="*/ 3 w 35"/>
                <a:gd name="T33" fmla="*/ 23 h 23"/>
                <a:gd name="T34" fmla="*/ 31 w 35"/>
                <a:gd name="T35" fmla="*/ 23 h 23"/>
                <a:gd name="T36" fmla="*/ 35 w 35"/>
                <a:gd name="T37" fmla="*/ 19 h 23"/>
                <a:gd name="T38" fmla="*/ 35 w 35"/>
                <a:gd name="T39" fmla="*/ 2 h 23"/>
                <a:gd name="T40" fmla="*/ 34 w 35"/>
                <a:gd name="T41" fmla="*/ 2 h 23"/>
                <a:gd name="T42" fmla="*/ 27 w 35"/>
                <a:gd name="T4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3">
                  <a:moveTo>
                    <a:pt x="3" y="23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1" y="21"/>
                    <a:pt x="1" y="20"/>
                  </a:cubicBezTo>
                  <a:cubicBezTo>
                    <a:pt x="1" y="15"/>
                    <a:pt x="1" y="9"/>
                    <a:pt x="1" y="3"/>
                  </a:cubicBezTo>
                  <a:cubicBezTo>
                    <a:pt x="9" y="2"/>
                    <a:pt x="18" y="2"/>
                    <a:pt x="26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9" y="2"/>
                    <a:pt x="31" y="2"/>
                    <a:pt x="34" y="3"/>
                  </a:cubicBezTo>
                  <a:cubicBezTo>
                    <a:pt x="34" y="8"/>
                    <a:pt x="34" y="14"/>
                    <a:pt x="34" y="19"/>
                  </a:cubicBezTo>
                  <a:cubicBezTo>
                    <a:pt x="33" y="21"/>
                    <a:pt x="32" y="22"/>
                    <a:pt x="31" y="22"/>
                  </a:cubicBezTo>
                  <a:cubicBezTo>
                    <a:pt x="22" y="22"/>
                    <a:pt x="12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2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0" y="14"/>
                    <a:pt x="0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12" y="23"/>
                    <a:pt x="22" y="23"/>
                    <a:pt x="31" y="23"/>
                  </a:cubicBezTo>
                  <a:cubicBezTo>
                    <a:pt x="33" y="23"/>
                    <a:pt x="34" y="21"/>
                    <a:pt x="35" y="19"/>
                  </a:cubicBezTo>
                  <a:cubicBezTo>
                    <a:pt x="35" y="14"/>
                    <a:pt x="35" y="8"/>
                    <a:pt x="35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2" y="1"/>
                    <a:pt x="29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Freeform 27"/>
            <p:cNvSpPr/>
            <p:nvPr/>
          </p:nvSpPr>
          <p:spPr bwMode="auto">
            <a:xfrm>
              <a:off x="3822" y="2315"/>
              <a:ext cx="76" cy="40"/>
            </a:xfrm>
            <a:custGeom>
              <a:avLst/>
              <a:gdLst>
                <a:gd name="T0" fmla="*/ 30 w 32"/>
                <a:gd name="T1" fmla="*/ 0 h 17"/>
                <a:gd name="T2" fmla="*/ 19 w 32"/>
                <a:gd name="T3" fmla="*/ 9 h 17"/>
                <a:gd name="T4" fmla="*/ 19 w 32"/>
                <a:gd name="T5" fmla="*/ 9 h 17"/>
                <a:gd name="T6" fmla="*/ 18 w 32"/>
                <a:gd name="T7" fmla="*/ 10 h 17"/>
                <a:gd name="T8" fmla="*/ 17 w 32"/>
                <a:gd name="T9" fmla="*/ 10 h 17"/>
                <a:gd name="T10" fmla="*/ 13 w 32"/>
                <a:gd name="T11" fmla="*/ 8 h 17"/>
                <a:gd name="T12" fmla="*/ 1 w 32"/>
                <a:gd name="T13" fmla="*/ 0 h 17"/>
                <a:gd name="T14" fmla="*/ 0 w 32"/>
                <a:gd name="T15" fmla="*/ 1 h 17"/>
                <a:gd name="T16" fmla="*/ 1 w 32"/>
                <a:gd name="T17" fmla="*/ 1 h 17"/>
                <a:gd name="T18" fmla="*/ 10 w 32"/>
                <a:gd name="T19" fmla="*/ 7 h 17"/>
                <a:gd name="T20" fmla="*/ 3 w 32"/>
                <a:gd name="T21" fmla="*/ 14 h 17"/>
                <a:gd name="T22" fmla="*/ 1 w 32"/>
                <a:gd name="T23" fmla="*/ 16 h 17"/>
                <a:gd name="T24" fmla="*/ 1 w 32"/>
                <a:gd name="T25" fmla="*/ 16 h 17"/>
                <a:gd name="T26" fmla="*/ 2 w 32"/>
                <a:gd name="T27" fmla="*/ 17 h 17"/>
                <a:gd name="T28" fmla="*/ 2 w 32"/>
                <a:gd name="T29" fmla="*/ 16 h 17"/>
                <a:gd name="T30" fmla="*/ 4 w 32"/>
                <a:gd name="T31" fmla="*/ 15 h 17"/>
                <a:gd name="T32" fmla="*/ 11 w 32"/>
                <a:gd name="T33" fmla="*/ 8 h 17"/>
                <a:gd name="T34" fmla="*/ 13 w 32"/>
                <a:gd name="T35" fmla="*/ 9 h 17"/>
                <a:gd name="T36" fmla="*/ 17 w 32"/>
                <a:gd name="T37" fmla="*/ 11 h 17"/>
                <a:gd name="T38" fmla="*/ 18 w 32"/>
                <a:gd name="T39" fmla="*/ 11 h 17"/>
                <a:gd name="T40" fmla="*/ 20 w 32"/>
                <a:gd name="T41" fmla="*/ 10 h 17"/>
                <a:gd name="T42" fmla="*/ 20 w 32"/>
                <a:gd name="T43" fmla="*/ 10 h 17"/>
                <a:gd name="T44" fmla="*/ 22 w 32"/>
                <a:gd name="T45" fmla="*/ 8 h 17"/>
                <a:gd name="T46" fmla="*/ 31 w 32"/>
                <a:gd name="T47" fmla="*/ 16 h 17"/>
                <a:gd name="T48" fmla="*/ 31 w 32"/>
                <a:gd name="T49" fmla="*/ 16 h 17"/>
                <a:gd name="T50" fmla="*/ 32 w 32"/>
                <a:gd name="T51" fmla="*/ 16 h 17"/>
                <a:gd name="T52" fmla="*/ 32 w 32"/>
                <a:gd name="T53" fmla="*/ 15 h 17"/>
                <a:gd name="T54" fmla="*/ 23 w 32"/>
                <a:gd name="T55" fmla="*/ 7 h 17"/>
                <a:gd name="T56" fmla="*/ 31 w 32"/>
                <a:gd name="T57" fmla="*/ 1 h 17"/>
                <a:gd name="T58" fmla="*/ 31 w 32"/>
                <a:gd name="T59" fmla="*/ 0 h 17"/>
                <a:gd name="T60" fmla="*/ 30 w 32"/>
                <a:gd name="T6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17">
                  <a:moveTo>
                    <a:pt x="30" y="0"/>
                  </a:moveTo>
                  <a:cubicBezTo>
                    <a:pt x="26" y="2"/>
                    <a:pt x="23" y="5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10"/>
                    <a:pt x="18" y="10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6" y="10"/>
                    <a:pt x="15" y="9"/>
                    <a:pt x="13" y="8"/>
                  </a:cubicBezTo>
                  <a:cubicBezTo>
                    <a:pt x="10" y="5"/>
                    <a:pt x="5" y="2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3"/>
                    <a:pt x="7" y="5"/>
                    <a:pt x="10" y="7"/>
                  </a:cubicBezTo>
                  <a:cubicBezTo>
                    <a:pt x="8" y="9"/>
                    <a:pt x="5" y="12"/>
                    <a:pt x="3" y="14"/>
                  </a:cubicBezTo>
                  <a:cubicBezTo>
                    <a:pt x="2" y="15"/>
                    <a:pt x="2" y="15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6" y="12"/>
                    <a:pt x="9" y="10"/>
                    <a:pt x="11" y="8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10"/>
                    <a:pt x="15" y="11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2" y="8"/>
                    <a:pt x="22" y="8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5" y="5"/>
                    <a:pt x="28" y="3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4020" y="1806"/>
              <a:ext cx="73" cy="135"/>
            </a:xfrm>
            <a:custGeom>
              <a:avLst/>
              <a:gdLst>
                <a:gd name="T0" fmla="*/ 20 w 31"/>
                <a:gd name="T1" fmla="*/ 55 h 57"/>
                <a:gd name="T2" fmla="*/ 25 w 31"/>
                <a:gd name="T3" fmla="*/ 53 h 57"/>
                <a:gd name="T4" fmla="*/ 17 w 31"/>
                <a:gd name="T5" fmla="*/ 49 h 57"/>
                <a:gd name="T6" fmla="*/ 5 w 31"/>
                <a:gd name="T7" fmla="*/ 50 h 57"/>
                <a:gd name="T8" fmla="*/ 6 w 31"/>
                <a:gd name="T9" fmla="*/ 50 h 57"/>
                <a:gd name="T10" fmla="*/ 11 w 31"/>
                <a:gd name="T11" fmla="*/ 46 h 57"/>
                <a:gd name="T12" fmla="*/ 14 w 31"/>
                <a:gd name="T13" fmla="*/ 46 h 57"/>
                <a:gd name="T14" fmla="*/ 12 w 31"/>
                <a:gd name="T15" fmla="*/ 50 h 57"/>
                <a:gd name="T16" fmla="*/ 24 w 31"/>
                <a:gd name="T17" fmla="*/ 44 h 57"/>
                <a:gd name="T18" fmla="*/ 26 w 31"/>
                <a:gd name="T19" fmla="*/ 44 h 57"/>
                <a:gd name="T20" fmla="*/ 29 w 31"/>
                <a:gd name="T21" fmla="*/ 37 h 57"/>
                <a:gd name="T22" fmla="*/ 21 w 31"/>
                <a:gd name="T23" fmla="*/ 33 h 57"/>
                <a:gd name="T24" fmla="*/ 21 w 31"/>
                <a:gd name="T25" fmla="*/ 32 h 57"/>
                <a:gd name="T26" fmla="*/ 18 w 31"/>
                <a:gd name="T27" fmla="*/ 31 h 57"/>
                <a:gd name="T28" fmla="*/ 14 w 31"/>
                <a:gd name="T29" fmla="*/ 30 h 57"/>
                <a:gd name="T30" fmla="*/ 14 w 31"/>
                <a:gd name="T31" fmla="*/ 30 h 57"/>
                <a:gd name="T32" fmla="*/ 7 w 31"/>
                <a:gd name="T33" fmla="*/ 29 h 57"/>
                <a:gd name="T34" fmla="*/ 4 w 31"/>
                <a:gd name="T35" fmla="*/ 27 h 57"/>
                <a:gd name="T36" fmla="*/ 7 w 31"/>
                <a:gd name="T37" fmla="*/ 17 h 57"/>
                <a:gd name="T38" fmla="*/ 20 w 31"/>
                <a:gd name="T39" fmla="*/ 16 h 57"/>
                <a:gd name="T40" fmla="*/ 21 w 31"/>
                <a:gd name="T41" fmla="*/ 14 h 57"/>
                <a:gd name="T42" fmla="*/ 13 w 31"/>
                <a:gd name="T43" fmla="*/ 14 h 57"/>
                <a:gd name="T44" fmla="*/ 9 w 31"/>
                <a:gd name="T45" fmla="*/ 19 h 57"/>
                <a:gd name="T46" fmla="*/ 17 w 31"/>
                <a:gd name="T47" fmla="*/ 13 h 57"/>
                <a:gd name="T48" fmla="*/ 24 w 31"/>
                <a:gd name="T49" fmla="*/ 9 h 57"/>
                <a:gd name="T50" fmla="*/ 17 w 31"/>
                <a:gd name="T51" fmla="*/ 38 h 57"/>
                <a:gd name="T52" fmla="*/ 19 w 31"/>
                <a:gd name="T53" fmla="*/ 28 h 57"/>
                <a:gd name="T54" fmla="*/ 7 w 31"/>
                <a:gd name="T55" fmla="*/ 26 h 57"/>
                <a:gd name="T56" fmla="*/ 7 w 31"/>
                <a:gd name="T57" fmla="*/ 9 h 57"/>
                <a:gd name="T58" fmla="*/ 11 w 31"/>
                <a:gd name="T59" fmla="*/ 1 h 57"/>
                <a:gd name="T60" fmla="*/ 24 w 31"/>
                <a:gd name="T61" fmla="*/ 8 h 57"/>
                <a:gd name="T62" fmla="*/ 6 w 31"/>
                <a:gd name="T63" fmla="*/ 17 h 57"/>
                <a:gd name="T64" fmla="*/ 13 w 31"/>
                <a:gd name="T65" fmla="*/ 22 h 57"/>
                <a:gd name="T66" fmla="*/ 23 w 31"/>
                <a:gd name="T67" fmla="*/ 42 h 57"/>
                <a:gd name="T68" fmla="*/ 23 w 31"/>
                <a:gd name="T69" fmla="*/ 45 h 57"/>
                <a:gd name="T70" fmla="*/ 18 w 31"/>
                <a:gd name="T71" fmla="*/ 51 h 57"/>
                <a:gd name="T72" fmla="*/ 4 w 31"/>
                <a:gd name="T73" fmla="*/ 45 h 57"/>
                <a:gd name="T74" fmla="*/ 9 w 31"/>
                <a:gd name="T75" fmla="*/ 1 h 57"/>
                <a:gd name="T76" fmla="*/ 5 w 31"/>
                <a:gd name="T77" fmla="*/ 3 h 57"/>
                <a:gd name="T78" fmla="*/ 1 w 31"/>
                <a:gd name="T79" fmla="*/ 22 h 57"/>
                <a:gd name="T80" fmla="*/ 3 w 31"/>
                <a:gd name="T81" fmla="*/ 28 h 57"/>
                <a:gd name="T82" fmla="*/ 16 w 31"/>
                <a:gd name="T83" fmla="*/ 31 h 57"/>
                <a:gd name="T84" fmla="*/ 18 w 31"/>
                <a:gd name="T85" fmla="*/ 33 h 57"/>
                <a:gd name="T86" fmla="*/ 8 w 31"/>
                <a:gd name="T87" fmla="*/ 38 h 57"/>
                <a:gd name="T88" fmla="*/ 4 w 31"/>
                <a:gd name="T89" fmla="*/ 51 h 57"/>
                <a:gd name="T90" fmla="*/ 17 w 31"/>
                <a:gd name="T91" fmla="*/ 50 h 57"/>
                <a:gd name="T92" fmla="*/ 19 w 31"/>
                <a:gd name="T93" fmla="*/ 57 h 57"/>
                <a:gd name="T94" fmla="*/ 26 w 31"/>
                <a:gd name="T95" fmla="*/ 53 h 57"/>
                <a:gd name="T96" fmla="*/ 30 w 31"/>
                <a:gd name="T97" fmla="*/ 41 h 57"/>
                <a:gd name="T98" fmla="*/ 17 w 31"/>
                <a:gd name="T99" fmla="*/ 21 h 57"/>
                <a:gd name="T100" fmla="*/ 10 w 31"/>
                <a:gd name="T101" fmla="*/ 19 h 57"/>
                <a:gd name="T102" fmla="*/ 23 w 31"/>
                <a:gd name="T103" fmla="*/ 17 h 57"/>
                <a:gd name="T104" fmla="*/ 25 w 31"/>
                <a:gd name="T105" fmla="*/ 7 h 57"/>
                <a:gd name="T106" fmla="*/ 12 w 31"/>
                <a:gd name="T107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" h="57">
                  <a:moveTo>
                    <a:pt x="19" y="54"/>
                  </a:moveTo>
                  <a:cubicBezTo>
                    <a:pt x="19" y="53"/>
                    <a:pt x="19" y="53"/>
                    <a:pt x="19" y="52"/>
                  </a:cubicBezTo>
                  <a:cubicBezTo>
                    <a:pt x="20" y="52"/>
                    <a:pt x="20" y="52"/>
                    <a:pt x="21" y="51"/>
                  </a:cubicBezTo>
                  <a:cubicBezTo>
                    <a:pt x="21" y="52"/>
                    <a:pt x="20" y="53"/>
                    <a:pt x="19" y="54"/>
                  </a:cubicBezTo>
                  <a:moveTo>
                    <a:pt x="20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1" y="54"/>
                    <a:pt x="22" y="52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2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4" y="54"/>
                    <a:pt x="23" y="54"/>
                    <a:pt x="23" y="54"/>
                  </a:cubicBezTo>
                  <a:cubicBezTo>
                    <a:pt x="22" y="55"/>
                    <a:pt x="21" y="55"/>
                    <a:pt x="20" y="55"/>
                  </a:cubicBezTo>
                  <a:moveTo>
                    <a:pt x="15" y="49"/>
                  </a:moveTo>
                  <a:cubicBezTo>
                    <a:pt x="17" y="47"/>
                    <a:pt x="17" y="47"/>
                    <a:pt x="17" y="47"/>
                  </a:cubicBezTo>
                  <a:cubicBezTo>
                    <a:pt x="17" y="48"/>
                    <a:pt x="17" y="48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9"/>
                    <a:pt x="15" y="49"/>
                  </a:cubicBezTo>
                  <a:moveTo>
                    <a:pt x="4" y="48"/>
                  </a:moveTo>
                  <a:cubicBezTo>
                    <a:pt x="4" y="47"/>
                    <a:pt x="4" y="47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5" y="47"/>
                    <a:pt x="5" y="47"/>
                    <a:pt x="4" y="48"/>
                  </a:cubicBezTo>
                  <a:moveTo>
                    <a:pt x="5" y="50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6" y="48"/>
                    <a:pt x="6" y="47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46"/>
                    <a:pt x="9" y="46"/>
                    <a:pt x="9" y="46"/>
                  </a:cubicBezTo>
                  <a:cubicBezTo>
                    <a:pt x="8" y="47"/>
                    <a:pt x="7" y="49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moveTo>
                    <a:pt x="8" y="50"/>
                  </a:moveTo>
                  <a:cubicBezTo>
                    <a:pt x="9" y="49"/>
                    <a:pt x="10" y="47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6"/>
                    <a:pt x="12" y="46"/>
                    <a:pt x="13" y="45"/>
                  </a:cubicBezTo>
                  <a:cubicBezTo>
                    <a:pt x="12" y="47"/>
                    <a:pt x="11" y="48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8" y="50"/>
                    <a:pt x="8" y="50"/>
                  </a:cubicBezTo>
                  <a:moveTo>
                    <a:pt x="12" y="50"/>
                  </a:moveTo>
                  <a:cubicBezTo>
                    <a:pt x="12" y="48"/>
                    <a:pt x="13" y="47"/>
                    <a:pt x="14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5" y="45"/>
                    <a:pt x="16" y="45"/>
                    <a:pt x="16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0"/>
                    <a:pt x="12" y="50"/>
                    <a:pt x="12" y="50"/>
                  </a:cubicBezTo>
                  <a:moveTo>
                    <a:pt x="23" y="43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3" y="43"/>
                    <a:pt x="23" y="43"/>
                    <a:pt x="23" y="43"/>
                  </a:cubicBezTo>
                  <a:moveTo>
                    <a:pt x="24" y="46"/>
                  </a:moveTo>
                  <a:cubicBezTo>
                    <a:pt x="24" y="45"/>
                    <a:pt x="24" y="45"/>
                    <a:pt x="24" y="44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7" y="40"/>
                    <a:pt x="28" y="40"/>
                  </a:cubicBezTo>
                  <a:cubicBezTo>
                    <a:pt x="27" y="40"/>
                    <a:pt x="27" y="41"/>
                    <a:pt x="27" y="42"/>
                  </a:cubicBezTo>
                  <a:cubicBezTo>
                    <a:pt x="26" y="43"/>
                    <a:pt x="25" y="45"/>
                    <a:pt x="24" y="46"/>
                  </a:cubicBezTo>
                  <a:moveTo>
                    <a:pt x="26" y="44"/>
                  </a:moveTo>
                  <a:cubicBezTo>
                    <a:pt x="27" y="44"/>
                    <a:pt x="27" y="43"/>
                    <a:pt x="27" y="42"/>
                  </a:cubicBezTo>
                  <a:cubicBezTo>
                    <a:pt x="28" y="41"/>
                    <a:pt x="29" y="40"/>
                    <a:pt x="29" y="39"/>
                  </a:cubicBezTo>
                  <a:cubicBezTo>
                    <a:pt x="29" y="40"/>
                    <a:pt x="29" y="41"/>
                    <a:pt x="29" y="41"/>
                  </a:cubicBezTo>
                  <a:cubicBezTo>
                    <a:pt x="29" y="42"/>
                    <a:pt x="27" y="43"/>
                    <a:pt x="26" y="44"/>
                  </a:cubicBezTo>
                  <a:moveTo>
                    <a:pt x="29" y="38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moveTo>
                    <a:pt x="20" y="35"/>
                  </a:move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1" y="33"/>
                  </a:cubicBezTo>
                  <a:cubicBezTo>
                    <a:pt x="21" y="34"/>
                    <a:pt x="20" y="35"/>
                    <a:pt x="20" y="35"/>
                  </a:cubicBezTo>
                  <a:moveTo>
                    <a:pt x="20" y="33"/>
                  </a:moveTo>
                  <a:cubicBezTo>
                    <a:pt x="20" y="33"/>
                    <a:pt x="19" y="33"/>
                    <a:pt x="19" y="32"/>
                  </a:cubicBezTo>
                  <a:cubicBezTo>
                    <a:pt x="20" y="32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20" y="33"/>
                    <a:pt x="20" y="33"/>
                  </a:cubicBezTo>
                  <a:moveTo>
                    <a:pt x="18" y="31"/>
                  </a:moveTo>
                  <a:cubicBezTo>
                    <a:pt x="18" y="31"/>
                    <a:pt x="18" y="31"/>
                    <a:pt x="17" y="31"/>
                  </a:cubicBezTo>
                  <a:cubicBezTo>
                    <a:pt x="18" y="30"/>
                    <a:pt x="18" y="30"/>
                    <a:pt x="19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30"/>
                    <a:pt x="19" y="31"/>
                    <a:pt x="18" y="31"/>
                  </a:cubicBezTo>
                  <a:moveTo>
                    <a:pt x="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16" y="29"/>
                    <a:pt x="16" y="29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29"/>
                    <a:pt x="17" y="30"/>
                    <a:pt x="16" y="30"/>
                  </a:cubicBezTo>
                  <a:moveTo>
                    <a:pt x="14" y="30"/>
                  </a:moveTo>
                  <a:cubicBezTo>
                    <a:pt x="13" y="30"/>
                    <a:pt x="13" y="30"/>
                    <a:pt x="12" y="30"/>
                  </a:cubicBezTo>
                  <a:cubicBezTo>
                    <a:pt x="13" y="29"/>
                    <a:pt x="13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8"/>
                    <a:pt x="15" y="28"/>
                    <a:pt x="16" y="28"/>
                  </a:cubicBezTo>
                  <a:cubicBezTo>
                    <a:pt x="15" y="28"/>
                    <a:pt x="15" y="29"/>
                    <a:pt x="14" y="30"/>
                  </a:cubicBezTo>
                  <a:moveTo>
                    <a:pt x="11" y="30"/>
                  </a:moveTo>
                  <a:cubicBezTo>
                    <a:pt x="10" y="30"/>
                    <a:pt x="9" y="30"/>
                    <a:pt x="9" y="30"/>
                  </a:cubicBezTo>
                  <a:cubicBezTo>
                    <a:pt x="9" y="29"/>
                    <a:pt x="10" y="28"/>
                    <a:pt x="10" y="27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2" y="28"/>
                    <a:pt x="11" y="29"/>
                    <a:pt x="11" y="30"/>
                  </a:cubicBezTo>
                  <a:moveTo>
                    <a:pt x="7" y="29"/>
                  </a:moveTo>
                  <a:cubicBezTo>
                    <a:pt x="7" y="29"/>
                    <a:pt x="6" y="29"/>
                    <a:pt x="6" y="29"/>
                  </a:cubicBezTo>
                  <a:cubicBezTo>
                    <a:pt x="6" y="28"/>
                    <a:pt x="7" y="28"/>
                    <a:pt x="7" y="27"/>
                  </a:cubicBezTo>
                  <a:cubicBezTo>
                    <a:pt x="8" y="27"/>
                    <a:pt x="8" y="27"/>
                    <a:pt x="9" y="27"/>
                  </a:cubicBezTo>
                  <a:cubicBezTo>
                    <a:pt x="8" y="28"/>
                    <a:pt x="8" y="29"/>
                    <a:pt x="7" y="29"/>
                  </a:cubicBezTo>
                  <a:moveTo>
                    <a:pt x="5" y="28"/>
                  </a:moveTo>
                  <a:cubicBezTo>
                    <a:pt x="5" y="28"/>
                    <a:pt x="4" y="27"/>
                    <a:pt x="4" y="27"/>
                  </a:cubicBezTo>
                  <a:cubicBezTo>
                    <a:pt x="4" y="26"/>
                    <a:pt x="4" y="26"/>
                    <a:pt x="3" y="25"/>
                  </a:cubicBezTo>
                  <a:cubicBezTo>
                    <a:pt x="4" y="25"/>
                    <a:pt x="4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5" y="28"/>
                    <a:pt x="5" y="28"/>
                  </a:cubicBezTo>
                  <a:moveTo>
                    <a:pt x="8" y="19"/>
                  </a:moveTo>
                  <a:cubicBezTo>
                    <a:pt x="7" y="18"/>
                    <a:pt x="7" y="17"/>
                    <a:pt x="7" y="17"/>
                  </a:cubicBezTo>
                  <a:cubicBezTo>
                    <a:pt x="8" y="16"/>
                    <a:pt x="9" y="15"/>
                    <a:pt x="10" y="15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4"/>
                    <a:pt x="11" y="15"/>
                    <a:pt x="10" y="15"/>
                  </a:cubicBezTo>
                  <a:cubicBezTo>
                    <a:pt x="9" y="16"/>
                    <a:pt x="8" y="18"/>
                    <a:pt x="8" y="19"/>
                  </a:cubicBezTo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5"/>
                    <a:pt x="22" y="15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moveTo>
                    <a:pt x="19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8" y="15"/>
                    <a:pt x="19" y="14"/>
                    <a:pt x="20" y="13"/>
                  </a:cubicBezTo>
                  <a:cubicBezTo>
                    <a:pt x="20" y="13"/>
                    <a:pt x="21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9" y="2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10" y="17"/>
                    <a:pt x="11" y="16"/>
                  </a:cubicBezTo>
                  <a:cubicBezTo>
                    <a:pt x="12" y="15"/>
                    <a:pt x="12" y="14"/>
                    <a:pt x="13" y="14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5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7"/>
                    <a:pt x="10" y="17"/>
                    <a:pt x="10" y="18"/>
                  </a:cubicBezTo>
                  <a:cubicBezTo>
                    <a:pt x="9" y="18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moveTo>
                    <a:pt x="14" y="16"/>
                  </a:moveTo>
                  <a:cubicBezTo>
                    <a:pt x="14" y="16"/>
                    <a:pt x="15" y="15"/>
                    <a:pt x="15" y="15"/>
                  </a:cubicBezTo>
                  <a:cubicBezTo>
                    <a:pt x="16" y="14"/>
                    <a:pt x="16" y="14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7" y="15"/>
                    <a:pt x="16" y="16"/>
                  </a:cubicBezTo>
                  <a:cubicBezTo>
                    <a:pt x="15" y="16"/>
                    <a:pt x="14" y="16"/>
                    <a:pt x="14" y="16"/>
                  </a:cubicBezTo>
                  <a:moveTo>
                    <a:pt x="23" y="15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3"/>
                    <a:pt x="24" y="14"/>
                    <a:pt x="23" y="15"/>
                  </a:cubicBezTo>
                  <a:moveTo>
                    <a:pt x="17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9" y="37"/>
                    <a:pt x="20" y="37"/>
                    <a:pt x="20" y="36"/>
                  </a:cubicBezTo>
                  <a:cubicBezTo>
                    <a:pt x="22" y="35"/>
                    <a:pt x="23" y="33"/>
                    <a:pt x="22" y="31"/>
                  </a:cubicBezTo>
                  <a:cubicBezTo>
                    <a:pt x="22" y="30"/>
                    <a:pt x="21" y="30"/>
                    <a:pt x="21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0" y="29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7" y="27"/>
                    <a:pt x="16" y="27"/>
                    <a:pt x="14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1" y="26"/>
                    <a:pt x="9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5" y="25"/>
                  </a:cubicBezTo>
                  <a:cubicBezTo>
                    <a:pt x="2" y="23"/>
                    <a:pt x="2" y="19"/>
                    <a:pt x="2" y="17"/>
                  </a:cubicBezTo>
                  <a:cubicBezTo>
                    <a:pt x="2" y="14"/>
                    <a:pt x="5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5"/>
                    <a:pt x="6" y="3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3"/>
                    <a:pt x="12" y="5"/>
                    <a:pt x="12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7"/>
                    <a:pt x="17" y="7"/>
                    <a:pt x="19" y="7"/>
                  </a:cubicBezTo>
                  <a:cubicBezTo>
                    <a:pt x="21" y="7"/>
                    <a:pt x="22" y="7"/>
                    <a:pt x="24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2"/>
                    <a:pt x="19" y="12"/>
                    <a:pt x="17" y="12"/>
                  </a:cubicBezTo>
                  <a:cubicBezTo>
                    <a:pt x="16" y="12"/>
                    <a:pt x="14" y="12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3"/>
                    <a:pt x="9" y="14"/>
                  </a:cubicBezTo>
                  <a:cubicBezTo>
                    <a:pt x="8" y="14"/>
                    <a:pt x="7" y="15"/>
                    <a:pt x="6" y="17"/>
                  </a:cubicBezTo>
                  <a:cubicBezTo>
                    <a:pt x="6" y="18"/>
                    <a:pt x="6" y="19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1"/>
                    <a:pt x="10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4" y="22"/>
                    <a:pt x="14" y="22"/>
                    <a:pt x="15" y="22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8" y="22"/>
                    <a:pt x="19" y="22"/>
                    <a:pt x="19" y="22"/>
                  </a:cubicBezTo>
                  <a:cubicBezTo>
                    <a:pt x="24" y="23"/>
                    <a:pt x="26" y="24"/>
                    <a:pt x="27" y="28"/>
                  </a:cubicBezTo>
                  <a:cubicBezTo>
                    <a:pt x="29" y="31"/>
                    <a:pt x="30" y="36"/>
                    <a:pt x="27" y="39"/>
                  </a:cubicBezTo>
                  <a:cubicBezTo>
                    <a:pt x="26" y="40"/>
                    <a:pt x="25" y="41"/>
                    <a:pt x="23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3"/>
                    <a:pt x="23" y="44"/>
                    <a:pt x="23" y="4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6"/>
                    <a:pt x="23" y="47"/>
                    <a:pt x="24" y="49"/>
                  </a:cubicBezTo>
                  <a:cubicBezTo>
                    <a:pt x="23" y="49"/>
                    <a:pt x="22" y="50"/>
                    <a:pt x="21" y="50"/>
                  </a:cubicBezTo>
                  <a:cubicBezTo>
                    <a:pt x="20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8" y="49"/>
                    <a:pt x="18" y="49"/>
                  </a:cubicBezTo>
                  <a:cubicBezTo>
                    <a:pt x="18" y="47"/>
                    <a:pt x="18" y="46"/>
                    <a:pt x="17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4" y="44"/>
                    <a:pt x="8" y="45"/>
                    <a:pt x="4" y="45"/>
                  </a:cubicBezTo>
                  <a:cubicBezTo>
                    <a:pt x="5" y="43"/>
                    <a:pt x="6" y="41"/>
                    <a:pt x="6" y="39"/>
                  </a:cubicBezTo>
                  <a:cubicBezTo>
                    <a:pt x="7" y="39"/>
                    <a:pt x="8" y="39"/>
                    <a:pt x="8" y="39"/>
                  </a:cubicBezTo>
                  <a:cubicBezTo>
                    <a:pt x="11" y="39"/>
                    <a:pt x="14" y="39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moveTo>
                    <a:pt x="11" y="0"/>
                  </a:move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4"/>
                    <a:pt x="6" y="7"/>
                    <a:pt x="6" y="8"/>
                  </a:cubicBezTo>
                  <a:cubicBezTo>
                    <a:pt x="4" y="10"/>
                    <a:pt x="1" y="14"/>
                    <a:pt x="0" y="17"/>
                  </a:cubicBezTo>
                  <a:cubicBezTo>
                    <a:pt x="0" y="18"/>
                    <a:pt x="1" y="20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4"/>
                    <a:pt x="2" y="25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8"/>
                    <a:pt x="4" y="29"/>
                    <a:pt x="4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7" y="31"/>
                    <a:pt x="9" y="31"/>
                    <a:pt x="11" y="31"/>
                  </a:cubicBezTo>
                  <a:cubicBezTo>
                    <a:pt x="13" y="31"/>
                    <a:pt x="15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6"/>
                    <a:pt x="18" y="36"/>
                    <a:pt x="17" y="37"/>
                  </a:cubicBezTo>
                  <a:cubicBezTo>
                    <a:pt x="15" y="37"/>
                    <a:pt x="11" y="38"/>
                    <a:pt x="8" y="38"/>
                  </a:cubicBezTo>
                  <a:cubicBezTo>
                    <a:pt x="7" y="38"/>
                    <a:pt x="7" y="38"/>
                    <a:pt x="6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41"/>
                    <a:pt x="4" y="43"/>
                    <a:pt x="3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7"/>
                    <a:pt x="4" y="49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6" y="51"/>
                  </a:cubicBezTo>
                  <a:cubicBezTo>
                    <a:pt x="8" y="51"/>
                    <a:pt x="14" y="51"/>
                    <a:pt x="17" y="50"/>
                  </a:cubicBezTo>
                  <a:cubicBezTo>
                    <a:pt x="17" y="51"/>
                    <a:pt x="17" y="51"/>
                    <a:pt x="18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4"/>
                    <a:pt x="18" y="55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1" y="56"/>
                    <a:pt x="22" y="56"/>
                    <a:pt x="23" y="55"/>
                  </a:cubicBezTo>
                  <a:cubicBezTo>
                    <a:pt x="24" y="55"/>
                    <a:pt x="25" y="55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2"/>
                    <a:pt x="26" y="51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8"/>
                    <a:pt x="25" y="47"/>
                    <a:pt x="25" y="47"/>
                  </a:cubicBezTo>
                  <a:cubicBezTo>
                    <a:pt x="27" y="46"/>
                    <a:pt x="29" y="44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1" y="38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9" y="30"/>
                    <a:pt x="29" y="29"/>
                    <a:pt x="28" y="28"/>
                  </a:cubicBezTo>
                  <a:cubicBezTo>
                    <a:pt x="27" y="23"/>
                    <a:pt x="24" y="22"/>
                    <a:pt x="20" y="21"/>
                  </a:cubicBezTo>
                  <a:cubicBezTo>
                    <a:pt x="19" y="21"/>
                    <a:pt x="18" y="21"/>
                    <a:pt x="17" y="21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0"/>
                    <a:pt x="10" y="20"/>
                    <a:pt x="10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3" y="17"/>
                    <a:pt x="17" y="17"/>
                  </a:cubicBezTo>
                  <a:cubicBezTo>
                    <a:pt x="19" y="17"/>
                    <a:pt x="20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5"/>
                    <a:pt x="25" y="13"/>
                    <a:pt x="26" y="1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1" y="6"/>
                    <a:pt x="19" y="6"/>
                  </a:cubicBezTo>
                  <a:cubicBezTo>
                    <a:pt x="17" y="6"/>
                    <a:pt x="15" y="6"/>
                    <a:pt x="13" y="7"/>
                  </a:cubicBezTo>
                  <a:cubicBezTo>
                    <a:pt x="13" y="5"/>
                    <a:pt x="13" y="3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3427" y="1891"/>
              <a:ext cx="100" cy="62"/>
            </a:xfrm>
            <a:custGeom>
              <a:avLst/>
              <a:gdLst>
                <a:gd name="T0" fmla="*/ 32 w 42"/>
                <a:gd name="T1" fmla="*/ 4 h 26"/>
                <a:gd name="T2" fmla="*/ 31 w 42"/>
                <a:gd name="T3" fmla="*/ 3 h 26"/>
                <a:gd name="T4" fmla="*/ 41 w 42"/>
                <a:gd name="T5" fmla="*/ 1 h 26"/>
                <a:gd name="T6" fmla="*/ 39 w 42"/>
                <a:gd name="T7" fmla="*/ 11 h 26"/>
                <a:gd name="T8" fmla="*/ 38 w 42"/>
                <a:gd name="T9" fmla="*/ 10 h 26"/>
                <a:gd name="T10" fmla="*/ 39 w 42"/>
                <a:gd name="T11" fmla="*/ 6 h 26"/>
                <a:gd name="T12" fmla="*/ 38 w 42"/>
                <a:gd name="T13" fmla="*/ 5 h 26"/>
                <a:gd name="T14" fmla="*/ 38 w 42"/>
                <a:gd name="T15" fmla="*/ 5 h 26"/>
                <a:gd name="T16" fmla="*/ 27 w 42"/>
                <a:gd name="T17" fmla="*/ 19 h 26"/>
                <a:gd name="T18" fmla="*/ 25 w 42"/>
                <a:gd name="T19" fmla="*/ 20 h 26"/>
                <a:gd name="T20" fmla="*/ 25 w 42"/>
                <a:gd name="T21" fmla="*/ 20 h 26"/>
                <a:gd name="T22" fmla="*/ 23 w 42"/>
                <a:gd name="T23" fmla="*/ 19 h 26"/>
                <a:gd name="T24" fmla="*/ 12 w 42"/>
                <a:gd name="T25" fmla="*/ 13 h 26"/>
                <a:gd name="T26" fmla="*/ 12 w 42"/>
                <a:gd name="T27" fmla="*/ 14 h 26"/>
                <a:gd name="T28" fmla="*/ 1 w 42"/>
                <a:gd name="T29" fmla="*/ 24 h 26"/>
                <a:gd name="T30" fmla="*/ 1 w 42"/>
                <a:gd name="T31" fmla="*/ 24 h 26"/>
                <a:gd name="T32" fmla="*/ 1 w 42"/>
                <a:gd name="T33" fmla="*/ 23 h 26"/>
                <a:gd name="T34" fmla="*/ 11 w 42"/>
                <a:gd name="T35" fmla="*/ 12 h 26"/>
                <a:gd name="T36" fmla="*/ 12 w 42"/>
                <a:gd name="T37" fmla="*/ 12 h 26"/>
                <a:gd name="T38" fmla="*/ 14 w 42"/>
                <a:gd name="T39" fmla="*/ 12 h 26"/>
                <a:gd name="T40" fmla="*/ 20 w 42"/>
                <a:gd name="T41" fmla="*/ 15 h 26"/>
                <a:gd name="T42" fmla="*/ 25 w 42"/>
                <a:gd name="T43" fmla="*/ 18 h 26"/>
                <a:gd name="T44" fmla="*/ 25 w 42"/>
                <a:gd name="T45" fmla="*/ 17 h 26"/>
                <a:gd name="T46" fmla="*/ 36 w 42"/>
                <a:gd name="T47" fmla="*/ 5 h 26"/>
                <a:gd name="T48" fmla="*/ 37 w 42"/>
                <a:gd name="T49" fmla="*/ 4 h 26"/>
                <a:gd name="T50" fmla="*/ 36 w 42"/>
                <a:gd name="T51" fmla="*/ 4 h 26"/>
                <a:gd name="T52" fmla="*/ 32 w 42"/>
                <a:gd name="T53" fmla="*/ 4 h 26"/>
                <a:gd name="T54" fmla="*/ 41 w 42"/>
                <a:gd name="T55" fmla="*/ 0 h 26"/>
                <a:gd name="T56" fmla="*/ 30 w 42"/>
                <a:gd name="T57" fmla="*/ 2 h 26"/>
                <a:gd name="T58" fmla="*/ 29 w 42"/>
                <a:gd name="T59" fmla="*/ 3 h 26"/>
                <a:gd name="T60" fmla="*/ 29 w 42"/>
                <a:gd name="T61" fmla="*/ 3 h 26"/>
                <a:gd name="T62" fmla="*/ 31 w 42"/>
                <a:gd name="T63" fmla="*/ 5 h 26"/>
                <a:gd name="T64" fmla="*/ 32 w 42"/>
                <a:gd name="T65" fmla="*/ 5 h 26"/>
                <a:gd name="T66" fmla="*/ 35 w 42"/>
                <a:gd name="T67" fmla="*/ 5 h 26"/>
                <a:gd name="T68" fmla="*/ 25 w 42"/>
                <a:gd name="T69" fmla="*/ 16 h 26"/>
                <a:gd name="T70" fmla="*/ 21 w 42"/>
                <a:gd name="T71" fmla="*/ 14 h 26"/>
                <a:gd name="T72" fmla="*/ 14 w 42"/>
                <a:gd name="T73" fmla="*/ 11 h 26"/>
                <a:gd name="T74" fmla="*/ 12 w 42"/>
                <a:gd name="T75" fmla="*/ 11 h 26"/>
                <a:gd name="T76" fmla="*/ 10 w 42"/>
                <a:gd name="T77" fmla="*/ 12 h 26"/>
                <a:gd name="T78" fmla="*/ 0 w 42"/>
                <a:gd name="T79" fmla="*/ 22 h 26"/>
                <a:gd name="T80" fmla="*/ 0 w 42"/>
                <a:gd name="T81" fmla="*/ 23 h 26"/>
                <a:gd name="T82" fmla="*/ 0 w 42"/>
                <a:gd name="T83" fmla="*/ 24 h 26"/>
                <a:gd name="T84" fmla="*/ 0 w 42"/>
                <a:gd name="T85" fmla="*/ 25 h 26"/>
                <a:gd name="T86" fmla="*/ 1 w 42"/>
                <a:gd name="T87" fmla="*/ 26 h 26"/>
                <a:gd name="T88" fmla="*/ 1 w 42"/>
                <a:gd name="T89" fmla="*/ 26 h 26"/>
                <a:gd name="T90" fmla="*/ 1 w 42"/>
                <a:gd name="T91" fmla="*/ 26 h 26"/>
                <a:gd name="T92" fmla="*/ 12 w 42"/>
                <a:gd name="T93" fmla="*/ 15 h 26"/>
                <a:gd name="T94" fmla="*/ 23 w 42"/>
                <a:gd name="T95" fmla="*/ 20 h 26"/>
                <a:gd name="T96" fmla="*/ 25 w 42"/>
                <a:gd name="T97" fmla="*/ 21 h 26"/>
                <a:gd name="T98" fmla="*/ 25 w 42"/>
                <a:gd name="T99" fmla="*/ 21 h 26"/>
                <a:gd name="T100" fmla="*/ 27 w 42"/>
                <a:gd name="T101" fmla="*/ 19 h 26"/>
                <a:gd name="T102" fmla="*/ 37 w 42"/>
                <a:gd name="T103" fmla="*/ 7 h 26"/>
                <a:gd name="T104" fmla="*/ 37 w 42"/>
                <a:gd name="T105" fmla="*/ 10 h 26"/>
                <a:gd name="T106" fmla="*/ 37 w 42"/>
                <a:gd name="T107" fmla="*/ 11 h 26"/>
                <a:gd name="T108" fmla="*/ 40 w 42"/>
                <a:gd name="T109" fmla="*/ 12 h 26"/>
                <a:gd name="T110" fmla="*/ 40 w 42"/>
                <a:gd name="T111" fmla="*/ 12 h 26"/>
                <a:gd name="T112" fmla="*/ 40 w 42"/>
                <a:gd name="T113" fmla="*/ 12 h 26"/>
                <a:gd name="T114" fmla="*/ 42 w 42"/>
                <a:gd name="T115" fmla="*/ 1 h 26"/>
                <a:gd name="T116" fmla="*/ 42 w 42"/>
                <a:gd name="T117" fmla="*/ 0 h 26"/>
                <a:gd name="T118" fmla="*/ 41 w 42"/>
                <a:gd name="T1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" h="26">
                  <a:moveTo>
                    <a:pt x="32" y="4"/>
                  </a:moveTo>
                  <a:cubicBezTo>
                    <a:pt x="32" y="4"/>
                    <a:pt x="31" y="4"/>
                    <a:pt x="31" y="3"/>
                  </a:cubicBezTo>
                  <a:cubicBezTo>
                    <a:pt x="34" y="2"/>
                    <a:pt x="39" y="2"/>
                    <a:pt x="41" y="1"/>
                  </a:cubicBezTo>
                  <a:cubicBezTo>
                    <a:pt x="41" y="3"/>
                    <a:pt x="40" y="8"/>
                    <a:pt x="39" y="11"/>
                  </a:cubicBezTo>
                  <a:cubicBezTo>
                    <a:pt x="39" y="11"/>
                    <a:pt x="39" y="10"/>
                    <a:pt x="38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1" y="14"/>
                    <a:pt x="27" y="19"/>
                  </a:cubicBezTo>
                  <a:cubicBezTo>
                    <a:pt x="26" y="19"/>
                    <a:pt x="26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19"/>
                    <a:pt x="23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5" y="13"/>
                    <a:pt x="18" y="14"/>
                    <a:pt x="20" y="15"/>
                  </a:cubicBezTo>
                  <a:cubicBezTo>
                    <a:pt x="22" y="16"/>
                    <a:pt x="24" y="17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9" y="12"/>
                    <a:pt x="36" y="5"/>
                    <a:pt x="36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2" y="4"/>
                    <a:pt x="32" y="4"/>
                    <a:pt x="32" y="4"/>
                  </a:cubicBezTo>
                  <a:moveTo>
                    <a:pt x="41" y="0"/>
                  </a:moveTo>
                  <a:cubicBezTo>
                    <a:pt x="41" y="0"/>
                    <a:pt x="34" y="1"/>
                    <a:pt x="30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4"/>
                    <a:pt x="31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3" y="7"/>
                    <a:pt x="28" y="12"/>
                    <a:pt x="25" y="16"/>
                  </a:cubicBezTo>
                  <a:cubicBezTo>
                    <a:pt x="24" y="16"/>
                    <a:pt x="22" y="15"/>
                    <a:pt x="21" y="14"/>
                  </a:cubicBezTo>
                  <a:cubicBezTo>
                    <a:pt x="18" y="13"/>
                    <a:pt x="16" y="12"/>
                    <a:pt x="14" y="11"/>
                  </a:cubicBezTo>
                  <a:cubicBezTo>
                    <a:pt x="14" y="11"/>
                    <a:pt x="13" y="11"/>
                    <a:pt x="12" y="11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4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7" y="20"/>
                    <a:pt x="27" y="19"/>
                  </a:cubicBezTo>
                  <a:cubicBezTo>
                    <a:pt x="31" y="16"/>
                    <a:pt x="35" y="10"/>
                    <a:pt x="37" y="7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9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9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Freeform 30"/>
            <p:cNvSpPr>
              <a:spLocks noEditPoints="1"/>
            </p:cNvSpPr>
            <p:nvPr/>
          </p:nvSpPr>
          <p:spPr bwMode="auto">
            <a:xfrm>
              <a:off x="3411" y="1889"/>
              <a:ext cx="119" cy="95"/>
            </a:xfrm>
            <a:custGeom>
              <a:avLst/>
              <a:gdLst>
                <a:gd name="T0" fmla="*/ 31 w 50"/>
                <a:gd name="T1" fmla="*/ 34 h 40"/>
                <a:gd name="T2" fmla="*/ 22 w 50"/>
                <a:gd name="T3" fmla="*/ 34 h 40"/>
                <a:gd name="T4" fmla="*/ 15 w 50"/>
                <a:gd name="T5" fmla="*/ 34 h 40"/>
                <a:gd name="T6" fmla="*/ 33 w 50"/>
                <a:gd name="T7" fmla="*/ 30 h 40"/>
                <a:gd name="T8" fmla="*/ 29 w 50"/>
                <a:gd name="T9" fmla="*/ 34 h 40"/>
                <a:gd name="T10" fmla="*/ 42 w 50"/>
                <a:gd name="T11" fmla="*/ 30 h 40"/>
                <a:gd name="T12" fmla="*/ 19 w 50"/>
                <a:gd name="T13" fmla="*/ 32 h 40"/>
                <a:gd name="T14" fmla="*/ 20 w 50"/>
                <a:gd name="T15" fmla="*/ 34 h 40"/>
                <a:gd name="T16" fmla="*/ 10 w 50"/>
                <a:gd name="T17" fmla="*/ 32 h 40"/>
                <a:gd name="T18" fmla="*/ 15 w 50"/>
                <a:gd name="T19" fmla="*/ 31 h 40"/>
                <a:gd name="T20" fmla="*/ 28 w 50"/>
                <a:gd name="T21" fmla="*/ 29 h 40"/>
                <a:gd name="T22" fmla="*/ 28 w 50"/>
                <a:gd name="T23" fmla="*/ 32 h 40"/>
                <a:gd name="T24" fmla="*/ 24 w 50"/>
                <a:gd name="T25" fmla="*/ 26 h 40"/>
                <a:gd name="T26" fmla="*/ 38 w 50"/>
                <a:gd name="T27" fmla="*/ 32 h 40"/>
                <a:gd name="T28" fmla="*/ 42 w 50"/>
                <a:gd name="T29" fmla="*/ 29 h 40"/>
                <a:gd name="T30" fmla="*/ 28 w 50"/>
                <a:gd name="T31" fmla="*/ 28 h 40"/>
                <a:gd name="T32" fmla="*/ 33 w 50"/>
                <a:gd name="T33" fmla="*/ 25 h 40"/>
                <a:gd name="T34" fmla="*/ 10 w 50"/>
                <a:gd name="T35" fmla="*/ 30 h 40"/>
                <a:gd name="T36" fmla="*/ 15 w 50"/>
                <a:gd name="T37" fmla="*/ 28 h 40"/>
                <a:gd name="T38" fmla="*/ 19 w 50"/>
                <a:gd name="T39" fmla="*/ 25 h 40"/>
                <a:gd name="T40" fmla="*/ 19 w 50"/>
                <a:gd name="T41" fmla="*/ 28 h 40"/>
                <a:gd name="T42" fmla="*/ 42 w 50"/>
                <a:gd name="T43" fmla="*/ 22 h 40"/>
                <a:gd name="T44" fmla="*/ 38 w 50"/>
                <a:gd name="T45" fmla="*/ 28 h 40"/>
                <a:gd name="T46" fmla="*/ 20 w 50"/>
                <a:gd name="T47" fmla="*/ 20 h 40"/>
                <a:gd name="T48" fmla="*/ 37 w 50"/>
                <a:gd name="T49" fmla="*/ 22 h 40"/>
                <a:gd name="T50" fmla="*/ 41 w 50"/>
                <a:gd name="T51" fmla="*/ 21 h 40"/>
                <a:gd name="T52" fmla="*/ 3 w 50"/>
                <a:gd name="T53" fmla="*/ 9 h 40"/>
                <a:gd name="T54" fmla="*/ 3 w 50"/>
                <a:gd name="T55" fmla="*/ 10 h 40"/>
                <a:gd name="T56" fmla="*/ 2 w 50"/>
                <a:gd name="T57" fmla="*/ 15 h 40"/>
                <a:gd name="T58" fmla="*/ 2 w 50"/>
                <a:gd name="T59" fmla="*/ 19 h 40"/>
                <a:gd name="T60" fmla="*/ 2 w 50"/>
                <a:gd name="T61" fmla="*/ 24 h 40"/>
                <a:gd name="T62" fmla="*/ 3 w 50"/>
                <a:gd name="T63" fmla="*/ 29 h 40"/>
                <a:gd name="T64" fmla="*/ 3 w 50"/>
                <a:gd name="T65" fmla="*/ 30 h 40"/>
                <a:gd name="T66" fmla="*/ 0 w 50"/>
                <a:gd name="T67" fmla="*/ 35 h 40"/>
                <a:gd name="T68" fmla="*/ 4 w 50"/>
                <a:gd name="T69" fmla="*/ 39 h 40"/>
                <a:gd name="T70" fmla="*/ 49 w 50"/>
                <a:gd name="T71" fmla="*/ 34 h 40"/>
                <a:gd name="T72" fmla="*/ 43 w 50"/>
                <a:gd name="T73" fmla="*/ 16 h 40"/>
                <a:gd name="T74" fmla="*/ 36 w 50"/>
                <a:gd name="T75" fmla="*/ 22 h 40"/>
                <a:gd name="T76" fmla="*/ 37 w 50"/>
                <a:gd name="T77" fmla="*/ 33 h 40"/>
                <a:gd name="T78" fmla="*/ 34 w 50"/>
                <a:gd name="T79" fmla="*/ 24 h 40"/>
                <a:gd name="T80" fmla="*/ 29 w 50"/>
                <a:gd name="T81" fmla="*/ 24 h 40"/>
                <a:gd name="T82" fmla="*/ 27 w 50"/>
                <a:gd name="T83" fmla="*/ 33 h 40"/>
                <a:gd name="T84" fmla="*/ 25 w 50"/>
                <a:gd name="T85" fmla="*/ 25 h 40"/>
                <a:gd name="T86" fmla="*/ 23 w 50"/>
                <a:gd name="T87" fmla="*/ 21 h 40"/>
                <a:gd name="T88" fmla="*/ 18 w 50"/>
                <a:gd name="T89" fmla="*/ 22 h 40"/>
                <a:gd name="T90" fmla="*/ 16 w 50"/>
                <a:gd name="T91" fmla="*/ 34 h 40"/>
                <a:gd name="T92" fmla="*/ 14 w 50"/>
                <a:gd name="T93" fmla="*/ 24 h 40"/>
                <a:gd name="T94" fmla="*/ 9 w 50"/>
                <a:gd name="T9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40">
                  <a:moveTo>
                    <a:pt x="31" y="34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4"/>
                    <a:pt x="31" y="34"/>
                    <a:pt x="31" y="34"/>
                  </a:cubicBezTo>
                  <a:moveTo>
                    <a:pt x="22" y="34"/>
                  </a:moveTo>
                  <a:cubicBezTo>
                    <a:pt x="23" y="34"/>
                    <a:pt x="23" y="33"/>
                    <a:pt x="24" y="33"/>
                  </a:cubicBezTo>
                  <a:cubicBezTo>
                    <a:pt x="24" y="33"/>
                    <a:pt x="24" y="34"/>
                    <a:pt x="24" y="34"/>
                  </a:cubicBezTo>
                  <a:cubicBezTo>
                    <a:pt x="22" y="34"/>
                    <a:pt x="22" y="34"/>
                    <a:pt x="22" y="34"/>
                  </a:cubicBezTo>
                  <a:moveTo>
                    <a:pt x="11" y="34"/>
                  </a:moveTo>
                  <a:cubicBezTo>
                    <a:pt x="12" y="34"/>
                    <a:pt x="12" y="33"/>
                    <a:pt x="13" y="33"/>
                  </a:cubicBezTo>
                  <a:cubicBezTo>
                    <a:pt x="13" y="33"/>
                    <a:pt x="14" y="33"/>
                    <a:pt x="15" y="32"/>
                  </a:cubicBezTo>
                  <a:cubicBezTo>
                    <a:pt x="15" y="33"/>
                    <a:pt x="15" y="33"/>
                    <a:pt x="15" y="34"/>
                  </a:cubicBezTo>
                  <a:cubicBezTo>
                    <a:pt x="11" y="34"/>
                    <a:pt x="11" y="34"/>
                    <a:pt x="11" y="34"/>
                  </a:cubicBezTo>
                  <a:moveTo>
                    <a:pt x="29" y="34"/>
                  </a:moveTo>
                  <a:cubicBezTo>
                    <a:pt x="29" y="33"/>
                    <a:pt x="29" y="33"/>
                    <a:pt x="29" y="33"/>
                  </a:cubicBezTo>
                  <a:cubicBezTo>
                    <a:pt x="30" y="32"/>
                    <a:pt x="31" y="31"/>
                    <a:pt x="33" y="30"/>
                  </a:cubicBezTo>
                  <a:cubicBezTo>
                    <a:pt x="33" y="31"/>
                    <a:pt x="33" y="31"/>
                    <a:pt x="33" y="32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moveTo>
                    <a:pt x="38" y="34"/>
                  </a:moveTo>
                  <a:cubicBezTo>
                    <a:pt x="38" y="34"/>
                    <a:pt x="38" y="33"/>
                    <a:pt x="38" y="33"/>
                  </a:cubicBezTo>
                  <a:cubicBezTo>
                    <a:pt x="39" y="32"/>
                    <a:pt x="39" y="32"/>
                    <a:pt x="40" y="31"/>
                  </a:cubicBezTo>
                  <a:cubicBezTo>
                    <a:pt x="41" y="31"/>
                    <a:pt x="41" y="30"/>
                    <a:pt x="42" y="30"/>
                  </a:cubicBezTo>
                  <a:cubicBezTo>
                    <a:pt x="42" y="31"/>
                    <a:pt x="42" y="33"/>
                    <a:pt x="42" y="34"/>
                  </a:cubicBezTo>
                  <a:cubicBezTo>
                    <a:pt x="38" y="34"/>
                    <a:pt x="38" y="34"/>
                    <a:pt x="38" y="34"/>
                  </a:cubicBezTo>
                  <a:moveTo>
                    <a:pt x="19" y="34"/>
                  </a:moveTo>
                  <a:cubicBezTo>
                    <a:pt x="19" y="33"/>
                    <a:pt x="19" y="33"/>
                    <a:pt x="19" y="32"/>
                  </a:cubicBezTo>
                  <a:cubicBezTo>
                    <a:pt x="20" y="32"/>
                    <a:pt x="21" y="31"/>
                    <a:pt x="22" y="31"/>
                  </a:cubicBezTo>
                  <a:cubicBezTo>
                    <a:pt x="22" y="31"/>
                    <a:pt x="23" y="30"/>
                    <a:pt x="24" y="30"/>
                  </a:cubicBezTo>
                  <a:cubicBezTo>
                    <a:pt x="24" y="30"/>
                    <a:pt x="24" y="31"/>
                    <a:pt x="24" y="32"/>
                  </a:cubicBezTo>
                  <a:cubicBezTo>
                    <a:pt x="23" y="32"/>
                    <a:pt x="21" y="33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moveTo>
                    <a:pt x="10" y="33"/>
                  </a:move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1"/>
                    <a:pt x="13" y="30"/>
                    <a:pt x="15" y="29"/>
                  </a:cubicBezTo>
                  <a:cubicBezTo>
                    <a:pt x="15" y="30"/>
                    <a:pt x="15" y="30"/>
                    <a:pt x="15" y="31"/>
                  </a:cubicBezTo>
                  <a:cubicBezTo>
                    <a:pt x="14" y="31"/>
                    <a:pt x="13" y="32"/>
                    <a:pt x="12" y="32"/>
                  </a:cubicBezTo>
                  <a:cubicBezTo>
                    <a:pt x="12" y="33"/>
                    <a:pt x="11" y="33"/>
                    <a:pt x="10" y="33"/>
                  </a:cubicBezTo>
                  <a:moveTo>
                    <a:pt x="28" y="32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9" y="29"/>
                    <a:pt x="30" y="28"/>
                    <a:pt x="31" y="28"/>
                  </a:cubicBezTo>
                  <a:cubicBezTo>
                    <a:pt x="32" y="28"/>
                    <a:pt x="32" y="27"/>
                    <a:pt x="33" y="27"/>
                  </a:cubicBezTo>
                  <a:cubicBezTo>
                    <a:pt x="33" y="28"/>
                    <a:pt x="33" y="29"/>
                    <a:pt x="33" y="29"/>
                  </a:cubicBezTo>
                  <a:cubicBezTo>
                    <a:pt x="31" y="30"/>
                    <a:pt x="30" y="31"/>
                    <a:pt x="28" y="32"/>
                  </a:cubicBezTo>
                  <a:moveTo>
                    <a:pt x="19" y="31"/>
                  </a:move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8"/>
                    <a:pt x="24" y="29"/>
                  </a:cubicBezTo>
                  <a:cubicBezTo>
                    <a:pt x="23" y="29"/>
                    <a:pt x="22" y="30"/>
                    <a:pt x="21" y="30"/>
                  </a:cubicBezTo>
                  <a:cubicBezTo>
                    <a:pt x="21" y="30"/>
                    <a:pt x="20" y="31"/>
                    <a:pt x="19" y="31"/>
                  </a:cubicBezTo>
                  <a:moveTo>
                    <a:pt x="38" y="32"/>
                  </a:moveTo>
                  <a:cubicBezTo>
                    <a:pt x="38" y="31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0" y="28"/>
                    <a:pt x="41" y="27"/>
                    <a:pt x="42" y="26"/>
                  </a:cubicBezTo>
                  <a:cubicBezTo>
                    <a:pt x="42" y="27"/>
                    <a:pt x="42" y="28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1" y="29"/>
                    <a:pt x="40" y="30"/>
                    <a:pt x="39" y="30"/>
                  </a:cubicBezTo>
                  <a:cubicBezTo>
                    <a:pt x="39" y="31"/>
                    <a:pt x="38" y="31"/>
                    <a:pt x="38" y="32"/>
                  </a:cubicBezTo>
                  <a:moveTo>
                    <a:pt x="28" y="28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26"/>
                    <a:pt x="31" y="26"/>
                    <a:pt x="31" y="26"/>
                  </a:cubicBezTo>
                  <a:cubicBezTo>
                    <a:pt x="32" y="26"/>
                    <a:pt x="33" y="26"/>
                    <a:pt x="33" y="25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6"/>
                    <a:pt x="31" y="27"/>
                    <a:pt x="30" y="27"/>
                  </a:cubicBezTo>
                  <a:cubicBezTo>
                    <a:pt x="30" y="27"/>
                    <a:pt x="29" y="28"/>
                    <a:pt x="28" y="28"/>
                  </a:cubicBezTo>
                  <a:moveTo>
                    <a:pt x="10" y="30"/>
                  </a:moveTo>
                  <a:cubicBezTo>
                    <a:pt x="10" y="30"/>
                    <a:pt x="10" y="30"/>
                    <a:pt x="10" y="29"/>
                  </a:cubicBezTo>
                  <a:cubicBezTo>
                    <a:pt x="12" y="28"/>
                    <a:pt x="13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5" y="27"/>
                    <a:pt x="15" y="28"/>
                  </a:cubicBezTo>
                  <a:cubicBezTo>
                    <a:pt x="14" y="28"/>
                    <a:pt x="13" y="29"/>
                    <a:pt x="12" y="29"/>
                  </a:cubicBezTo>
                  <a:cubicBezTo>
                    <a:pt x="12" y="30"/>
                    <a:pt x="11" y="30"/>
                    <a:pt x="10" y="30"/>
                  </a:cubicBezTo>
                  <a:moveTo>
                    <a:pt x="19" y="28"/>
                  </a:moveTo>
                  <a:cubicBezTo>
                    <a:pt x="19" y="27"/>
                    <a:pt x="19" y="26"/>
                    <a:pt x="19" y="25"/>
                  </a:cubicBezTo>
                  <a:cubicBezTo>
                    <a:pt x="20" y="24"/>
                    <a:pt x="21" y="24"/>
                    <a:pt x="23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4"/>
                    <a:pt x="24" y="24"/>
                    <a:pt x="24" y="25"/>
                  </a:cubicBezTo>
                  <a:cubicBezTo>
                    <a:pt x="19" y="28"/>
                    <a:pt x="19" y="28"/>
                    <a:pt x="19" y="28"/>
                  </a:cubicBezTo>
                  <a:moveTo>
                    <a:pt x="38" y="28"/>
                  </a:moveTo>
                  <a:cubicBezTo>
                    <a:pt x="38" y="27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0" y="24"/>
                    <a:pt x="41" y="23"/>
                    <a:pt x="42" y="22"/>
                  </a:cubicBezTo>
                  <a:cubicBezTo>
                    <a:pt x="42" y="23"/>
                    <a:pt x="42" y="24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0" y="26"/>
                    <a:pt x="39" y="27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moveTo>
                    <a:pt x="19" y="24"/>
                  </a:moveTo>
                  <a:cubicBezTo>
                    <a:pt x="19" y="23"/>
                    <a:pt x="19" y="23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1"/>
                    <a:pt x="21" y="21"/>
                    <a:pt x="22" y="22"/>
                  </a:cubicBezTo>
                  <a:cubicBezTo>
                    <a:pt x="21" y="23"/>
                    <a:pt x="20" y="23"/>
                    <a:pt x="19" y="24"/>
                  </a:cubicBezTo>
                  <a:moveTo>
                    <a:pt x="37" y="24"/>
                  </a:moveTo>
                  <a:cubicBezTo>
                    <a:pt x="37" y="24"/>
                    <a:pt x="37" y="23"/>
                    <a:pt x="37" y="22"/>
                  </a:cubicBezTo>
                  <a:cubicBezTo>
                    <a:pt x="38" y="22"/>
                    <a:pt x="38" y="21"/>
                    <a:pt x="39" y="20"/>
                  </a:cubicBezTo>
                  <a:cubicBezTo>
                    <a:pt x="40" y="20"/>
                    <a:pt x="41" y="18"/>
                    <a:pt x="42" y="18"/>
                  </a:cubicBezTo>
                  <a:cubicBezTo>
                    <a:pt x="42" y="18"/>
                    <a:pt x="42" y="19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0" y="22"/>
                    <a:pt x="39" y="23"/>
                    <a:pt x="37" y="24"/>
                  </a:cubicBezTo>
                  <a:moveTo>
                    <a:pt x="4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0"/>
                    <a:pt x="43" y="25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19"/>
                    <a:pt x="43" y="17"/>
                    <a:pt x="43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7"/>
                    <a:pt x="40" y="18"/>
                    <a:pt x="38" y="20"/>
                  </a:cubicBezTo>
                  <a:cubicBezTo>
                    <a:pt x="37" y="21"/>
                    <a:pt x="37" y="21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4"/>
                    <a:pt x="36" y="26"/>
                    <a:pt x="36" y="28"/>
                  </a:cubicBezTo>
                  <a:cubicBezTo>
                    <a:pt x="37" y="30"/>
                    <a:pt x="37" y="31"/>
                    <a:pt x="37" y="32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1"/>
                    <a:pt x="34" y="28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2" y="25"/>
                    <a:pt x="31" y="25"/>
                  </a:cubicBezTo>
                  <a:cubicBezTo>
                    <a:pt x="31" y="25"/>
                    <a:pt x="30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2"/>
                    <a:pt x="25" y="29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2"/>
                    <a:pt x="24" y="22"/>
                    <a:pt x="23" y="21"/>
                  </a:cubicBezTo>
                  <a:cubicBezTo>
                    <a:pt x="22" y="21"/>
                    <a:pt x="21" y="20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9"/>
                    <a:pt x="19" y="20"/>
                    <a:pt x="18" y="21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4"/>
                    <a:pt x="18" y="26"/>
                    <a:pt x="18" y="28"/>
                  </a:cubicBezTo>
                  <a:cubicBezTo>
                    <a:pt x="18" y="30"/>
                    <a:pt x="18" y="32"/>
                    <a:pt x="18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1"/>
                    <a:pt x="16" y="27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4" y="24"/>
                    <a:pt x="14" y="24"/>
                  </a:cubicBezTo>
                  <a:cubicBezTo>
                    <a:pt x="12" y="26"/>
                    <a:pt x="11" y="27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1"/>
                    <a:pt x="9" y="32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3537" y="1918"/>
              <a:ext cx="83" cy="90"/>
            </a:xfrm>
            <a:custGeom>
              <a:avLst/>
              <a:gdLst>
                <a:gd name="T0" fmla="*/ 18 w 35"/>
                <a:gd name="T1" fmla="*/ 38 h 38"/>
                <a:gd name="T2" fmla="*/ 18 w 35"/>
                <a:gd name="T3" fmla="*/ 38 h 38"/>
                <a:gd name="T4" fmla="*/ 15 w 35"/>
                <a:gd name="T5" fmla="*/ 37 h 38"/>
                <a:gd name="T6" fmla="*/ 19 w 35"/>
                <a:gd name="T7" fmla="*/ 35 h 38"/>
                <a:gd name="T8" fmla="*/ 15 w 35"/>
                <a:gd name="T9" fmla="*/ 35 h 38"/>
                <a:gd name="T10" fmla="*/ 15 w 35"/>
                <a:gd name="T11" fmla="*/ 35 h 38"/>
                <a:gd name="T12" fmla="*/ 21 w 35"/>
                <a:gd name="T13" fmla="*/ 32 h 38"/>
                <a:gd name="T14" fmla="*/ 14 w 35"/>
                <a:gd name="T15" fmla="*/ 32 h 38"/>
                <a:gd name="T16" fmla="*/ 7 w 35"/>
                <a:gd name="T17" fmla="*/ 34 h 38"/>
                <a:gd name="T18" fmla="*/ 21 w 35"/>
                <a:gd name="T19" fmla="*/ 34 h 38"/>
                <a:gd name="T20" fmla="*/ 12 w 35"/>
                <a:gd name="T21" fmla="*/ 34 h 38"/>
                <a:gd name="T22" fmla="*/ 26 w 35"/>
                <a:gd name="T23" fmla="*/ 33 h 38"/>
                <a:gd name="T24" fmla="*/ 28 w 35"/>
                <a:gd name="T25" fmla="*/ 32 h 38"/>
                <a:gd name="T26" fmla="*/ 6 w 35"/>
                <a:gd name="T27" fmla="*/ 31 h 38"/>
                <a:gd name="T28" fmla="*/ 12 w 35"/>
                <a:gd name="T29" fmla="*/ 31 h 38"/>
                <a:gd name="T30" fmla="*/ 23 w 35"/>
                <a:gd name="T31" fmla="*/ 34 h 38"/>
                <a:gd name="T32" fmla="*/ 9 w 35"/>
                <a:gd name="T33" fmla="*/ 31 h 38"/>
                <a:gd name="T34" fmla="*/ 11 w 35"/>
                <a:gd name="T35" fmla="*/ 31 h 38"/>
                <a:gd name="T36" fmla="*/ 6 w 35"/>
                <a:gd name="T37" fmla="*/ 31 h 38"/>
                <a:gd name="T38" fmla="*/ 24 w 35"/>
                <a:gd name="T39" fmla="*/ 33 h 38"/>
                <a:gd name="T40" fmla="*/ 10 w 35"/>
                <a:gd name="T41" fmla="*/ 30 h 38"/>
                <a:gd name="T42" fmla="*/ 6 w 35"/>
                <a:gd name="T43" fmla="*/ 30 h 38"/>
                <a:gd name="T44" fmla="*/ 29 w 35"/>
                <a:gd name="T45" fmla="*/ 33 h 38"/>
                <a:gd name="T46" fmla="*/ 30 w 35"/>
                <a:gd name="T47" fmla="*/ 32 h 38"/>
                <a:gd name="T48" fmla="*/ 4 w 35"/>
                <a:gd name="T49" fmla="*/ 29 h 38"/>
                <a:gd name="T50" fmla="*/ 5 w 35"/>
                <a:gd name="T51" fmla="*/ 26 h 38"/>
                <a:gd name="T52" fmla="*/ 30 w 35"/>
                <a:gd name="T53" fmla="*/ 26 h 38"/>
                <a:gd name="T54" fmla="*/ 31 w 35"/>
                <a:gd name="T55" fmla="*/ 25 h 38"/>
                <a:gd name="T56" fmla="*/ 4 w 35"/>
                <a:gd name="T57" fmla="*/ 23 h 38"/>
                <a:gd name="T58" fmla="*/ 2 w 35"/>
                <a:gd name="T59" fmla="*/ 23 h 38"/>
                <a:gd name="T60" fmla="*/ 32 w 35"/>
                <a:gd name="T61" fmla="*/ 23 h 38"/>
                <a:gd name="T62" fmla="*/ 32 w 35"/>
                <a:gd name="T63" fmla="*/ 23 h 38"/>
                <a:gd name="T64" fmla="*/ 33 w 35"/>
                <a:gd name="T65" fmla="*/ 23 h 38"/>
                <a:gd name="T66" fmla="*/ 1 w 35"/>
                <a:gd name="T67" fmla="*/ 23 h 38"/>
                <a:gd name="T68" fmla="*/ 5 w 35"/>
                <a:gd name="T69" fmla="*/ 11 h 38"/>
                <a:gd name="T70" fmla="*/ 4 w 35"/>
                <a:gd name="T71" fmla="*/ 10 h 38"/>
                <a:gd name="T72" fmla="*/ 31 w 35"/>
                <a:gd name="T73" fmla="*/ 9 h 38"/>
                <a:gd name="T74" fmla="*/ 4 w 35"/>
                <a:gd name="T75" fmla="*/ 9 h 38"/>
                <a:gd name="T76" fmla="*/ 15 w 35"/>
                <a:gd name="T77" fmla="*/ 1 h 38"/>
                <a:gd name="T78" fmla="*/ 26 w 35"/>
                <a:gd name="T79" fmla="*/ 6 h 38"/>
                <a:gd name="T80" fmla="*/ 29 w 35"/>
                <a:gd name="T81" fmla="*/ 10 h 38"/>
                <a:gd name="T82" fmla="*/ 30 w 35"/>
                <a:gd name="T83" fmla="*/ 23 h 38"/>
                <a:gd name="T84" fmla="*/ 25 w 35"/>
                <a:gd name="T85" fmla="*/ 29 h 38"/>
                <a:gd name="T86" fmla="*/ 15 w 35"/>
                <a:gd name="T87" fmla="*/ 32 h 38"/>
                <a:gd name="T88" fmla="*/ 8 w 35"/>
                <a:gd name="T89" fmla="*/ 31 h 38"/>
                <a:gd name="T90" fmla="*/ 1 w 35"/>
                <a:gd name="T91" fmla="*/ 20 h 38"/>
                <a:gd name="T92" fmla="*/ 4 w 35"/>
                <a:gd name="T93" fmla="*/ 8 h 38"/>
                <a:gd name="T94" fmla="*/ 14 w 35"/>
                <a:gd name="T95" fmla="*/ 1 h 38"/>
                <a:gd name="T96" fmla="*/ 4 w 35"/>
                <a:gd name="T97" fmla="*/ 8 h 38"/>
                <a:gd name="T98" fmla="*/ 3 w 35"/>
                <a:gd name="T99" fmla="*/ 11 h 38"/>
                <a:gd name="T100" fmla="*/ 0 w 35"/>
                <a:gd name="T101" fmla="*/ 15 h 38"/>
                <a:gd name="T102" fmla="*/ 0 w 35"/>
                <a:gd name="T103" fmla="*/ 24 h 38"/>
                <a:gd name="T104" fmla="*/ 4 w 35"/>
                <a:gd name="T105" fmla="*/ 26 h 38"/>
                <a:gd name="T106" fmla="*/ 3 w 35"/>
                <a:gd name="T107" fmla="*/ 31 h 38"/>
                <a:gd name="T108" fmla="*/ 8 w 35"/>
                <a:gd name="T109" fmla="*/ 35 h 38"/>
                <a:gd name="T110" fmla="*/ 17 w 35"/>
                <a:gd name="T111" fmla="*/ 38 h 38"/>
                <a:gd name="T112" fmla="*/ 27 w 35"/>
                <a:gd name="T113" fmla="*/ 35 h 38"/>
                <a:gd name="T114" fmla="*/ 32 w 35"/>
                <a:gd name="T115" fmla="*/ 27 h 38"/>
                <a:gd name="T116" fmla="*/ 35 w 35"/>
                <a:gd name="T117" fmla="*/ 24 h 38"/>
                <a:gd name="T118" fmla="*/ 31 w 35"/>
                <a:gd name="T119" fmla="*/ 12 h 38"/>
                <a:gd name="T120" fmla="*/ 32 w 35"/>
                <a:gd name="T121" fmla="*/ 8 h 38"/>
                <a:gd name="T122" fmla="*/ 21 w 35"/>
                <a:gd name="T1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38">
                  <a:moveTo>
                    <a:pt x="19" y="38"/>
                  </a:moveTo>
                  <a:cubicBezTo>
                    <a:pt x="20" y="37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moveTo>
                    <a:pt x="18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37"/>
                    <a:pt x="17" y="36"/>
                    <a:pt x="18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6"/>
                    <a:pt x="18" y="37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moveTo>
                    <a:pt x="16" y="38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6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6"/>
                    <a:pt x="17" y="37"/>
                    <a:pt x="16" y="38"/>
                  </a:cubicBezTo>
                  <a:moveTo>
                    <a:pt x="15" y="37"/>
                  </a:moveTo>
                  <a:cubicBezTo>
                    <a:pt x="15" y="37"/>
                    <a:pt x="15" y="36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6"/>
                    <a:pt x="16" y="37"/>
                    <a:pt x="15" y="37"/>
                  </a:cubicBezTo>
                  <a:moveTo>
                    <a:pt x="18" y="38"/>
                  </a:moveTo>
                  <a:cubicBezTo>
                    <a:pt x="18" y="37"/>
                    <a:pt x="19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19" y="37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moveTo>
                    <a:pt x="15" y="35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moveTo>
                    <a:pt x="27" y="34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4"/>
                  </a:cubicBezTo>
                  <a:moveTo>
                    <a:pt x="21" y="33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moveTo>
                    <a:pt x="13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3" y="33"/>
                    <a:pt x="13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4"/>
                    <a:pt x="13" y="34"/>
                    <a:pt x="13" y="34"/>
                  </a:cubicBezTo>
                  <a:moveTo>
                    <a:pt x="25" y="33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moveTo>
                    <a:pt x="7" y="34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4"/>
                    <a:pt x="7" y="34"/>
                  </a:cubicBezTo>
                  <a:moveTo>
                    <a:pt x="21" y="34"/>
                  </a:moveTo>
                  <a:cubicBezTo>
                    <a:pt x="21" y="34"/>
                    <a:pt x="21" y="34"/>
                    <a:pt x="21" y="3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2"/>
                    <a:pt x="22" y="33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moveTo>
                    <a:pt x="12" y="34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3"/>
                    <a:pt x="12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2" y="33"/>
                    <a:pt x="12" y="34"/>
                  </a:cubicBezTo>
                  <a:moveTo>
                    <a:pt x="26" y="3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7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3"/>
                    <a:pt x="26" y="33"/>
                    <a:pt x="26" y="33"/>
                  </a:cubicBezTo>
                  <a:moveTo>
                    <a:pt x="28" y="34"/>
                  </a:moveTo>
                  <a:cubicBezTo>
                    <a:pt x="28" y="33"/>
                    <a:pt x="28" y="33"/>
                    <a:pt x="28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2"/>
                    <a:pt x="6" y="32"/>
                    <a:pt x="6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3"/>
                    <a:pt x="6" y="33"/>
                    <a:pt x="6" y="33"/>
                  </a:cubicBezTo>
                  <a:moveTo>
                    <a:pt x="11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1" y="33"/>
                    <a:pt x="11" y="33"/>
                  </a:cubicBezTo>
                  <a:moveTo>
                    <a:pt x="22" y="34"/>
                  </a:moveTo>
                  <a:cubicBezTo>
                    <a:pt x="22" y="33"/>
                    <a:pt x="23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4"/>
                    <a:pt x="22" y="34"/>
                  </a:cubicBezTo>
                  <a:moveTo>
                    <a:pt x="8" y="34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4"/>
                    <a:pt x="8" y="34"/>
                    <a:pt x="8" y="34"/>
                  </a:cubicBezTo>
                  <a:moveTo>
                    <a:pt x="10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3"/>
                    <a:pt x="10" y="33"/>
                    <a:pt x="10" y="33"/>
                  </a:cubicBezTo>
                  <a:moveTo>
                    <a:pt x="5" y="32"/>
                  </a:moveTo>
                  <a:cubicBezTo>
                    <a:pt x="5" y="32"/>
                    <a:pt x="5" y="32"/>
                    <a:pt x="5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2"/>
                    <a:pt x="5" y="32"/>
                  </a:cubicBezTo>
                  <a:moveTo>
                    <a:pt x="26" y="32"/>
                  </a:moveTo>
                  <a:cubicBezTo>
                    <a:pt x="26" y="32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2"/>
                    <a:pt x="26" y="32"/>
                  </a:cubicBezTo>
                  <a:moveTo>
                    <a:pt x="24" y="3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moveTo>
                    <a:pt x="10" y="31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moveTo>
                    <a:pt x="5" y="32"/>
                  </a:moveTo>
                  <a:cubicBezTo>
                    <a:pt x="4" y="31"/>
                    <a:pt x="4" y="31"/>
                    <a:pt x="4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moveTo>
                    <a:pt x="29" y="33"/>
                  </a:move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moveTo>
                    <a:pt x="4" y="31"/>
                  </a:moveTo>
                  <a:cubicBezTo>
                    <a:pt x="4" y="31"/>
                    <a:pt x="4" y="31"/>
                    <a:pt x="4" y="3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30" y="32"/>
                  </a:moveTo>
                  <a:cubicBezTo>
                    <a:pt x="30" y="31"/>
                    <a:pt x="31" y="30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0"/>
                    <a:pt x="31" y="30"/>
                    <a:pt x="31" y="31"/>
                  </a:cubicBezTo>
                  <a:cubicBezTo>
                    <a:pt x="30" y="32"/>
                    <a:pt x="30" y="32"/>
                    <a:pt x="30" y="32"/>
                  </a:cubicBezTo>
                  <a:moveTo>
                    <a:pt x="4" y="30"/>
                  </a:moveTo>
                  <a:cubicBezTo>
                    <a:pt x="4" y="30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moveTo>
                    <a:pt x="5" y="26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4" y="26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4" y="26"/>
                    <a:pt x="4" y="26"/>
                  </a:cubicBezTo>
                  <a:moveTo>
                    <a:pt x="30" y="26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1" y="25"/>
                    <a:pt x="31" y="24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0" y="26"/>
                  </a:cubicBezTo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moveTo>
                    <a:pt x="32" y="22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2"/>
                    <a:pt x="32" y="22"/>
                    <a:pt x="32" y="22"/>
                  </a:cubicBezTo>
                  <a:moveTo>
                    <a:pt x="2" y="23"/>
                  </a:moveTo>
                  <a:cubicBezTo>
                    <a:pt x="2" y="23"/>
                    <a:pt x="3" y="22"/>
                    <a:pt x="3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3"/>
                    <a:pt x="2" y="23"/>
                    <a:pt x="2" y="23"/>
                  </a:cubicBezTo>
                  <a:moveTo>
                    <a:pt x="32" y="23"/>
                  </a:move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2"/>
                    <a:pt x="33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moveTo>
                    <a:pt x="33" y="23"/>
                  </a:moveTo>
                  <a:cubicBezTo>
                    <a:pt x="33" y="23"/>
                    <a:pt x="34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2"/>
                    <a:pt x="34" y="23"/>
                    <a:pt x="34" y="23"/>
                  </a:cubicBezTo>
                  <a:cubicBezTo>
                    <a:pt x="34" y="23"/>
                    <a:pt x="34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moveTo>
                    <a:pt x="1" y="23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1" y="22"/>
                  </a:moveTo>
                  <a:cubicBezTo>
                    <a:pt x="1" y="22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moveTo>
                    <a:pt x="5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moveTo>
                    <a:pt x="4" y="11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moveTo>
                    <a:pt x="31" y="11"/>
                  </a:moveTo>
                  <a:cubicBezTo>
                    <a:pt x="30" y="10"/>
                    <a:pt x="30" y="10"/>
                    <a:pt x="30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moveTo>
                    <a:pt x="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moveTo>
                    <a:pt x="10" y="6"/>
                  </a:moveTo>
                  <a:cubicBezTo>
                    <a:pt x="12" y="5"/>
                    <a:pt x="13" y="5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1"/>
                    <a:pt x="19" y="1"/>
                    <a:pt x="20" y="1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2" y="5"/>
                    <a:pt x="24" y="5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5"/>
                    <a:pt x="30" y="7"/>
                    <a:pt x="30" y="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2"/>
                    <a:pt x="31" y="13"/>
                    <a:pt x="31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7"/>
                    <a:pt x="34" y="19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20"/>
                    <a:pt x="31" y="21"/>
                    <a:pt x="30" y="23"/>
                  </a:cubicBezTo>
                  <a:cubicBezTo>
                    <a:pt x="30" y="24"/>
                    <a:pt x="30" y="24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29"/>
                    <a:pt x="29" y="30"/>
                    <a:pt x="28" y="31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2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8" y="34"/>
                    <a:pt x="18" y="34"/>
                  </a:cubicBezTo>
                  <a:cubicBezTo>
                    <a:pt x="17" y="34"/>
                    <a:pt x="16" y="34"/>
                    <a:pt x="15" y="34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3" y="31"/>
                    <a:pt x="12" y="30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6" y="30"/>
                    <a:pt x="5" y="29"/>
                    <a:pt x="4" y="28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4"/>
                    <a:pt x="4" y="22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19"/>
                    <a:pt x="1" y="17"/>
                    <a:pt x="1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5" y="12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6"/>
                    <a:pt x="6" y="5"/>
                    <a:pt x="8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moveTo>
                    <a:pt x="18" y="0"/>
                  </a:moveTo>
                  <a:cubicBezTo>
                    <a:pt x="17" y="0"/>
                    <a:pt x="16" y="0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1" y="4"/>
                    <a:pt x="10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5"/>
                    <a:pt x="5" y="6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22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3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30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33"/>
                    <a:pt x="6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1" y="34"/>
                    <a:pt x="12" y="35"/>
                    <a:pt x="14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7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6" y="38"/>
                    <a:pt x="17" y="38"/>
                  </a:cubicBezTo>
                  <a:cubicBezTo>
                    <a:pt x="18" y="38"/>
                    <a:pt x="19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6"/>
                    <a:pt x="21" y="36"/>
                    <a:pt x="21" y="35"/>
                  </a:cubicBezTo>
                  <a:cubicBezTo>
                    <a:pt x="23" y="35"/>
                    <a:pt x="24" y="34"/>
                    <a:pt x="25" y="33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4"/>
                    <a:pt x="31" y="33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0"/>
                    <a:pt x="32" y="30"/>
                    <a:pt x="32" y="29"/>
                  </a:cubicBezTo>
                  <a:cubicBezTo>
                    <a:pt x="32" y="29"/>
                    <a:pt x="32" y="28"/>
                    <a:pt x="32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2" y="25"/>
                  </a:cubicBezTo>
                  <a:cubicBezTo>
                    <a:pt x="32" y="24"/>
                    <a:pt x="32" y="24"/>
                    <a:pt x="33" y="24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2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9"/>
                    <a:pt x="35" y="1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0"/>
                    <a:pt x="32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28" y="3"/>
                    <a:pt x="28" y="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3" y="4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6" name="Freeform 32"/>
            <p:cNvSpPr>
              <a:spLocks noEditPoints="1"/>
            </p:cNvSpPr>
            <p:nvPr/>
          </p:nvSpPr>
          <p:spPr bwMode="auto">
            <a:xfrm>
              <a:off x="3549" y="1934"/>
              <a:ext cx="59" cy="53"/>
            </a:xfrm>
            <a:custGeom>
              <a:avLst/>
              <a:gdLst>
                <a:gd name="T0" fmla="*/ 22 w 25"/>
                <a:gd name="T1" fmla="*/ 10 h 22"/>
                <a:gd name="T2" fmla="*/ 22 w 25"/>
                <a:gd name="T3" fmla="*/ 9 h 22"/>
                <a:gd name="T4" fmla="*/ 22 w 25"/>
                <a:gd name="T5" fmla="*/ 9 h 22"/>
                <a:gd name="T6" fmla="*/ 22 w 25"/>
                <a:gd name="T7" fmla="*/ 9 h 22"/>
                <a:gd name="T8" fmla="*/ 22 w 25"/>
                <a:gd name="T9" fmla="*/ 7 h 22"/>
                <a:gd name="T10" fmla="*/ 21 w 25"/>
                <a:gd name="T11" fmla="*/ 8 h 22"/>
                <a:gd name="T12" fmla="*/ 22 w 25"/>
                <a:gd name="T13" fmla="*/ 7 h 22"/>
                <a:gd name="T14" fmla="*/ 20 w 25"/>
                <a:gd name="T15" fmla="*/ 6 h 22"/>
                <a:gd name="T16" fmla="*/ 20 w 25"/>
                <a:gd name="T17" fmla="*/ 7 h 22"/>
                <a:gd name="T18" fmla="*/ 20 w 25"/>
                <a:gd name="T19" fmla="*/ 5 h 22"/>
                <a:gd name="T20" fmla="*/ 13 w 25"/>
                <a:gd name="T21" fmla="*/ 21 h 22"/>
                <a:gd name="T22" fmla="*/ 3 w 25"/>
                <a:gd name="T23" fmla="*/ 11 h 22"/>
                <a:gd name="T24" fmla="*/ 15 w 25"/>
                <a:gd name="T25" fmla="*/ 4 h 22"/>
                <a:gd name="T26" fmla="*/ 20 w 25"/>
                <a:gd name="T27" fmla="*/ 18 h 22"/>
                <a:gd name="T28" fmla="*/ 13 w 25"/>
                <a:gd name="T29" fmla="*/ 21 h 22"/>
                <a:gd name="T30" fmla="*/ 19 w 25"/>
                <a:gd name="T31" fmla="*/ 4 h 22"/>
                <a:gd name="T32" fmla="*/ 19 w 25"/>
                <a:gd name="T33" fmla="*/ 5 h 22"/>
                <a:gd name="T34" fmla="*/ 3 w 25"/>
                <a:gd name="T35" fmla="*/ 8 h 22"/>
                <a:gd name="T36" fmla="*/ 6 w 25"/>
                <a:gd name="T37" fmla="*/ 3 h 22"/>
                <a:gd name="T38" fmla="*/ 3 w 25"/>
                <a:gd name="T39" fmla="*/ 9 h 22"/>
                <a:gd name="T40" fmla="*/ 18 w 25"/>
                <a:gd name="T41" fmla="*/ 3 h 22"/>
                <a:gd name="T42" fmla="*/ 16 w 25"/>
                <a:gd name="T43" fmla="*/ 4 h 22"/>
                <a:gd name="T44" fmla="*/ 17 w 25"/>
                <a:gd name="T45" fmla="*/ 2 h 22"/>
                <a:gd name="T46" fmla="*/ 16 w 25"/>
                <a:gd name="T47" fmla="*/ 4 h 22"/>
                <a:gd name="T48" fmla="*/ 16 w 25"/>
                <a:gd name="T49" fmla="*/ 1 h 22"/>
                <a:gd name="T50" fmla="*/ 15 w 25"/>
                <a:gd name="T51" fmla="*/ 4 h 22"/>
                <a:gd name="T52" fmla="*/ 7 w 25"/>
                <a:gd name="T53" fmla="*/ 2 h 22"/>
                <a:gd name="T54" fmla="*/ 6 w 25"/>
                <a:gd name="T55" fmla="*/ 5 h 22"/>
                <a:gd name="T56" fmla="*/ 13 w 25"/>
                <a:gd name="T57" fmla="*/ 3 h 22"/>
                <a:gd name="T58" fmla="*/ 16 w 25"/>
                <a:gd name="T59" fmla="*/ 1 h 22"/>
                <a:gd name="T60" fmla="*/ 9 w 25"/>
                <a:gd name="T61" fmla="*/ 1 h 22"/>
                <a:gd name="T62" fmla="*/ 8 w 25"/>
                <a:gd name="T63" fmla="*/ 4 h 22"/>
                <a:gd name="T64" fmla="*/ 13 w 25"/>
                <a:gd name="T65" fmla="*/ 1 h 22"/>
                <a:gd name="T66" fmla="*/ 13 w 25"/>
                <a:gd name="T67" fmla="*/ 3 h 22"/>
                <a:gd name="T68" fmla="*/ 8 w 25"/>
                <a:gd name="T69" fmla="*/ 4 h 22"/>
                <a:gd name="T70" fmla="*/ 9 w 25"/>
                <a:gd name="T71" fmla="*/ 3 h 22"/>
                <a:gd name="T72" fmla="*/ 12 w 25"/>
                <a:gd name="T73" fmla="*/ 1 h 22"/>
                <a:gd name="T74" fmla="*/ 11 w 25"/>
                <a:gd name="T75" fmla="*/ 3 h 22"/>
                <a:gd name="T76" fmla="*/ 5 w 25"/>
                <a:gd name="T77" fmla="*/ 3 h 22"/>
                <a:gd name="T78" fmla="*/ 20 w 25"/>
                <a:gd name="T79" fmla="*/ 19 h 22"/>
                <a:gd name="T80" fmla="*/ 20 w 25"/>
                <a:gd name="T81" fmla="*/ 19 h 22"/>
                <a:gd name="T82" fmla="*/ 21 w 25"/>
                <a:gd name="T83" fmla="*/ 18 h 22"/>
                <a:gd name="T84" fmla="*/ 22 w 25"/>
                <a:gd name="T85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" h="22">
                  <a:moveTo>
                    <a:pt x="23" y="11"/>
                  </a:moveTo>
                  <a:cubicBezTo>
                    <a:pt x="23" y="11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10"/>
                    <a:pt x="23" y="11"/>
                    <a:pt x="23" y="11"/>
                  </a:cubicBezTo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21" y="8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20" y="7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0" y="6"/>
                    <a:pt x="20" y="7"/>
                  </a:cubicBezTo>
                  <a:moveTo>
                    <a:pt x="2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6"/>
                    <a:pt x="20" y="6"/>
                  </a:cubicBezTo>
                  <a:moveTo>
                    <a:pt x="13" y="21"/>
                  </a:moveTo>
                  <a:cubicBezTo>
                    <a:pt x="10" y="21"/>
                    <a:pt x="8" y="20"/>
                    <a:pt x="6" y="18"/>
                  </a:cubicBezTo>
                  <a:cubicBezTo>
                    <a:pt x="4" y="16"/>
                    <a:pt x="3" y="13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4" y="8"/>
                    <a:pt x="5" y="7"/>
                  </a:cubicBezTo>
                  <a:cubicBezTo>
                    <a:pt x="8" y="4"/>
                    <a:pt x="10" y="4"/>
                    <a:pt x="12" y="4"/>
                  </a:cubicBezTo>
                  <a:cubicBezTo>
                    <a:pt x="13" y="4"/>
                    <a:pt x="14" y="4"/>
                    <a:pt x="15" y="4"/>
                  </a:cubicBezTo>
                  <a:cubicBezTo>
                    <a:pt x="19" y="6"/>
                    <a:pt x="22" y="10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1" y="16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20"/>
                    <a:pt x="15" y="21"/>
                    <a:pt x="13" y="21"/>
                  </a:cubicBezTo>
                  <a:moveTo>
                    <a:pt x="19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moveTo>
                    <a:pt x="3" y="9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4" y="6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5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3" y="8"/>
                    <a:pt x="3" y="9"/>
                  </a:cubicBezTo>
                  <a:moveTo>
                    <a:pt x="18" y="5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4"/>
                    <a:pt x="18" y="4"/>
                    <a:pt x="18" y="5"/>
                  </a:cubicBezTo>
                  <a:moveTo>
                    <a:pt x="16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15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2"/>
                    <a:pt x="16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moveTo>
                    <a:pt x="5" y="6"/>
                  </a:moveTo>
                  <a:cubicBezTo>
                    <a:pt x="6" y="5"/>
                    <a:pt x="7" y="3"/>
                    <a:pt x="7" y="2"/>
                  </a:cubicBezTo>
                  <a:cubicBezTo>
                    <a:pt x="8" y="2"/>
                    <a:pt x="8" y="2"/>
                    <a:pt x="9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6"/>
                    <a:pt x="5" y="6"/>
                  </a:cubicBezTo>
                  <a:moveTo>
                    <a:pt x="14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2"/>
                    <a:pt x="15" y="3"/>
                    <a:pt x="14" y="3"/>
                  </a:cubicBezTo>
                  <a:moveTo>
                    <a:pt x="7" y="4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3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12" y="3"/>
                  </a:moveTo>
                  <a:cubicBezTo>
                    <a:pt x="12" y="2"/>
                    <a:pt x="13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8" y="4"/>
                  </a:moveTo>
                  <a:cubicBezTo>
                    <a:pt x="9" y="3"/>
                    <a:pt x="10" y="2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moveTo>
                    <a:pt x="10" y="3"/>
                  </a:moveTo>
                  <a:cubicBezTo>
                    <a:pt x="11" y="2"/>
                    <a:pt x="11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moveTo>
                    <a:pt x="12" y="0"/>
                  </a:moveTo>
                  <a:cubicBezTo>
                    <a:pt x="10" y="0"/>
                    <a:pt x="7" y="1"/>
                    <a:pt x="5" y="3"/>
                  </a:cubicBezTo>
                  <a:cubicBezTo>
                    <a:pt x="0" y="8"/>
                    <a:pt x="1" y="15"/>
                    <a:pt x="5" y="18"/>
                  </a:cubicBezTo>
                  <a:cubicBezTo>
                    <a:pt x="7" y="20"/>
                    <a:pt x="10" y="22"/>
                    <a:pt x="13" y="22"/>
                  </a:cubicBezTo>
                  <a:cubicBezTo>
                    <a:pt x="15" y="22"/>
                    <a:pt x="18" y="21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5" y="14"/>
                    <a:pt x="24" y="9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4"/>
                    <a:pt x="20" y="3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Freeform 33"/>
            <p:cNvSpPr>
              <a:spLocks noEditPoints="1"/>
            </p:cNvSpPr>
            <p:nvPr/>
          </p:nvSpPr>
          <p:spPr bwMode="auto">
            <a:xfrm>
              <a:off x="3615" y="1894"/>
              <a:ext cx="62" cy="66"/>
            </a:xfrm>
            <a:custGeom>
              <a:avLst/>
              <a:gdLst>
                <a:gd name="T0" fmla="*/ 12 w 26"/>
                <a:gd name="T1" fmla="*/ 27 h 28"/>
                <a:gd name="T2" fmla="*/ 11 w 26"/>
                <a:gd name="T3" fmla="*/ 27 h 28"/>
                <a:gd name="T4" fmla="*/ 10 w 26"/>
                <a:gd name="T5" fmla="*/ 27 h 28"/>
                <a:gd name="T6" fmla="*/ 9 w 26"/>
                <a:gd name="T7" fmla="*/ 26 h 28"/>
                <a:gd name="T8" fmla="*/ 18 w 26"/>
                <a:gd name="T9" fmla="*/ 25 h 28"/>
                <a:gd name="T10" fmla="*/ 19 w 26"/>
                <a:gd name="T11" fmla="*/ 24 h 28"/>
                <a:gd name="T12" fmla="*/ 14 w 26"/>
                <a:gd name="T13" fmla="*/ 24 h 28"/>
                <a:gd name="T14" fmla="*/ 15 w 26"/>
                <a:gd name="T15" fmla="*/ 23 h 28"/>
                <a:gd name="T16" fmla="*/ 20 w 26"/>
                <a:gd name="T17" fmla="*/ 23 h 28"/>
                <a:gd name="T18" fmla="*/ 16 w 26"/>
                <a:gd name="T19" fmla="*/ 23 h 28"/>
                <a:gd name="T20" fmla="*/ 18 w 26"/>
                <a:gd name="T21" fmla="*/ 23 h 28"/>
                <a:gd name="T22" fmla="*/ 8 w 26"/>
                <a:gd name="T23" fmla="*/ 24 h 28"/>
                <a:gd name="T24" fmla="*/ 17 w 26"/>
                <a:gd name="T25" fmla="*/ 23 h 28"/>
                <a:gd name="T26" fmla="*/ 21 w 26"/>
                <a:gd name="T27" fmla="*/ 23 h 28"/>
                <a:gd name="T28" fmla="*/ 8 w 26"/>
                <a:gd name="T29" fmla="*/ 22 h 28"/>
                <a:gd name="T30" fmla="*/ 8 w 26"/>
                <a:gd name="T31" fmla="*/ 22 h 28"/>
                <a:gd name="T32" fmla="*/ 4 w 26"/>
                <a:gd name="T33" fmla="*/ 22 h 28"/>
                <a:gd name="T34" fmla="*/ 7 w 26"/>
                <a:gd name="T35" fmla="*/ 22 h 28"/>
                <a:gd name="T36" fmla="*/ 7 w 26"/>
                <a:gd name="T37" fmla="*/ 21 h 28"/>
                <a:gd name="T38" fmla="*/ 4 w 26"/>
                <a:gd name="T39" fmla="*/ 22 h 28"/>
                <a:gd name="T40" fmla="*/ 3 w 26"/>
                <a:gd name="T41" fmla="*/ 22 h 28"/>
                <a:gd name="T42" fmla="*/ 6 w 26"/>
                <a:gd name="T43" fmla="*/ 21 h 28"/>
                <a:gd name="T44" fmla="*/ 3 w 26"/>
                <a:gd name="T45" fmla="*/ 21 h 28"/>
                <a:gd name="T46" fmla="*/ 3 w 26"/>
                <a:gd name="T47" fmla="*/ 20 h 28"/>
                <a:gd name="T48" fmla="*/ 2 w 26"/>
                <a:gd name="T49" fmla="*/ 19 h 28"/>
                <a:gd name="T50" fmla="*/ 22 w 26"/>
                <a:gd name="T51" fmla="*/ 19 h 28"/>
                <a:gd name="T52" fmla="*/ 24 w 26"/>
                <a:gd name="T53" fmla="*/ 19 h 28"/>
                <a:gd name="T54" fmla="*/ 23 w 26"/>
                <a:gd name="T55" fmla="*/ 18 h 28"/>
                <a:gd name="T56" fmla="*/ 23 w 26"/>
                <a:gd name="T57" fmla="*/ 18 h 28"/>
                <a:gd name="T58" fmla="*/ 3 w 26"/>
                <a:gd name="T59" fmla="*/ 17 h 28"/>
                <a:gd name="T60" fmla="*/ 2 w 26"/>
                <a:gd name="T61" fmla="*/ 15 h 28"/>
                <a:gd name="T62" fmla="*/ 2 w 26"/>
                <a:gd name="T63" fmla="*/ 15 h 28"/>
                <a:gd name="T64" fmla="*/ 1 w 26"/>
                <a:gd name="T65" fmla="*/ 15 h 28"/>
                <a:gd name="T66" fmla="*/ 1 w 26"/>
                <a:gd name="T67" fmla="*/ 15 h 28"/>
                <a:gd name="T68" fmla="*/ 23 w 26"/>
                <a:gd name="T69" fmla="*/ 9 h 28"/>
                <a:gd name="T70" fmla="*/ 4 w 26"/>
                <a:gd name="T71" fmla="*/ 6 h 28"/>
                <a:gd name="T72" fmla="*/ 4 w 26"/>
                <a:gd name="T73" fmla="*/ 5 h 28"/>
                <a:gd name="T74" fmla="*/ 13 w 26"/>
                <a:gd name="T75" fmla="*/ 3 h 28"/>
                <a:gd name="T76" fmla="*/ 17 w 26"/>
                <a:gd name="T77" fmla="*/ 3 h 28"/>
                <a:gd name="T78" fmla="*/ 24 w 26"/>
                <a:gd name="T79" fmla="*/ 7 h 28"/>
                <a:gd name="T80" fmla="*/ 25 w 26"/>
                <a:gd name="T81" fmla="*/ 13 h 28"/>
                <a:gd name="T82" fmla="*/ 20 w 26"/>
                <a:gd name="T83" fmla="*/ 20 h 28"/>
                <a:gd name="T84" fmla="*/ 13 w 26"/>
                <a:gd name="T85" fmla="*/ 23 h 28"/>
                <a:gd name="T86" fmla="*/ 10 w 26"/>
                <a:gd name="T87" fmla="*/ 22 h 28"/>
                <a:gd name="T88" fmla="*/ 4 w 26"/>
                <a:gd name="T89" fmla="*/ 17 h 28"/>
                <a:gd name="T90" fmla="*/ 2 w 26"/>
                <a:gd name="T91" fmla="*/ 9 h 28"/>
                <a:gd name="T92" fmla="*/ 5 w 26"/>
                <a:gd name="T93" fmla="*/ 4 h 28"/>
                <a:gd name="T94" fmla="*/ 13 w 26"/>
                <a:gd name="T95" fmla="*/ 0 h 28"/>
                <a:gd name="T96" fmla="*/ 4 w 26"/>
                <a:gd name="T97" fmla="*/ 3 h 28"/>
                <a:gd name="T98" fmla="*/ 3 w 26"/>
                <a:gd name="T99" fmla="*/ 6 h 28"/>
                <a:gd name="T100" fmla="*/ 1 w 26"/>
                <a:gd name="T101" fmla="*/ 9 h 28"/>
                <a:gd name="T102" fmla="*/ 0 w 26"/>
                <a:gd name="T103" fmla="*/ 15 h 28"/>
                <a:gd name="T104" fmla="*/ 1 w 26"/>
                <a:gd name="T105" fmla="*/ 18 h 28"/>
                <a:gd name="T106" fmla="*/ 3 w 26"/>
                <a:gd name="T107" fmla="*/ 24 h 28"/>
                <a:gd name="T108" fmla="*/ 4 w 26"/>
                <a:gd name="T109" fmla="*/ 24 h 28"/>
                <a:gd name="T110" fmla="*/ 8 w 26"/>
                <a:gd name="T111" fmla="*/ 27 h 28"/>
                <a:gd name="T112" fmla="*/ 17 w 26"/>
                <a:gd name="T113" fmla="*/ 25 h 28"/>
                <a:gd name="T114" fmla="*/ 22 w 26"/>
                <a:gd name="T115" fmla="*/ 22 h 28"/>
                <a:gd name="T116" fmla="*/ 22 w 26"/>
                <a:gd name="T117" fmla="*/ 20 h 28"/>
                <a:gd name="T118" fmla="*/ 25 w 26"/>
                <a:gd name="T119" fmla="*/ 17 h 28"/>
                <a:gd name="T120" fmla="*/ 24 w 26"/>
                <a:gd name="T121" fmla="*/ 10 h 28"/>
                <a:gd name="T122" fmla="*/ 25 w 26"/>
                <a:gd name="T123" fmla="*/ 7 h 28"/>
                <a:gd name="T124" fmla="*/ 17 w 26"/>
                <a:gd name="T125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" h="28">
                  <a:moveTo>
                    <a:pt x="12" y="27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moveTo>
                    <a:pt x="12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11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7"/>
                    <a:pt x="12" y="27"/>
                  </a:cubicBezTo>
                  <a:moveTo>
                    <a:pt x="11" y="27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1" y="26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6"/>
                    <a:pt x="11" y="26"/>
                    <a:pt x="11" y="27"/>
                  </a:cubicBezTo>
                  <a:moveTo>
                    <a:pt x="10" y="27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10" y="26"/>
                    <a:pt x="10" y="26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10" y="26"/>
                    <a:pt x="10" y="27"/>
                  </a:cubicBezTo>
                  <a:moveTo>
                    <a:pt x="9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6"/>
                    <a:pt x="9" y="26"/>
                    <a:pt x="9" y="26"/>
                  </a:cubicBezTo>
                  <a:moveTo>
                    <a:pt x="18" y="25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5"/>
                    <a:pt x="18" y="25"/>
                  </a:cubicBezTo>
                  <a:moveTo>
                    <a:pt x="19" y="25"/>
                  </a:moveTo>
                  <a:cubicBezTo>
                    <a:pt x="19" y="25"/>
                    <a:pt x="19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5"/>
                    <a:pt x="19" y="25"/>
                    <a:pt x="19" y="25"/>
                  </a:cubicBezTo>
                  <a:moveTo>
                    <a:pt x="14" y="24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moveTo>
                    <a:pt x="14" y="25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moveTo>
                    <a:pt x="19" y="25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moveTo>
                    <a:pt x="14" y="25"/>
                  </a:moveTo>
                  <a:cubicBezTo>
                    <a:pt x="15" y="24"/>
                    <a:pt x="15" y="24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4" y="25"/>
                    <a:pt x="14" y="25"/>
                  </a:cubicBezTo>
                  <a:moveTo>
                    <a:pt x="17" y="25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8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5"/>
                    <a:pt x="17" y="25"/>
                    <a:pt x="17" y="25"/>
                  </a:cubicBezTo>
                  <a:moveTo>
                    <a:pt x="9" y="2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4"/>
                    <a:pt x="9" y="24"/>
                  </a:cubicBezTo>
                  <a:moveTo>
                    <a:pt x="16" y="24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moveTo>
                    <a:pt x="21" y="24"/>
                  </a:moveTo>
                  <a:cubicBezTo>
                    <a:pt x="21" y="24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moveTo>
                    <a:pt x="8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7" y="23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3"/>
                    <a:pt x="7" y="23"/>
                    <a:pt x="7" y="23"/>
                  </a:cubicBezTo>
                  <a:moveTo>
                    <a:pt x="3" y="2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6" y="23"/>
                  </a:cubicBezTo>
                  <a:moveTo>
                    <a:pt x="6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2"/>
                    <a:pt x="6" y="22"/>
                    <a:pt x="6" y="22"/>
                  </a:cubicBezTo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3"/>
                    <a:pt x="4" y="23"/>
                    <a:pt x="4" y="23"/>
                  </a:cubicBezTo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2"/>
                    <a:pt x="3" y="22"/>
                  </a:cubicBezTo>
                  <a:moveTo>
                    <a:pt x="6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moveTo>
                    <a:pt x="2" y="22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2"/>
                    <a:pt x="2" y="22"/>
                  </a:cubicBezTo>
                  <a:moveTo>
                    <a:pt x="2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1"/>
                    <a:pt x="2" y="21"/>
                    <a:pt x="2" y="21"/>
                  </a:cubicBezTo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moveTo>
                    <a:pt x="21" y="20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20"/>
                    <a:pt x="21" y="20"/>
                    <a:pt x="21" y="20"/>
                  </a:cubicBezTo>
                  <a:moveTo>
                    <a:pt x="24" y="19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8"/>
                    <a:pt x="24" y="18"/>
                    <a:pt x="24" y="19"/>
                  </a:cubicBezTo>
                  <a:moveTo>
                    <a:pt x="23" y="18"/>
                  </a:moveTo>
                  <a:cubicBezTo>
                    <a:pt x="23" y="18"/>
                    <a:pt x="23" y="18"/>
                    <a:pt x="23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3" y="17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2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1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5"/>
                  </a:cubicBezTo>
                  <a:moveTo>
                    <a:pt x="0" y="14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23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9"/>
                    <a:pt x="23" y="9"/>
                    <a:pt x="23" y="9"/>
                  </a:cubicBezTo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4" y="6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9" y="3"/>
                  </a:moveTo>
                  <a:cubicBezTo>
                    <a:pt x="10" y="3"/>
                    <a:pt x="12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9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5"/>
                    <a:pt x="23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3" y="11"/>
                    <a:pt x="23" y="1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5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2" y="17"/>
                    <a:pt x="22" y="18"/>
                  </a:cubicBezTo>
                  <a:cubicBezTo>
                    <a:pt x="21" y="18"/>
                    <a:pt x="21" y="19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2"/>
                    <a:pt x="15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9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22"/>
                    <a:pt x="7" y="21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0"/>
                    <a:pt x="3" y="19"/>
                    <a:pt x="2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3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0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5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7" y="2"/>
                    <a:pt x="8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2"/>
                    <a:pt x="5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3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0" y="28"/>
                    <a:pt x="11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5" y="26"/>
                    <a:pt x="16" y="25"/>
                    <a:pt x="17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6"/>
                    <a:pt x="21" y="25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3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8"/>
                    <a:pt x="25" y="18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5" y="8"/>
                    <a:pt x="25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3" y="4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4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8" name="Freeform 34"/>
            <p:cNvSpPr>
              <a:spLocks noEditPoints="1"/>
            </p:cNvSpPr>
            <p:nvPr/>
          </p:nvSpPr>
          <p:spPr bwMode="auto">
            <a:xfrm>
              <a:off x="3625" y="1903"/>
              <a:ext cx="43" cy="41"/>
            </a:xfrm>
            <a:custGeom>
              <a:avLst/>
              <a:gdLst>
                <a:gd name="T0" fmla="*/ 16 w 18"/>
                <a:gd name="T1" fmla="*/ 9 h 17"/>
                <a:gd name="T2" fmla="*/ 16 w 18"/>
                <a:gd name="T3" fmla="*/ 9 h 17"/>
                <a:gd name="T4" fmla="*/ 16 w 18"/>
                <a:gd name="T5" fmla="*/ 9 h 17"/>
                <a:gd name="T6" fmla="*/ 16 w 18"/>
                <a:gd name="T7" fmla="*/ 8 h 17"/>
                <a:gd name="T8" fmla="*/ 16 w 18"/>
                <a:gd name="T9" fmla="*/ 9 h 17"/>
                <a:gd name="T10" fmla="*/ 16 w 18"/>
                <a:gd name="T11" fmla="*/ 8 h 17"/>
                <a:gd name="T12" fmla="*/ 16 w 18"/>
                <a:gd name="T13" fmla="*/ 8 h 17"/>
                <a:gd name="T14" fmla="*/ 16 w 18"/>
                <a:gd name="T15" fmla="*/ 7 h 17"/>
                <a:gd name="T16" fmla="*/ 16 w 18"/>
                <a:gd name="T17" fmla="*/ 7 h 17"/>
                <a:gd name="T18" fmla="*/ 16 w 18"/>
                <a:gd name="T19" fmla="*/ 7 h 17"/>
                <a:gd name="T20" fmla="*/ 15 w 18"/>
                <a:gd name="T21" fmla="*/ 6 h 17"/>
                <a:gd name="T22" fmla="*/ 16 w 18"/>
                <a:gd name="T23" fmla="*/ 6 h 17"/>
                <a:gd name="T24" fmla="*/ 15 w 18"/>
                <a:gd name="T25" fmla="*/ 6 h 17"/>
                <a:gd name="T26" fmla="*/ 15 w 18"/>
                <a:gd name="T27" fmla="*/ 5 h 17"/>
                <a:gd name="T28" fmla="*/ 15 w 18"/>
                <a:gd name="T29" fmla="*/ 6 h 17"/>
                <a:gd name="T30" fmla="*/ 14 w 18"/>
                <a:gd name="T31" fmla="*/ 5 h 17"/>
                <a:gd name="T32" fmla="*/ 15 w 18"/>
                <a:gd name="T33" fmla="*/ 5 h 17"/>
                <a:gd name="T34" fmla="*/ 14 w 18"/>
                <a:gd name="T35" fmla="*/ 5 h 17"/>
                <a:gd name="T36" fmla="*/ 13 w 18"/>
                <a:gd name="T37" fmla="*/ 4 h 17"/>
                <a:gd name="T38" fmla="*/ 15 w 18"/>
                <a:gd name="T39" fmla="*/ 4 h 17"/>
                <a:gd name="T40" fmla="*/ 9 w 18"/>
                <a:gd name="T41" fmla="*/ 16 h 17"/>
                <a:gd name="T42" fmla="*/ 2 w 18"/>
                <a:gd name="T43" fmla="*/ 7 h 17"/>
                <a:gd name="T44" fmla="*/ 4 w 18"/>
                <a:gd name="T45" fmla="*/ 5 h 17"/>
                <a:gd name="T46" fmla="*/ 12 w 18"/>
                <a:gd name="T47" fmla="*/ 4 h 17"/>
                <a:gd name="T48" fmla="*/ 16 w 18"/>
                <a:gd name="T49" fmla="*/ 12 h 17"/>
                <a:gd name="T50" fmla="*/ 13 w 18"/>
                <a:gd name="T51" fmla="*/ 15 h 17"/>
                <a:gd name="T52" fmla="*/ 9 w 18"/>
                <a:gd name="T53" fmla="*/ 16 h 17"/>
                <a:gd name="T54" fmla="*/ 12 w 18"/>
                <a:gd name="T55" fmla="*/ 4 h 17"/>
                <a:gd name="T56" fmla="*/ 14 w 18"/>
                <a:gd name="T57" fmla="*/ 3 h 17"/>
                <a:gd name="T58" fmla="*/ 12 w 18"/>
                <a:gd name="T59" fmla="*/ 4 h 17"/>
                <a:gd name="T60" fmla="*/ 13 w 18"/>
                <a:gd name="T61" fmla="*/ 3 h 17"/>
                <a:gd name="T62" fmla="*/ 12 w 18"/>
                <a:gd name="T63" fmla="*/ 4 h 17"/>
                <a:gd name="T64" fmla="*/ 3 w 18"/>
                <a:gd name="T65" fmla="*/ 5 h 17"/>
                <a:gd name="T66" fmla="*/ 5 w 18"/>
                <a:gd name="T67" fmla="*/ 3 h 17"/>
                <a:gd name="T68" fmla="*/ 3 w 18"/>
                <a:gd name="T69" fmla="*/ 5 h 17"/>
                <a:gd name="T70" fmla="*/ 11 w 18"/>
                <a:gd name="T71" fmla="*/ 3 h 17"/>
                <a:gd name="T72" fmla="*/ 11 w 18"/>
                <a:gd name="T73" fmla="*/ 2 h 17"/>
                <a:gd name="T74" fmla="*/ 12 w 18"/>
                <a:gd name="T75" fmla="*/ 2 h 17"/>
                <a:gd name="T76" fmla="*/ 10 w 18"/>
                <a:gd name="T77" fmla="*/ 3 h 17"/>
                <a:gd name="T78" fmla="*/ 11 w 18"/>
                <a:gd name="T79" fmla="*/ 2 h 17"/>
                <a:gd name="T80" fmla="*/ 11 w 18"/>
                <a:gd name="T81" fmla="*/ 2 h 17"/>
                <a:gd name="T82" fmla="*/ 5 w 18"/>
                <a:gd name="T83" fmla="*/ 4 h 17"/>
                <a:gd name="T84" fmla="*/ 7 w 18"/>
                <a:gd name="T85" fmla="*/ 2 h 17"/>
                <a:gd name="T86" fmla="*/ 5 w 18"/>
                <a:gd name="T87" fmla="*/ 4 h 17"/>
                <a:gd name="T88" fmla="*/ 6 w 18"/>
                <a:gd name="T89" fmla="*/ 3 h 17"/>
                <a:gd name="T90" fmla="*/ 8 w 18"/>
                <a:gd name="T91" fmla="*/ 1 h 17"/>
                <a:gd name="T92" fmla="*/ 6 w 18"/>
                <a:gd name="T93" fmla="*/ 3 h 17"/>
                <a:gd name="T94" fmla="*/ 9 w 18"/>
                <a:gd name="T95" fmla="*/ 3 h 17"/>
                <a:gd name="T96" fmla="*/ 10 w 18"/>
                <a:gd name="T97" fmla="*/ 1 h 17"/>
                <a:gd name="T98" fmla="*/ 9 w 18"/>
                <a:gd name="T99" fmla="*/ 3 h 17"/>
                <a:gd name="T100" fmla="*/ 9 w 18"/>
                <a:gd name="T101" fmla="*/ 1 h 17"/>
                <a:gd name="T102" fmla="*/ 9 w 18"/>
                <a:gd name="T103" fmla="*/ 1 h 17"/>
                <a:gd name="T104" fmla="*/ 7 w 18"/>
                <a:gd name="T105" fmla="*/ 3 h 17"/>
                <a:gd name="T106" fmla="*/ 4 w 18"/>
                <a:gd name="T107" fmla="*/ 2 h 17"/>
                <a:gd name="T108" fmla="*/ 9 w 18"/>
                <a:gd name="T109" fmla="*/ 17 h 17"/>
                <a:gd name="T110" fmla="*/ 13 w 18"/>
                <a:gd name="T111" fmla="*/ 16 h 17"/>
                <a:gd name="T112" fmla="*/ 14 w 18"/>
                <a:gd name="T113" fmla="*/ 15 h 17"/>
                <a:gd name="T114" fmla="*/ 14 w 18"/>
                <a:gd name="T115" fmla="*/ 15 h 17"/>
                <a:gd name="T116" fmla="*/ 16 w 18"/>
                <a:gd name="T1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" h="17">
                  <a:moveTo>
                    <a:pt x="16" y="1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moveTo>
                    <a:pt x="16" y="9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6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moveTo>
                    <a:pt x="15" y="7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5" y="7"/>
                    <a:pt x="15" y="7"/>
                  </a:cubicBezTo>
                  <a:moveTo>
                    <a:pt x="15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moveTo>
                    <a:pt x="13" y="5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4" y="5"/>
                    <a:pt x="13" y="5"/>
                  </a:cubicBezTo>
                  <a:moveTo>
                    <a:pt x="9" y="16"/>
                  </a:moveTo>
                  <a:cubicBezTo>
                    <a:pt x="7" y="16"/>
                    <a:pt x="5" y="15"/>
                    <a:pt x="3" y="13"/>
                  </a:cubicBezTo>
                  <a:cubicBezTo>
                    <a:pt x="2" y="11"/>
                    <a:pt x="2" y="9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4" y="5"/>
                  </a:cubicBezTo>
                  <a:cubicBezTo>
                    <a:pt x="6" y="4"/>
                    <a:pt x="7" y="4"/>
                    <a:pt x="8" y="4"/>
                  </a:cubicBezTo>
                  <a:cubicBezTo>
                    <a:pt x="10" y="4"/>
                    <a:pt x="11" y="4"/>
                    <a:pt x="12" y="4"/>
                  </a:cubicBezTo>
                  <a:cubicBezTo>
                    <a:pt x="14" y="6"/>
                    <a:pt x="16" y="9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1" y="16"/>
                    <a:pt x="9" y="16"/>
                  </a:cubicBezTo>
                  <a:moveTo>
                    <a:pt x="13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1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11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3"/>
                    <a:pt x="10" y="3"/>
                  </a:cubicBezTo>
                  <a:moveTo>
                    <a:pt x="5" y="4"/>
                  </a:moveTo>
                  <a:cubicBezTo>
                    <a:pt x="5" y="3"/>
                    <a:pt x="6" y="3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6" y="3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moveTo>
                    <a:pt x="9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3"/>
                  </a:cubicBezTo>
                  <a:moveTo>
                    <a:pt x="7" y="3"/>
                  </a:moveTo>
                  <a:cubicBezTo>
                    <a:pt x="8" y="2"/>
                    <a:pt x="8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9" y="0"/>
                  </a:moveTo>
                  <a:cubicBezTo>
                    <a:pt x="8" y="0"/>
                    <a:pt x="6" y="1"/>
                    <a:pt x="4" y="2"/>
                  </a:cubicBezTo>
                  <a:cubicBezTo>
                    <a:pt x="0" y="5"/>
                    <a:pt x="0" y="10"/>
                    <a:pt x="3" y="13"/>
                  </a:cubicBezTo>
                  <a:cubicBezTo>
                    <a:pt x="4" y="15"/>
                    <a:pt x="7" y="17"/>
                    <a:pt x="9" y="17"/>
                  </a:cubicBezTo>
                  <a:cubicBezTo>
                    <a:pt x="11" y="17"/>
                    <a:pt x="12" y="17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8" y="12"/>
                    <a:pt x="18" y="7"/>
                    <a:pt x="16" y="4"/>
                  </a:cubicBezTo>
                  <a:cubicBezTo>
                    <a:pt x="14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" name="Freeform 35"/>
            <p:cNvSpPr>
              <a:spLocks noEditPoints="1"/>
            </p:cNvSpPr>
            <p:nvPr/>
          </p:nvSpPr>
          <p:spPr bwMode="auto">
            <a:xfrm>
              <a:off x="3625" y="1972"/>
              <a:ext cx="35" cy="31"/>
            </a:xfrm>
            <a:custGeom>
              <a:avLst/>
              <a:gdLst>
                <a:gd name="T0" fmla="*/ 14 w 15"/>
                <a:gd name="T1" fmla="*/ 7 h 13"/>
                <a:gd name="T2" fmla="*/ 14 w 15"/>
                <a:gd name="T3" fmla="*/ 7 h 13"/>
                <a:gd name="T4" fmla="*/ 13 w 15"/>
                <a:gd name="T5" fmla="*/ 7 h 13"/>
                <a:gd name="T6" fmla="*/ 14 w 15"/>
                <a:gd name="T7" fmla="*/ 7 h 13"/>
                <a:gd name="T8" fmla="*/ 13 w 15"/>
                <a:gd name="T9" fmla="*/ 6 h 13"/>
                <a:gd name="T10" fmla="*/ 14 w 15"/>
                <a:gd name="T11" fmla="*/ 6 h 13"/>
                <a:gd name="T12" fmla="*/ 13 w 15"/>
                <a:gd name="T13" fmla="*/ 6 h 13"/>
                <a:gd name="T14" fmla="*/ 13 w 15"/>
                <a:gd name="T15" fmla="*/ 5 h 13"/>
                <a:gd name="T16" fmla="*/ 14 w 15"/>
                <a:gd name="T17" fmla="*/ 6 h 13"/>
                <a:gd name="T18" fmla="*/ 13 w 15"/>
                <a:gd name="T19" fmla="*/ 5 h 13"/>
                <a:gd name="T20" fmla="*/ 13 w 15"/>
                <a:gd name="T21" fmla="*/ 4 h 13"/>
                <a:gd name="T22" fmla="*/ 13 w 15"/>
                <a:gd name="T23" fmla="*/ 4 h 13"/>
                <a:gd name="T24" fmla="*/ 8 w 15"/>
                <a:gd name="T25" fmla="*/ 13 h 13"/>
                <a:gd name="T26" fmla="*/ 2 w 15"/>
                <a:gd name="T27" fmla="*/ 5 h 13"/>
                <a:gd name="T28" fmla="*/ 4 w 15"/>
                <a:gd name="T29" fmla="*/ 3 h 13"/>
                <a:gd name="T30" fmla="*/ 10 w 15"/>
                <a:gd name="T31" fmla="*/ 3 h 13"/>
                <a:gd name="T32" fmla="*/ 11 w 15"/>
                <a:gd name="T33" fmla="*/ 12 h 13"/>
                <a:gd name="T34" fmla="*/ 11 w 15"/>
                <a:gd name="T35" fmla="*/ 12 h 13"/>
                <a:gd name="T36" fmla="*/ 12 w 15"/>
                <a:gd name="T37" fmla="*/ 4 h 13"/>
                <a:gd name="T38" fmla="*/ 12 w 15"/>
                <a:gd name="T39" fmla="*/ 2 h 13"/>
                <a:gd name="T40" fmla="*/ 12 w 15"/>
                <a:gd name="T41" fmla="*/ 4 h 13"/>
                <a:gd name="T42" fmla="*/ 5 w 15"/>
                <a:gd name="T43" fmla="*/ 1 h 13"/>
                <a:gd name="T44" fmla="*/ 3 w 15"/>
                <a:gd name="T45" fmla="*/ 3 h 13"/>
                <a:gd name="T46" fmla="*/ 10 w 15"/>
                <a:gd name="T47" fmla="*/ 3 h 13"/>
                <a:gd name="T48" fmla="*/ 10 w 15"/>
                <a:gd name="T49" fmla="*/ 1 h 13"/>
                <a:gd name="T50" fmla="*/ 11 w 15"/>
                <a:gd name="T51" fmla="*/ 2 h 13"/>
                <a:gd name="T52" fmla="*/ 5 w 15"/>
                <a:gd name="T53" fmla="*/ 2 h 13"/>
                <a:gd name="T54" fmla="*/ 6 w 15"/>
                <a:gd name="T55" fmla="*/ 1 h 13"/>
                <a:gd name="T56" fmla="*/ 5 w 15"/>
                <a:gd name="T57" fmla="*/ 2 h 13"/>
                <a:gd name="T58" fmla="*/ 8 w 15"/>
                <a:gd name="T59" fmla="*/ 2 h 13"/>
                <a:gd name="T60" fmla="*/ 10 w 15"/>
                <a:gd name="T61" fmla="*/ 1 h 13"/>
                <a:gd name="T62" fmla="*/ 9 w 15"/>
                <a:gd name="T63" fmla="*/ 2 h 13"/>
                <a:gd name="T64" fmla="*/ 7 w 15"/>
                <a:gd name="T65" fmla="*/ 1 h 13"/>
                <a:gd name="T66" fmla="*/ 8 w 15"/>
                <a:gd name="T67" fmla="*/ 1 h 13"/>
                <a:gd name="T68" fmla="*/ 6 w 15"/>
                <a:gd name="T69" fmla="*/ 2 h 13"/>
                <a:gd name="T70" fmla="*/ 4 w 15"/>
                <a:gd name="T71" fmla="*/ 1 h 13"/>
                <a:gd name="T72" fmla="*/ 8 w 15"/>
                <a:gd name="T73" fmla="*/ 13 h 13"/>
                <a:gd name="T74" fmla="*/ 11 w 15"/>
                <a:gd name="T75" fmla="*/ 13 h 13"/>
                <a:gd name="T76" fmla="*/ 12 w 15"/>
                <a:gd name="T77" fmla="*/ 12 h 13"/>
                <a:gd name="T78" fmla="*/ 13 w 15"/>
                <a:gd name="T7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" h="13"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14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13" y="6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13" y="5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3" y="5"/>
                    <a:pt x="13" y="5"/>
                  </a:cubicBezTo>
                  <a:moveTo>
                    <a:pt x="8" y="13"/>
                  </a:moveTo>
                  <a:cubicBezTo>
                    <a:pt x="6" y="13"/>
                    <a:pt x="4" y="11"/>
                    <a:pt x="3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5" y="3"/>
                    <a:pt x="6" y="2"/>
                    <a:pt x="7" y="2"/>
                  </a:cubicBezTo>
                  <a:cubicBezTo>
                    <a:pt x="8" y="2"/>
                    <a:pt x="9" y="3"/>
                    <a:pt x="10" y="3"/>
                  </a:cubicBezTo>
                  <a:cubicBezTo>
                    <a:pt x="12" y="5"/>
                    <a:pt x="13" y="7"/>
                    <a:pt x="13" y="10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9" y="13"/>
                    <a:pt x="8" y="13"/>
                  </a:cubicBezTo>
                  <a:moveTo>
                    <a:pt x="12" y="4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3" y="3"/>
                  </a:moveTo>
                  <a:cubicBezTo>
                    <a:pt x="3" y="3"/>
                    <a:pt x="4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"/>
                    <a:pt x="4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10" y="3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3"/>
                    <a:pt x="10" y="3"/>
                    <a:pt x="10" y="3"/>
                  </a:cubicBezTo>
                  <a:moveTo>
                    <a:pt x="5" y="2"/>
                  </a:moveTo>
                  <a:cubicBezTo>
                    <a:pt x="5" y="2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9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9" y="2"/>
                  </a:cubicBezTo>
                  <a:moveTo>
                    <a:pt x="6" y="2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moveTo>
                    <a:pt x="8" y="0"/>
                  </a:moveTo>
                  <a:cubicBezTo>
                    <a:pt x="7" y="0"/>
                    <a:pt x="5" y="0"/>
                    <a:pt x="4" y="1"/>
                  </a:cubicBezTo>
                  <a:cubicBezTo>
                    <a:pt x="0" y="3"/>
                    <a:pt x="0" y="7"/>
                    <a:pt x="2" y="10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9" y="13"/>
                    <a:pt x="10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2" y="1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Freeform 36"/>
            <p:cNvSpPr>
              <a:spLocks noEditPoints="1"/>
            </p:cNvSpPr>
            <p:nvPr/>
          </p:nvSpPr>
          <p:spPr bwMode="auto">
            <a:xfrm>
              <a:off x="3615" y="1963"/>
              <a:ext cx="55" cy="54"/>
            </a:xfrm>
            <a:custGeom>
              <a:avLst/>
              <a:gdLst>
                <a:gd name="T0" fmla="*/ 10 w 23"/>
                <a:gd name="T1" fmla="*/ 22 h 23"/>
                <a:gd name="T2" fmla="*/ 9 w 23"/>
                <a:gd name="T3" fmla="*/ 22 h 23"/>
                <a:gd name="T4" fmla="*/ 8 w 23"/>
                <a:gd name="T5" fmla="*/ 22 h 23"/>
                <a:gd name="T6" fmla="*/ 8 w 23"/>
                <a:gd name="T7" fmla="*/ 21 h 23"/>
                <a:gd name="T8" fmla="*/ 16 w 23"/>
                <a:gd name="T9" fmla="*/ 21 h 23"/>
                <a:gd name="T10" fmla="*/ 15 w 23"/>
                <a:gd name="T11" fmla="*/ 21 h 23"/>
                <a:gd name="T12" fmla="*/ 12 w 23"/>
                <a:gd name="T13" fmla="*/ 21 h 23"/>
                <a:gd name="T14" fmla="*/ 17 w 23"/>
                <a:gd name="T15" fmla="*/ 20 h 23"/>
                <a:gd name="T16" fmla="*/ 12 w 23"/>
                <a:gd name="T17" fmla="*/ 21 h 23"/>
                <a:gd name="T18" fmla="*/ 13 w 23"/>
                <a:gd name="T19" fmla="*/ 20 h 23"/>
                <a:gd name="T20" fmla="*/ 7 w 23"/>
                <a:gd name="T21" fmla="*/ 20 h 23"/>
                <a:gd name="T22" fmla="*/ 6 w 23"/>
                <a:gd name="T23" fmla="*/ 19 h 23"/>
                <a:gd name="T24" fmla="*/ 4 w 23"/>
                <a:gd name="T25" fmla="*/ 18 h 23"/>
                <a:gd name="T26" fmla="*/ 6 w 23"/>
                <a:gd name="T27" fmla="*/ 17 h 23"/>
                <a:gd name="T28" fmla="*/ 3 w 23"/>
                <a:gd name="T29" fmla="*/ 17 h 23"/>
                <a:gd name="T30" fmla="*/ 2 w 23"/>
                <a:gd name="T31" fmla="*/ 17 h 23"/>
                <a:gd name="T32" fmla="*/ 2 w 23"/>
                <a:gd name="T33" fmla="*/ 16 h 23"/>
                <a:gd name="T34" fmla="*/ 20 w 23"/>
                <a:gd name="T35" fmla="*/ 16 h 23"/>
                <a:gd name="T36" fmla="*/ 20 w 23"/>
                <a:gd name="T37" fmla="*/ 15 h 23"/>
                <a:gd name="T38" fmla="*/ 3 w 23"/>
                <a:gd name="T39" fmla="*/ 13 h 23"/>
                <a:gd name="T40" fmla="*/ 2 w 23"/>
                <a:gd name="T41" fmla="*/ 12 h 23"/>
                <a:gd name="T42" fmla="*/ 2 w 23"/>
                <a:gd name="T43" fmla="*/ 11 h 23"/>
                <a:gd name="T44" fmla="*/ 2 w 23"/>
                <a:gd name="T45" fmla="*/ 11 h 23"/>
                <a:gd name="T46" fmla="*/ 21 w 23"/>
                <a:gd name="T47" fmla="*/ 8 h 23"/>
                <a:gd name="T48" fmla="*/ 5 w 23"/>
                <a:gd name="T49" fmla="*/ 5 h 23"/>
                <a:gd name="T50" fmla="*/ 12 w 23"/>
                <a:gd name="T51" fmla="*/ 2 h 23"/>
                <a:gd name="T52" fmla="*/ 15 w 23"/>
                <a:gd name="T53" fmla="*/ 3 h 23"/>
                <a:gd name="T54" fmla="*/ 21 w 23"/>
                <a:gd name="T55" fmla="*/ 7 h 23"/>
                <a:gd name="T56" fmla="*/ 22 w 23"/>
                <a:gd name="T57" fmla="*/ 12 h 23"/>
                <a:gd name="T58" fmla="*/ 17 w 23"/>
                <a:gd name="T59" fmla="*/ 17 h 23"/>
                <a:gd name="T60" fmla="*/ 12 w 23"/>
                <a:gd name="T61" fmla="*/ 19 h 23"/>
                <a:gd name="T62" fmla="*/ 8 w 23"/>
                <a:gd name="T63" fmla="*/ 19 h 23"/>
                <a:gd name="T64" fmla="*/ 3 w 23"/>
                <a:gd name="T65" fmla="*/ 15 h 23"/>
                <a:gd name="T66" fmla="*/ 2 w 23"/>
                <a:gd name="T67" fmla="*/ 9 h 23"/>
                <a:gd name="T68" fmla="*/ 6 w 23"/>
                <a:gd name="T69" fmla="*/ 4 h 23"/>
                <a:gd name="T70" fmla="*/ 12 w 23"/>
                <a:gd name="T71" fmla="*/ 2 h 23"/>
                <a:gd name="T72" fmla="*/ 9 w 23"/>
                <a:gd name="T73" fmla="*/ 2 h 23"/>
                <a:gd name="T74" fmla="*/ 5 w 23"/>
                <a:gd name="T75" fmla="*/ 3 h 23"/>
                <a:gd name="T76" fmla="*/ 4 w 23"/>
                <a:gd name="T77" fmla="*/ 6 h 23"/>
                <a:gd name="T78" fmla="*/ 0 w 23"/>
                <a:gd name="T79" fmla="*/ 12 h 23"/>
                <a:gd name="T80" fmla="*/ 2 w 23"/>
                <a:gd name="T81" fmla="*/ 12 h 23"/>
                <a:gd name="T82" fmla="*/ 1 w 23"/>
                <a:gd name="T83" fmla="*/ 17 h 23"/>
                <a:gd name="T84" fmla="*/ 3 w 23"/>
                <a:gd name="T85" fmla="*/ 20 h 23"/>
                <a:gd name="T86" fmla="*/ 7 w 23"/>
                <a:gd name="T87" fmla="*/ 22 h 23"/>
                <a:gd name="T88" fmla="*/ 11 w 23"/>
                <a:gd name="T89" fmla="*/ 21 h 23"/>
                <a:gd name="T90" fmla="*/ 18 w 23"/>
                <a:gd name="T91" fmla="*/ 21 h 23"/>
                <a:gd name="T92" fmla="*/ 19 w 23"/>
                <a:gd name="T93" fmla="*/ 18 h 23"/>
                <a:gd name="T94" fmla="*/ 21 w 23"/>
                <a:gd name="T95" fmla="*/ 17 h 23"/>
                <a:gd name="T96" fmla="*/ 21 w 23"/>
                <a:gd name="T97" fmla="*/ 11 h 23"/>
                <a:gd name="T98" fmla="*/ 22 w 23"/>
                <a:gd name="T99" fmla="*/ 7 h 23"/>
                <a:gd name="T100" fmla="*/ 20 w 23"/>
                <a:gd name="T101" fmla="*/ 3 h 23"/>
                <a:gd name="T102" fmla="*/ 16 w 23"/>
                <a:gd name="T10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" h="23">
                  <a:moveTo>
                    <a:pt x="1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0" y="22"/>
                    <a:pt x="10" y="22"/>
                  </a:cubicBezTo>
                  <a:moveTo>
                    <a:pt x="9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2"/>
                    <a:pt x="9" y="22"/>
                    <a:pt x="9" y="22"/>
                  </a:cubicBezTo>
                  <a:moveTo>
                    <a:pt x="8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moveTo>
                    <a:pt x="8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moveTo>
                    <a:pt x="12" y="21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7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moveTo>
                    <a:pt x="12" y="21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3" y="20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moveTo>
                    <a:pt x="7" y="20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6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6" y="19"/>
                    <a:pt x="6" y="19"/>
                  </a:cubicBezTo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5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moveTo>
                    <a:pt x="3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2" y="17"/>
                    <a:pt x="2" y="17"/>
                  </a:cubicBezTo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moveTo>
                    <a:pt x="20" y="1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moveTo>
                    <a:pt x="19" y="16"/>
                  </a:moveTo>
                  <a:cubicBezTo>
                    <a:pt x="19" y="16"/>
                    <a:pt x="19" y="16"/>
                    <a:pt x="19" y="1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2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moveTo>
                    <a:pt x="21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5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moveTo>
                    <a:pt x="12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5" y="1"/>
                    <a:pt x="15" y="1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5"/>
                    <a:pt x="21" y="6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9"/>
                    <a:pt x="20" y="10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21" y="14"/>
                    <a:pt x="21" y="14"/>
                    <a:pt x="20" y="14"/>
                  </a:cubicBezTo>
                  <a:cubicBezTo>
                    <a:pt x="19" y="14"/>
                    <a:pt x="19" y="15"/>
                    <a:pt x="18" y="15"/>
                  </a:cubicBezTo>
                  <a:cubicBezTo>
                    <a:pt x="18" y="16"/>
                    <a:pt x="18" y="16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9"/>
                    <a:pt x="17" y="19"/>
                    <a:pt x="16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9"/>
                    <a:pt x="13" y="19"/>
                    <a:pt x="12" y="19"/>
                  </a:cubicBezTo>
                  <a:cubicBezTo>
                    <a:pt x="12" y="19"/>
                    <a:pt x="12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0"/>
                    <a:pt x="9" y="20"/>
                    <a:pt x="8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6" y="17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3" y="11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6"/>
                    <a:pt x="5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7" y="2"/>
                    <a:pt x="8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0" y="10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8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6" y="20"/>
                    <a:pt x="7" y="20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3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7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9" y="20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7"/>
                    <a:pt x="20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6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4"/>
                    <a:pt x="22" y="13"/>
                    <a:pt x="23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2" y="8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0" y="4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7" y="3"/>
                    <a:pt x="16" y="3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Freeform 37"/>
            <p:cNvSpPr>
              <a:spLocks noEditPoints="1"/>
            </p:cNvSpPr>
            <p:nvPr/>
          </p:nvSpPr>
          <p:spPr bwMode="auto">
            <a:xfrm>
              <a:off x="3439" y="2008"/>
              <a:ext cx="38" cy="26"/>
            </a:xfrm>
            <a:custGeom>
              <a:avLst/>
              <a:gdLst>
                <a:gd name="T0" fmla="*/ 7 w 16"/>
                <a:gd name="T1" fmla="*/ 10 h 11"/>
                <a:gd name="T2" fmla="*/ 6 w 16"/>
                <a:gd name="T3" fmla="*/ 9 h 11"/>
                <a:gd name="T4" fmla="*/ 7 w 16"/>
                <a:gd name="T5" fmla="*/ 8 h 11"/>
                <a:gd name="T6" fmla="*/ 8 w 16"/>
                <a:gd name="T7" fmla="*/ 9 h 11"/>
                <a:gd name="T8" fmla="*/ 8 w 16"/>
                <a:gd name="T9" fmla="*/ 10 h 11"/>
                <a:gd name="T10" fmla="*/ 7 w 16"/>
                <a:gd name="T11" fmla="*/ 10 h 11"/>
                <a:gd name="T12" fmla="*/ 1 w 16"/>
                <a:gd name="T13" fmla="*/ 0 h 11"/>
                <a:gd name="T14" fmla="*/ 1 w 16"/>
                <a:gd name="T15" fmla="*/ 0 h 11"/>
                <a:gd name="T16" fmla="*/ 1 w 16"/>
                <a:gd name="T17" fmla="*/ 3 h 11"/>
                <a:gd name="T18" fmla="*/ 7 w 16"/>
                <a:gd name="T19" fmla="*/ 11 h 11"/>
                <a:gd name="T20" fmla="*/ 7 w 16"/>
                <a:gd name="T21" fmla="*/ 11 h 11"/>
                <a:gd name="T22" fmla="*/ 15 w 16"/>
                <a:gd name="T23" fmla="*/ 6 h 11"/>
                <a:gd name="T24" fmla="*/ 14 w 16"/>
                <a:gd name="T25" fmla="*/ 4 h 11"/>
                <a:gd name="T26" fmla="*/ 7 w 16"/>
                <a:gd name="T27" fmla="*/ 8 h 11"/>
                <a:gd name="T28" fmla="*/ 3 w 16"/>
                <a:gd name="T29" fmla="*/ 1 h 11"/>
                <a:gd name="T30" fmla="*/ 1 w 16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1">
                  <a:moveTo>
                    <a:pt x="7" y="10"/>
                  </a:moveTo>
                  <a:cubicBezTo>
                    <a:pt x="7" y="10"/>
                    <a:pt x="6" y="10"/>
                    <a:pt x="6" y="9"/>
                  </a:cubicBezTo>
                  <a:cubicBezTo>
                    <a:pt x="6" y="9"/>
                    <a:pt x="6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3"/>
                    <a:pt x="1" y="3"/>
                  </a:cubicBezTo>
                  <a:cubicBezTo>
                    <a:pt x="3" y="5"/>
                    <a:pt x="6" y="10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15" y="6"/>
                    <a:pt x="15" y="6"/>
                  </a:cubicBezTo>
                  <a:cubicBezTo>
                    <a:pt x="16" y="5"/>
                    <a:pt x="14" y="4"/>
                    <a:pt x="14" y="4"/>
                  </a:cubicBezTo>
                  <a:cubicBezTo>
                    <a:pt x="14" y="4"/>
                    <a:pt x="9" y="7"/>
                    <a:pt x="7" y="8"/>
                  </a:cubicBezTo>
                  <a:cubicBezTo>
                    <a:pt x="7" y="7"/>
                    <a:pt x="4" y="3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Freeform 38"/>
            <p:cNvSpPr>
              <a:spLocks noEditPoints="1"/>
            </p:cNvSpPr>
            <p:nvPr/>
          </p:nvSpPr>
          <p:spPr bwMode="auto">
            <a:xfrm>
              <a:off x="3989" y="2270"/>
              <a:ext cx="133" cy="123"/>
            </a:xfrm>
            <a:custGeom>
              <a:avLst/>
              <a:gdLst>
                <a:gd name="T0" fmla="*/ 24 w 56"/>
                <a:gd name="T1" fmla="*/ 40 h 52"/>
                <a:gd name="T2" fmla="*/ 32 w 56"/>
                <a:gd name="T3" fmla="*/ 42 h 52"/>
                <a:gd name="T4" fmla="*/ 23 w 56"/>
                <a:gd name="T5" fmla="*/ 39 h 52"/>
                <a:gd name="T6" fmla="*/ 40 w 56"/>
                <a:gd name="T7" fmla="*/ 50 h 52"/>
                <a:gd name="T8" fmla="*/ 23 w 56"/>
                <a:gd name="T9" fmla="*/ 39 h 52"/>
                <a:gd name="T10" fmla="*/ 43 w 56"/>
                <a:gd name="T11" fmla="*/ 44 h 52"/>
                <a:gd name="T12" fmla="*/ 42 w 56"/>
                <a:gd name="T13" fmla="*/ 49 h 52"/>
                <a:gd name="T14" fmla="*/ 43 w 56"/>
                <a:gd name="T15" fmla="*/ 44 h 52"/>
                <a:gd name="T16" fmla="*/ 45 w 56"/>
                <a:gd name="T17" fmla="*/ 39 h 52"/>
                <a:gd name="T18" fmla="*/ 53 w 56"/>
                <a:gd name="T19" fmla="*/ 27 h 52"/>
                <a:gd name="T20" fmla="*/ 26 w 56"/>
                <a:gd name="T21" fmla="*/ 35 h 52"/>
                <a:gd name="T22" fmla="*/ 44 w 56"/>
                <a:gd name="T23" fmla="*/ 39 h 52"/>
                <a:gd name="T24" fmla="*/ 44 w 56"/>
                <a:gd name="T25" fmla="*/ 39 h 52"/>
                <a:gd name="T26" fmla="*/ 2 w 56"/>
                <a:gd name="T27" fmla="*/ 26 h 52"/>
                <a:gd name="T28" fmla="*/ 17 w 56"/>
                <a:gd name="T29" fmla="*/ 36 h 52"/>
                <a:gd name="T30" fmla="*/ 9 w 56"/>
                <a:gd name="T31" fmla="*/ 27 h 52"/>
                <a:gd name="T32" fmla="*/ 20 w 56"/>
                <a:gd name="T33" fmla="*/ 36 h 52"/>
                <a:gd name="T34" fmla="*/ 23 w 56"/>
                <a:gd name="T35" fmla="*/ 35 h 52"/>
                <a:gd name="T36" fmla="*/ 55 w 56"/>
                <a:gd name="T37" fmla="*/ 21 h 52"/>
                <a:gd name="T38" fmla="*/ 52 w 56"/>
                <a:gd name="T39" fmla="*/ 26 h 52"/>
                <a:gd name="T40" fmla="*/ 23 w 56"/>
                <a:gd name="T41" fmla="*/ 35 h 52"/>
                <a:gd name="T42" fmla="*/ 2 w 56"/>
                <a:gd name="T43" fmla="*/ 23 h 52"/>
                <a:gd name="T44" fmla="*/ 10 w 56"/>
                <a:gd name="T45" fmla="*/ 11 h 52"/>
                <a:gd name="T46" fmla="*/ 5 w 56"/>
                <a:gd name="T47" fmla="*/ 21 h 52"/>
                <a:gd name="T48" fmla="*/ 6 w 56"/>
                <a:gd name="T49" fmla="*/ 20 h 52"/>
                <a:gd name="T50" fmla="*/ 15 w 56"/>
                <a:gd name="T51" fmla="*/ 5 h 52"/>
                <a:gd name="T52" fmla="*/ 9 w 56"/>
                <a:gd name="T53" fmla="*/ 17 h 52"/>
                <a:gd name="T54" fmla="*/ 10 w 56"/>
                <a:gd name="T55" fmla="*/ 18 h 52"/>
                <a:gd name="T56" fmla="*/ 10 w 56"/>
                <a:gd name="T57" fmla="*/ 17 h 52"/>
                <a:gd name="T58" fmla="*/ 33 w 56"/>
                <a:gd name="T59" fmla="*/ 16 h 52"/>
                <a:gd name="T60" fmla="*/ 20 w 56"/>
                <a:gd name="T61" fmla="*/ 0 h 52"/>
                <a:gd name="T62" fmla="*/ 15 w 56"/>
                <a:gd name="T63" fmla="*/ 4 h 52"/>
                <a:gd name="T64" fmla="*/ 11 w 56"/>
                <a:gd name="T65" fmla="*/ 7 h 52"/>
                <a:gd name="T66" fmla="*/ 1 w 56"/>
                <a:gd name="T67" fmla="*/ 24 h 52"/>
                <a:gd name="T68" fmla="*/ 0 w 56"/>
                <a:gd name="T69" fmla="*/ 28 h 52"/>
                <a:gd name="T70" fmla="*/ 17 w 56"/>
                <a:gd name="T71" fmla="*/ 37 h 52"/>
                <a:gd name="T72" fmla="*/ 17 w 56"/>
                <a:gd name="T73" fmla="*/ 37 h 52"/>
                <a:gd name="T74" fmla="*/ 23 w 56"/>
                <a:gd name="T75" fmla="*/ 41 h 52"/>
                <a:gd name="T76" fmla="*/ 23 w 56"/>
                <a:gd name="T77" fmla="*/ 41 h 52"/>
                <a:gd name="T78" fmla="*/ 38 w 56"/>
                <a:gd name="T79" fmla="*/ 52 h 52"/>
                <a:gd name="T80" fmla="*/ 42 w 56"/>
                <a:gd name="T81" fmla="*/ 50 h 52"/>
                <a:gd name="T82" fmla="*/ 55 w 56"/>
                <a:gd name="T83" fmla="*/ 31 h 52"/>
                <a:gd name="T84" fmla="*/ 54 w 56"/>
                <a:gd name="T85" fmla="*/ 29 h 52"/>
                <a:gd name="T86" fmla="*/ 53 w 56"/>
                <a:gd name="T87" fmla="*/ 26 h 52"/>
                <a:gd name="T88" fmla="*/ 56 w 56"/>
                <a:gd name="T89" fmla="*/ 20 h 52"/>
                <a:gd name="T90" fmla="*/ 21 w 56"/>
                <a:gd name="T9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52">
                  <a:moveTo>
                    <a:pt x="39" y="51"/>
                  </a:moveTo>
                  <a:cubicBezTo>
                    <a:pt x="34" y="43"/>
                    <a:pt x="26" y="41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7" y="40"/>
                    <a:pt x="29" y="41"/>
                    <a:pt x="32" y="42"/>
                  </a:cubicBezTo>
                  <a:cubicBezTo>
                    <a:pt x="35" y="44"/>
                    <a:pt x="38" y="47"/>
                    <a:pt x="39" y="50"/>
                  </a:cubicBezTo>
                  <a:cubicBezTo>
                    <a:pt x="39" y="51"/>
                    <a:pt x="39" y="51"/>
                    <a:pt x="39" y="51"/>
                  </a:cubicBezTo>
                  <a:moveTo>
                    <a:pt x="23" y="39"/>
                  </a:moveTo>
                  <a:cubicBezTo>
                    <a:pt x="23" y="38"/>
                    <a:pt x="23" y="38"/>
                    <a:pt x="23" y="37"/>
                  </a:cubicBezTo>
                  <a:cubicBezTo>
                    <a:pt x="35" y="40"/>
                    <a:pt x="40" y="48"/>
                    <a:pt x="41" y="49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8" y="46"/>
                    <a:pt x="36" y="43"/>
                    <a:pt x="32" y="42"/>
                  </a:cubicBezTo>
                  <a:cubicBezTo>
                    <a:pt x="30" y="40"/>
                    <a:pt x="27" y="39"/>
                    <a:pt x="24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moveTo>
                    <a:pt x="43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8" y="39"/>
                    <a:pt x="51" y="34"/>
                    <a:pt x="54" y="30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1" y="46"/>
                    <a:pt x="36" y="39"/>
                    <a:pt x="24" y="37"/>
                  </a:cubicBezTo>
                  <a:cubicBezTo>
                    <a:pt x="25" y="37"/>
                    <a:pt x="25" y="37"/>
                    <a:pt x="26" y="37"/>
                  </a:cubicBezTo>
                  <a:cubicBezTo>
                    <a:pt x="30" y="37"/>
                    <a:pt x="38" y="38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moveTo>
                    <a:pt x="44" y="39"/>
                  </a:move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8" y="34"/>
                    <a:pt x="50" y="31"/>
                    <a:pt x="53" y="27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1" y="33"/>
                    <a:pt x="48" y="37"/>
                    <a:pt x="43" y="43"/>
                  </a:cubicBezTo>
                  <a:cubicBezTo>
                    <a:pt x="38" y="37"/>
                    <a:pt x="30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7" y="35"/>
                    <a:pt x="30" y="34"/>
                    <a:pt x="33" y="34"/>
                  </a:cubicBezTo>
                  <a:cubicBezTo>
                    <a:pt x="36" y="34"/>
                    <a:pt x="40" y="35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moveTo>
                    <a:pt x="17" y="36"/>
                  </a:moveTo>
                  <a:cubicBezTo>
                    <a:pt x="14" y="31"/>
                    <a:pt x="10" y="28"/>
                    <a:pt x="1" y="27"/>
                  </a:cubicBezTo>
                  <a:cubicBezTo>
                    <a:pt x="1" y="27"/>
                    <a:pt x="2" y="27"/>
                    <a:pt x="2" y="26"/>
                  </a:cubicBezTo>
                  <a:cubicBezTo>
                    <a:pt x="3" y="26"/>
                    <a:pt x="6" y="27"/>
                    <a:pt x="9" y="28"/>
                  </a:cubicBezTo>
                  <a:cubicBezTo>
                    <a:pt x="13" y="30"/>
                    <a:pt x="16" y="33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32"/>
                    <a:pt x="13" y="30"/>
                    <a:pt x="9" y="27"/>
                  </a:cubicBezTo>
                  <a:cubicBezTo>
                    <a:pt x="7" y="26"/>
                    <a:pt x="3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" y="25"/>
                    <a:pt x="15" y="26"/>
                    <a:pt x="20" y="36"/>
                  </a:cubicBezTo>
                  <a:cubicBezTo>
                    <a:pt x="20" y="36"/>
                    <a:pt x="19" y="36"/>
                    <a:pt x="19" y="36"/>
                  </a:cubicBezTo>
                  <a:cubicBezTo>
                    <a:pt x="19" y="36"/>
                    <a:pt x="19" y="36"/>
                    <a:pt x="18" y="36"/>
                  </a:cubicBezTo>
                  <a:moveTo>
                    <a:pt x="23" y="3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6" y="16"/>
                    <a:pt x="39" y="16"/>
                    <a:pt x="42" y="16"/>
                  </a:cubicBezTo>
                  <a:cubicBezTo>
                    <a:pt x="47" y="16"/>
                    <a:pt x="51" y="17"/>
                    <a:pt x="55" y="21"/>
                  </a:cubicBezTo>
                  <a:cubicBezTo>
                    <a:pt x="54" y="23"/>
                    <a:pt x="53" y="24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0" y="30"/>
                    <a:pt x="47" y="33"/>
                    <a:pt x="44" y="38"/>
                  </a:cubicBezTo>
                  <a:cubicBezTo>
                    <a:pt x="41" y="34"/>
                    <a:pt x="36" y="33"/>
                    <a:pt x="33" y="33"/>
                  </a:cubicBezTo>
                  <a:cubicBezTo>
                    <a:pt x="29" y="33"/>
                    <a:pt x="25" y="34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moveTo>
                    <a:pt x="19" y="32"/>
                  </a:moveTo>
                  <a:cubicBezTo>
                    <a:pt x="13" y="25"/>
                    <a:pt x="5" y="24"/>
                    <a:pt x="2" y="23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10"/>
                    <a:pt x="10" y="11"/>
                  </a:cubicBezTo>
                  <a:cubicBezTo>
                    <a:pt x="9" y="14"/>
                    <a:pt x="7" y="16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3" y="24"/>
                    <a:pt x="16" y="28"/>
                    <a:pt x="19" y="32"/>
                  </a:cubicBezTo>
                  <a:moveTo>
                    <a:pt x="21" y="34"/>
                  </a:moveTo>
                  <a:cubicBezTo>
                    <a:pt x="19" y="29"/>
                    <a:pt x="16" y="24"/>
                    <a:pt x="6" y="20"/>
                  </a:cubicBezTo>
                  <a:cubicBezTo>
                    <a:pt x="8" y="17"/>
                    <a:pt x="10" y="14"/>
                    <a:pt x="11" y="12"/>
                  </a:cubicBezTo>
                  <a:cubicBezTo>
                    <a:pt x="12" y="9"/>
                    <a:pt x="13" y="8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4" y="9"/>
                    <a:pt x="14" y="10"/>
                  </a:cubicBezTo>
                  <a:cubicBezTo>
                    <a:pt x="12" y="12"/>
                    <a:pt x="11" y="14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20" y="24"/>
                    <a:pt x="21" y="31"/>
                    <a:pt x="21" y="34"/>
                  </a:cubicBezTo>
                  <a:moveTo>
                    <a:pt x="22" y="34"/>
                  </a:moveTo>
                  <a:cubicBezTo>
                    <a:pt x="22" y="31"/>
                    <a:pt x="21" y="24"/>
                    <a:pt x="10" y="17"/>
                  </a:cubicBezTo>
                  <a:cubicBezTo>
                    <a:pt x="12" y="15"/>
                    <a:pt x="13" y="13"/>
                    <a:pt x="14" y="11"/>
                  </a:cubicBezTo>
                  <a:cubicBezTo>
                    <a:pt x="17" y="7"/>
                    <a:pt x="18" y="4"/>
                    <a:pt x="21" y="1"/>
                  </a:cubicBezTo>
                  <a:cubicBezTo>
                    <a:pt x="30" y="3"/>
                    <a:pt x="33" y="12"/>
                    <a:pt x="33" y="16"/>
                  </a:cubicBezTo>
                  <a:cubicBezTo>
                    <a:pt x="22" y="34"/>
                    <a:pt x="22" y="34"/>
                    <a:pt x="22" y="34"/>
                  </a:cubicBezTo>
                  <a:moveTo>
                    <a:pt x="2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9" y="2"/>
                    <a:pt x="18" y="3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3" y="6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27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9" y="29"/>
                    <a:pt x="13" y="3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9" y="37"/>
                    <a:pt x="19" y="37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22" y="38"/>
                    <a:pt x="23" y="39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2"/>
                    <a:pt x="32" y="43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5" y="28"/>
                    <a:pt x="55" y="28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4" y="24"/>
                    <a:pt x="55" y="23"/>
                    <a:pt x="56" y="21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2" y="16"/>
                    <a:pt x="47" y="15"/>
                    <a:pt x="42" y="15"/>
                  </a:cubicBezTo>
                  <a:cubicBezTo>
                    <a:pt x="39" y="15"/>
                    <a:pt x="37" y="15"/>
                    <a:pt x="35" y="16"/>
                  </a:cubicBezTo>
                  <a:cubicBezTo>
                    <a:pt x="34" y="11"/>
                    <a:pt x="31" y="2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Freeform 39"/>
            <p:cNvSpPr/>
            <p:nvPr/>
          </p:nvSpPr>
          <p:spPr bwMode="auto">
            <a:xfrm>
              <a:off x="4041" y="2284"/>
              <a:ext cx="21" cy="26"/>
            </a:xfrm>
            <a:custGeom>
              <a:avLst/>
              <a:gdLst>
                <a:gd name="T0" fmla="*/ 1 w 9"/>
                <a:gd name="T1" fmla="*/ 0 h 11"/>
                <a:gd name="T2" fmla="*/ 0 w 9"/>
                <a:gd name="T3" fmla="*/ 0 h 11"/>
                <a:gd name="T4" fmla="*/ 0 w 9"/>
                <a:gd name="T5" fmla="*/ 1 h 11"/>
                <a:gd name="T6" fmla="*/ 8 w 9"/>
                <a:gd name="T7" fmla="*/ 11 h 11"/>
                <a:gd name="T8" fmla="*/ 8 w 9"/>
                <a:gd name="T9" fmla="*/ 11 h 11"/>
                <a:gd name="T10" fmla="*/ 8 w 9"/>
                <a:gd name="T11" fmla="*/ 11 h 11"/>
                <a:gd name="T12" fmla="*/ 9 w 9"/>
                <a:gd name="T13" fmla="*/ 11 h 11"/>
                <a:gd name="T14" fmla="*/ 1 w 9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7" y="7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6"/>
                    <a:pt x="5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Freeform 40"/>
            <p:cNvSpPr/>
            <p:nvPr/>
          </p:nvSpPr>
          <p:spPr bwMode="auto">
            <a:xfrm>
              <a:off x="4036" y="2293"/>
              <a:ext cx="19" cy="24"/>
            </a:xfrm>
            <a:custGeom>
              <a:avLst/>
              <a:gdLst>
                <a:gd name="T0" fmla="*/ 1 w 8"/>
                <a:gd name="T1" fmla="*/ 0 h 10"/>
                <a:gd name="T2" fmla="*/ 0 w 8"/>
                <a:gd name="T3" fmla="*/ 0 h 10"/>
                <a:gd name="T4" fmla="*/ 0 w 8"/>
                <a:gd name="T5" fmla="*/ 1 h 10"/>
                <a:gd name="T6" fmla="*/ 7 w 8"/>
                <a:gd name="T7" fmla="*/ 10 h 10"/>
                <a:gd name="T8" fmla="*/ 8 w 8"/>
                <a:gd name="T9" fmla="*/ 10 h 10"/>
                <a:gd name="T10" fmla="*/ 8 w 8"/>
                <a:gd name="T11" fmla="*/ 10 h 10"/>
                <a:gd name="T12" fmla="*/ 8 w 8"/>
                <a:gd name="T13" fmla="*/ 10 h 10"/>
                <a:gd name="T14" fmla="*/ 1 w 8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6" y="6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6"/>
                    <a:pt x="5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Freeform 41"/>
            <p:cNvSpPr/>
            <p:nvPr/>
          </p:nvSpPr>
          <p:spPr bwMode="auto">
            <a:xfrm>
              <a:off x="4032" y="2301"/>
              <a:ext cx="19" cy="26"/>
            </a:xfrm>
            <a:custGeom>
              <a:avLst/>
              <a:gdLst>
                <a:gd name="T0" fmla="*/ 1 w 8"/>
                <a:gd name="T1" fmla="*/ 0 h 11"/>
                <a:gd name="T2" fmla="*/ 0 w 8"/>
                <a:gd name="T3" fmla="*/ 0 h 11"/>
                <a:gd name="T4" fmla="*/ 0 w 8"/>
                <a:gd name="T5" fmla="*/ 1 h 11"/>
                <a:gd name="T6" fmla="*/ 7 w 8"/>
                <a:gd name="T7" fmla="*/ 10 h 11"/>
                <a:gd name="T8" fmla="*/ 8 w 8"/>
                <a:gd name="T9" fmla="*/ 11 h 11"/>
                <a:gd name="T10" fmla="*/ 8 w 8"/>
                <a:gd name="T11" fmla="*/ 11 h 11"/>
                <a:gd name="T12" fmla="*/ 8 w 8"/>
                <a:gd name="T13" fmla="*/ 10 h 11"/>
                <a:gd name="T14" fmla="*/ 1 w 8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6" y="6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6"/>
                    <a:pt x="5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Freeform 42"/>
            <p:cNvSpPr/>
            <p:nvPr/>
          </p:nvSpPr>
          <p:spPr bwMode="auto">
            <a:xfrm>
              <a:off x="4034" y="2315"/>
              <a:ext cx="12" cy="19"/>
            </a:xfrm>
            <a:custGeom>
              <a:avLst/>
              <a:gdLst>
                <a:gd name="T0" fmla="*/ 0 w 5"/>
                <a:gd name="T1" fmla="*/ 0 h 8"/>
                <a:gd name="T2" fmla="*/ 0 w 5"/>
                <a:gd name="T3" fmla="*/ 0 h 8"/>
                <a:gd name="T4" fmla="*/ 0 w 5"/>
                <a:gd name="T5" fmla="*/ 1 h 8"/>
                <a:gd name="T6" fmla="*/ 4 w 5"/>
                <a:gd name="T7" fmla="*/ 7 h 8"/>
                <a:gd name="T8" fmla="*/ 4 w 5"/>
                <a:gd name="T9" fmla="*/ 8 h 8"/>
                <a:gd name="T10" fmla="*/ 4 w 5"/>
                <a:gd name="T11" fmla="*/ 8 h 8"/>
                <a:gd name="T12" fmla="*/ 5 w 5"/>
                <a:gd name="T13" fmla="*/ 7 h 8"/>
                <a:gd name="T14" fmla="*/ 0 w 5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3" y="4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4"/>
                    <a:pt x="3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7" name="Freeform 43"/>
            <p:cNvSpPr/>
            <p:nvPr/>
          </p:nvSpPr>
          <p:spPr bwMode="auto">
            <a:xfrm>
              <a:off x="4074" y="2312"/>
              <a:ext cx="31" cy="10"/>
            </a:xfrm>
            <a:custGeom>
              <a:avLst/>
              <a:gdLst>
                <a:gd name="T0" fmla="*/ 4 w 13"/>
                <a:gd name="T1" fmla="*/ 0 h 4"/>
                <a:gd name="T2" fmla="*/ 0 w 13"/>
                <a:gd name="T3" fmla="*/ 1 h 4"/>
                <a:gd name="T4" fmla="*/ 0 w 13"/>
                <a:gd name="T5" fmla="*/ 1 h 4"/>
                <a:gd name="T6" fmla="*/ 0 w 13"/>
                <a:gd name="T7" fmla="*/ 2 h 4"/>
                <a:gd name="T8" fmla="*/ 4 w 13"/>
                <a:gd name="T9" fmla="*/ 1 h 4"/>
                <a:gd name="T10" fmla="*/ 12 w 13"/>
                <a:gd name="T11" fmla="*/ 4 h 4"/>
                <a:gd name="T12" fmla="*/ 13 w 13"/>
                <a:gd name="T13" fmla="*/ 4 h 4"/>
                <a:gd name="T14" fmla="*/ 13 w 13"/>
                <a:gd name="T15" fmla="*/ 4 h 4"/>
                <a:gd name="T16" fmla="*/ 13 w 13"/>
                <a:gd name="T17" fmla="*/ 3 h 4"/>
                <a:gd name="T18" fmla="*/ 4 w 13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4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7" y="1"/>
                    <a:pt x="10" y="2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8" name="Freeform 44"/>
            <p:cNvSpPr/>
            <p:nvPr/>
          </p:nvSpPr>
          <p:spPr bwMode="auto">
            <a:xfrm>
              <a:off x="4070" y="2322"/>
              <a:ext cx="31" cy="7"/>
            </a:xfrm>
            <a:custGeom>
              <a:avLst/>
              <a:gdLst>
                <a:gd name="T0" fmla="*/ 4 w 13"/>
                <a:gd name="T1" fmla="*/ 0 h 3"/>
                <a:gd name="T2" fmla="*/ 1 w 13"/>
                <a:gd name="T3" fmla="*/ 0 h 3"/>
                <a:gd name="T4" fmla="*/ 0 w 13"/>
                <a:gd name="T5" fmla="*/ 1 h 3"/>
                <a:gd name="T6" fmla="*/ 1 w 13"/>
                <a:gd name="T7" fmla="*/ 1 h 3"/>
                <a:gd name="T8" fmla="*/ 4 w 13"/>
                <a:gd name="T9" fmla="*/ 1 h 3"/>
                <a:gd name="T10" fmla="*/ 12 w 13"/>
                <a:gd name="T11" fmla="*/ 3 h 3"/>
                <a:gd name="T12" fmla="*/ 13 w 13"/>
                <a:gd name="T13" fmla="*/ 3 h 3"/>
                <a:gd name="T14" fmla="*/ 13 w 13"/>
                <a:gd name="T15" fmla="*/ 3 h 3"/>
                <a:gd name="T16" fmla="*/ 13 w 13"/>
                <a:gd name="T17" fmla="*/ 2 h 3"/>
                <a:gd name="T18" fmla="*/ 4 w 1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3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1"/>
                    <a:pt x="10" y="2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Freeform 45"/>
            <p:cNvSpPr/>
            <p:nvPr/>
          </p:nvSpPr>
          <p:spPr bwMode="auto">
            <a:xfrm>
              <a:off x="4065" y="2329"/>
              <a:ext cx="31" cy="10"/>
            </a:xfrm>
            <a:custGeom>
              <a:avLst/>
              <a:gdLst>
                <a:gd name="T0" fmla="*/ 4 w 13"/>
                <a:gd name="T1" fmla="*/ 0 h 4"/>
                <a:gd name="T2" fmla="*/ 1 w 13"/>
                <a:gd name="T3" fmla="*/ 0 h 4"/>
                <a:gd name="T4" fmla="*/ 0 w 13"/>
                <a:gd name="T5" fmla="*/ 1 h 4"/>
                <a:gd name="T6" fmla="*/ 1 w 13"/>
                <a:gd name="T7" fmla="*/ 2 h 4"/>
                <a:gd name="T8" fmla="*/ 4 w 13"/>
                <a:gd name="T9" fmla="*/ 1 h 4"/>
                <a:gd name="T10" fmla="*/ 12 w 13"/>
                <a:gd name="T11" fmla="*/ 4 h 4"/>
                <a:gd name="T12" fmla="*/ 12 w 13"/>
                <a:gd name="T13" fmla="*/ 4 h 4"/>
                <a:gd name="T14" fmla="*/ 13 w 13"/>
                <a:gd name="T15" fmla="*/ 4 h 4"/>
                <a:gd name="T16" fmla="*/ 13 w 13"/>
                <a:gd name="T17" fmla="*/ 3 h 4"/>
                <a:gd name="T18" fmla="*/ 4 w 13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1"/>
                    <a:pt x="9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0" name="Freeform 46"/>
            <p:cNvSpPr/>
            <p:nvPr/>
          </p:nvSpPr>
          <p:spPr bwMode="auto">
            <a:xfrm>
              <a:off x="4060" y="2336"/>
              <a:ext cx="21" cy="5"/>
            </a:xfrm>
            <a:custGeom>
              <a:avLst/>
              <a:gdLst>
                <a:gd name="T0" fmla="*/ 4 w 9"/>
                <a:gd name="T1" fmla="*/ 0 h 2"/>
                <a:gd name="T2" fmla="*/ 1 w 9"/>
                <a:gd name="T3" fmla="*/ 1 h 2"/>
                <a:gd name="T4" fmla="*/ 0 w 9"/>
                <a:gd name="T5" fmla="*/ 1 h 2"/>
                <a:gd name="T6" fmla="*/ 1 w 9"/>
                <a:gd name="T7" fmla="*/ 2 h 2"/>
                <a:gd name="T8" fmla="*/ 4 w 9"/>
                <a:gd name="T9" fmla="*/ 1 h 2"/>
                <a:gd name="T10" fmla="*/ 8 w 9"/>
                <a:gd name="T11" fmla="*/ 2 h 2"/>
                <a:gd name="T12" fmla="*/ 8 w 9"/>
                <a:gd name="T13" fmla="*/ 2 h 2"/>
                <a:gd name="T14" fmla="*/ 9 w 9"/>
                <a:gd name="T15" fmla="*/ 2 h 2"/>
                <a:gd name="T16" fmla="*/ 8 w 9"/>
                <a:gd name="T17" fmla="*/ 1 h 2"/>
                <a:gd name="T18" fmla="*/ 4 w 9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2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1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1" name="Freeform 47"/>
            <p:cNvSpPr>
              <a:spLocks noEditPoints="1"/>
            </p:cNvSpPr>
            <p:nvPr/>
          </p:nvSpPr>
          <p:spPr bwMode="auto">
            <a:xfrm>
              <a:off x="4067" y="1946"/>
              <a:ext cx="124" cy="126"/>
            </a:xfrm>
            <a:custGeom>
              <a:avLst/>
              <a:gdLst>
                <a:gd name="T0" fmla="*/ 34 w 52"/>
                <a:gd name="T1" fmla="*/ 48 h 53"/>
                <a:gd name="T2" fmla="*/ 22 w 52"/>
                <a:gd name="T3" fmla="*/ 51 h 53"/>
                <a:gd name="T4" fmla="*/ 28 w 52"/>
                <a:gd name="T5" fmla="*/ 51 h 53"/>
                <a:gd name="T6" fmla="*/ 31 w 52"/>
                <a:gd name="T7" fmla="*/ 46 h 53"/>
                <a:gd name="T8" fmla="*/ 14 w 52"/>
                <a:gd name="T9" fmla="*/ 49 h 53"/>
                <a:gd name="T10" fmla="*/ 34 w 52"/>
                <a:gd name="T11" fmla="*/ 45 h 53"/>
                <a:gd name="T12" fmla="*/ 38 w 52"/>
                <a:gd name="T13" fmla="*/ 44 h 53"/>
                <a:gd name="T14" fmla="*/ 13 w 52"/>
                <a:gd name="T15" fmla="*/ 48 h 53"/>
                <a:gd name="T16" fmla="*/ 10 w 52"/>
                <a:gd name="T17" fmla="*/ 47 h 53"/>
                <a:gd name="T18" fmla="*/ 42 w 52"/>
                <a:gd name="T19" fmla="*/ 41 h 53"/>
                <a:gd name="T20" fmla="*/ 34 w 52"/>
                <a:gd name="T21" fmla="*/ 41 h 53"/>
                <a:gd name="T22" fmla="*/ 7 w 52"/>
                <a:gd name="T23" fmla="*/ 44 h 53"/>
                <a:gd name="T24" fmla="*/ 43 w 52"/>
                <a:gd name="T25" fmla="*/ 45 h 53"/>
                <a:gd name="T26" fmla="*/ 32 w 52"/>
                <a:gd name="T27" fmla="*/ 43 h 53"/>
                <a:gd name="T28" fmla="*/ 5 w 52"/>
                <a:gd name="T29" fmla="*/ 37 h 53"/>
                <a:gd name="T30" fmla="*/ 44 w 52"/>
                <a:gd name="T31" fmla="*/ 43 h 53"/>
                <a:gd name="T32" fmla="*/ 3 w 52"/>
                <a:gd name="T33" fmla="*/ 35 h 53"/>
                <a:gd name="T34" fmla="*/ 30 w 52"/>
                <a:gd name="T35" fmla="*/ 35 h 53"/>
                <a:gd name="T36" fmla="*/ 47 w 52"/>
                <a:gd name="T37" fmla="*/ 34 h 53"/>
                <a:gd name="T38" fmla="*/ 28 w 52"/>
                <a:gd name="T39" fmla="*/ 33 h 53"/>
                <a:gd name="T40" fmla="*/ 45 w 52"/>
                <a:gd name="T41" fmla="*/ 32 h 53"/>
                <a:gd name="T42" fmla="*/ 43 w 52"/>
                <a:gd name="T43" fmla="*/ 33 h 53"/>
                <a:gd name="T44" fmla="*/ 40 w 52"/>
                <a:gd name="T45" fmla="*/ 30 h 53"/>
                <a:gd name="T46" fmla="*/ 37 w 52"/>
                <a:gd name="T47" fmla="*/ 30 h 53"/>
                <a:gd name="T48" fmla="*/ 49 w 52"/>
                <a:gd name="T49" fmla="*/ 37 h 53"/>
                <a:gd name="T50" fmla="*/ 27 w 52"/>
                <a:gd name="T51" fmla="*/ 30 h 53"/>
                <a:gd name="T52" fmla="*/ 36 w 52"/>
                <a:gd name="T53" fmla="*/ 43 h 53"/>
                <a:gd name="T54" fmla="*/ 38 w 52"/>
                <a:gd name="T55" fmla="*/ 32 h 53"/>
                <a:gd name="T56" fmla="*/ 47 w 52"/>
                <a:gd name="T57" fmla="*/ 35 h 53"/>
                <a:gd name="T58" fmla="*/ 30 w 52"/>
                <a:gd name="T59" fmla="*/ 27 h 53"/>
                <a:gd name="T60" fmla="*/ 29 w 52"/>
                <a:gd name="T61" fmla="*/ 26 h 53"/>
                <a:gd name="T62" fmla="*/ 27 w 52"/>
                <a:gd name="T63" fmla="*/ 24 h 53"/>
                <a:gd name="T64" fmla="*/ 31 w 52"/>
                <a:gd name="T65" fmla="*/ 23 h 53"/>
                <a:gd name="T66" fmla="*/ 48 w 52"/>
                <a:gd name="T67" fmla="*/ 32 h 53"/>
                <a:gd name="T68" fmla="*/ 31 w 52"/>
                <a:gd name="T69" fmla="*/ 26 h 53"/>
                <a:gd name="T70" fmla="*/ 34 w 52"/>
                <a:gd name="T71" fmla="*/ 19 h 53"/>
                <a:gd name="T72" fmla="*/ 36 w 52"/>
                <a:gd name="T73" fmla="*/ 21 h 53"/>
                <a:gd name="T74" fmla="*/ 42 w 52"/>
                <a:gd name="T75" fmla="*/ 18 h 53"/>
                <a:gd name="T76" fmla="*/ 47 w 52"/>
                <a:gd name="T77" fmla="*/ 12 h 53"/>
                <a:gd name="T78" fmla="*/ 47 w 52"/>
                <a:gd name="T79" fmla="*/ 16 h 53"/>
                <a:gd name="T80" fmla="*/ 1 w 52"/>
                <a:gd name="T81" fmla="*/ 25 h 53"/>
                <a:gd name="T82" fmla="*/ 26 w 52"/>
                <a:gd name="T83" fmla="*/ 31 h 53"/>
                <a:gd name="T84" fmla="*/ 31 w 52"/>
                <a:gd name="T85" fmla="*/ 45 h 53"/>
                <a:gd name="T86" fmla="*/ 27 w 52"/>
                <a:gd name="T87" fmla="*/ 21 h 53"/>
                <a:gd name="T88" fmla="*/ 29 w 52"/>
                <a:gd name="T89" fmla="*/ 20 h 53"/>
                <a:gd name="T90" fmla="*/ 26 w 52"/>
                <a:gd name="T91" fmla="*/ 24 h 53"/>
                <a:gd name="T92" fmla="*/ 26 w 52"/>
                <a:gd name="T93" fmla="*/ 2 h 53"/>
                <a:gd name="T94" fmla="*/ 1 w 52"/>
                <a:gd name="T95" fmla="*/ 34 h 53"/>
                <a:gd name="T96" fmla="*/ 3 w 52"/>
                <a:gd name="T97" fmla="*/ 40 h 53"/>
                <a:gd name="T98" fmla="*/ 6 w 52"/>
                <a:gd name="T99" fmla="*/ 44 h 53"/>
                <a:gd name="T100" fmla="*/ 16 w 52"/>
                <a:gd name="T101" fmla="*/ 52 h 53"/>
                <a:gd name="T102" fmla="*/ 22 w 52"/>
                <a:gd name="T103" fmla="*/ 52 h 53"/>
                <a:gd name="T104" fmla="*/ 29 w 52"/>
                <a:gd name="T105" fmla="*/ 52 h 53"/>
                <a:gd name="T106" fmla="*/ 35 w 52"/>
                <a:gd name="T107" fmla="*/ 51 h 53"/>
                <a:gd name="T108" fmla="*/ 41 w 52"/>
                <a:gd name="T109" fmla="*/ 48 h 53"/>
                <a:gd name="T110" fmla="*/ 52 w 52"/>
                <a:gd name="T111" fmla="*/ 28 h 53"/>
                <a:gd name="T112" fmla="*/ 48 w 52"/>
                <a:gd name="T113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" h="53">
                  <a:moveTo>
                    <a:pt x="31" y="51"/>
                  </a:move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moveTo>
                    <a:pt x="34" y="49"/>
                  </a:move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9"/>
                    <a:pt x="34" y="49"/>
                  </a:cubicBezTo>
                  <a:moveTo>
                    <a:pt x="25" y="46"/>
                  </a:moveTo>
                  <a:cubicBezTo>
                    <a:pt x="26" y="46"/>
                    <a:pt x="26" y="46"/>
                    <a:pt x="27" y="46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1"/>
                    <a:pt x="24" y="51"/>
                    <a:pt x="23" y="5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moveTo>
                    <a:pt x="22" y="51"/>
                  </a:moveTo>
                  <a:cubicBezTo>
                    <a:pt x="21" y="51"/>
                    <a:pt x="21" y="51"/>
                    <a:pt x="20" y="51"/>
                  </a:cubicBezTo>
                  <a:cubicBezTo>
                    <a:pt x="21" y="49"/>
                    <a:pt x="21" y="48"/>
                    <a:pt x="22" y="46"/>
                  </a:cubicBezTo>
                  <a:cubicBezTo>
                    <a:pt x="23" y="46"/>
                    <a:pt x="23" y="46"/>
                    <a:pt x="24" y="46"/>
                  </a:cubicBezTo>
                  <a:cubicBezTo>
                    <a:pt x="22" y="51"/>
                    <a:pt x="22" y="51"/>
                    <a:pt x="22" y="51"/>
                  </a:cubicBezTo>
                  <a:moveTo>
                    <a:pt x="26" y="51"/>
                  </a:moveTo>
                  <a:cubicBezTo>
                    <a:pt x="28" y="46"/>
                    <a:pt x="28" y="46"/>
                    <a:pt x="28" y="46"/>
                  </a:cubicBezTo>
                  <a:cubicBezTo>
                    <a:pt x="29" y="46"/>
                    <a:pt x="29" y="46"/>
                    <a:pt x="30" y="46"/>
                  </a:cubicBezTo>
                  <a:cubicBezTo>
                    <a:pt x="29" y="48"/>
                    <a:pt x="28" y="49"/>
                    <a:pt x="28" y="51"/>
                  </a:cubicBezTo>
                  <a:cubicBezTo>
                    <a:pt x="27" y="51"/>
                    <a:pt x="27" y="51"/>
                    <a:pt x="26" y="51"/>
                  </a:cubicBezTo>
                  <a:moveTo>
                    <a:pt x="19" y="51"/>
                  </a:moveTo>
                  <a:cubicBezTo>
                    <a:pt x="18" y="51"/>
                    <a:pt x="18" y="50"/>
                    <a:pt x="17" y="50"/>
                  </a:cubicBezTo>
                  <a:cubicBezTo>
                    <a:pt x="18" y="49"/>
                    <a:pt x="19" y="47"/>
                    <a:pt x="19" y="46"/>
                  </a:cubicBezTo>
                  <a:cubicBezTo>
                    <a:pt x="20" y="46"/>
                    <a:pt x="20" y="46"/>
                    <a:pt x="21" y="46"/>
                  </a:cubicBezTo>
                  <a:cubicBezTo>
                    <a:pt x="20" y="47"/>
                    <a:pt x="20" y="49"/>
                    <a:pt x="19" y="51"/>
                  </a:cubicBezTo>
                  <a:moveTo>
                    <a:pt x="29" y="51"/>
                  </a:moveTo>
                  <a:cubicBezTo>
                    <a:pt x="30" y="49"/>
                    <a:pt x="30" y="47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moveTo>
                    <a:pt x="16" y="50"/>
                  </a:moveTo>
                  <a:cubicBezTo>
                    <a:pt x="15" y="50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17" y="47"/>
                    <a:pt x="17" y="48"/>
                    <a:pt x="16" y="50"/>
                  </a:cubicBezTo>
                  <a:moveTo>
                    <a:pt x="33" y="48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6"/>
                    <a:pt x="34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5"/>
                    <a:pt x="35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3" y="48"/>
                    <a:pt x="33" y="48"/>
                    <a:pt x="33" y="48"/>
                  </a:cubicBezTo>
                  <a:moveTo>
                    <a:pt x="35" y="50"/>
                  </a:moveTo>
                  <a:cubicBezTo>
                    <a:pt x="35" y="49"/>
                    <a:pt x="35" y="48"/>
                    <a:pt x="35" y="48"/>
                  </a:cubicBezTo>
                  <a:cubicBezTo>
                    <a:pt x="36" y="46"/>
                    <a:pt x="36" y="45"/>
                    <a:pt x="36" y="45"/>
                  </a:cubicBezTo>
                  <a:cubicBezTo>
                    <a:pt x="36" y="44"/>
                    <a:pt x="37" y="44"/>
                    <a:pt x="38" y="44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moveTo>
                    <a:pt x="13" y="48"/>
                  </a:moveTo>
                  <a:cubicBezTo>
                    <a:pt x="12" y="48"/>
                    <a:pt x="11" y="48"/>
                    <a:pt x="11" y="47"/>
                  </a:cubicBezTo>
                  <a:cubicBezTo>
                    <a:pt x="11" y="46"/>
                    <a:pt x="12" y="45"/>
                    <a:pt x="13" y="43"/>
                  </a:cubicBezTo>
                  <a:cubicBezTo>
                    <a:pt x="14" y="44"/>
                    <a:pt x="14" y="44"/>
                    <a:pt x="15" y="44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moveTo>
                    <a:pt x="37" y="49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9" y="45"/>
                    <a:pt x="38" y="47"/>
                    <a:pt x="38" y="48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10" y="47"/>
                  </a:moveTo>
                  <a:cubicBezTo>
                    <a:pt x="9" y="46"/>
                    <a:pt x="9" y="46"/>
                    <a:pt x="9" y="45"/>
                  </a:cubicBezTo>
                  <a:cubicBezTo>
                    <a:pt x="9" y="44"/>
                    <a:pt x="10" y="43"/>
                    <a:pt x="10" y="42"/>
                  </a:cubicBezTo>
                  <a:cubicBezTo>
                    <a:pt x="11" y="42"/>
                    <a:pt x="11" y="43"/>
                    <a:pt x="12" y="43"/>
                  </a:cubicBezTo>
                  <a:cubicBezTo>
                    <a:pt x="11" y="44"/>
                    <a:pt x="11" y="45"/>
                    <a:pt x="10" y="47"/>
                  </a:cubicBezTo>
                  <a:moveTo>
                    <a:pt x="39" y="48"/>
                  </a:moveTo>
                  <a:cubicBezTo>
                    <a:pt x="40" y="46"/>
                    <a:pt x="40" y="44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3"/>
                    <a:pt x="41" y="45"/>
                    <a:pt x="40" y="47"/>
                  </a:cubicBezTo>
                  <a:cubicBezTo>
                    <a:pt x="39" y="48"/>
                    <a:pt x="39" y="48"/>
                    <a:pt x="39" y="48"/>
                  </a:cubicBezTo>
                  <a:moveTo>
                    <a:pt x="33" y="46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3"/>
                    <a:pt x="33" y="42"/>
                    <a:pt x="34" y="41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3" y="45"/>
                    <a:pt x="33" y="46"/>
                  </a:cubicBezTo>
                  <a:moveTo>
                    <a:pt x="8" y="45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8" y="43"/>
                    <a:pt x="8" y="45"/>
                  </a:cubicBezTo>
                  <a:moveTo>
                    <a:pt x="42" y="46"/>
                  </a:moveTo>
                  <a:cubicBezTo>
                    <a:pt x="42" y="44"/>
                    <a:pt x="43" y="42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2" y="45"/>
                    <a:pt x="42" y="46"/>
                    <a:pt x="42" y="46"/>
                  </a:cubicBezTo>
                  <a:moveTo>
                    <a:pt x="32" y="43"/>
                  </a:move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40"/>
                    <a:pt x="33" y="40"/>
                  </a:cubicBezTo>
                  <a:cubicBezTo>
                    <a:pt x="32" y="41"/>
                    <a:pt x="32" y="42"/>
                    <a:pt x="32" y="43"/>
                  </a:cubicBezTo>
                  <a:moveTo>
                    <a:pt x="6" y="43"/>
                  </a:moveTo>
                  <a:cubicBezTo>
                    <a:pt x="6" y="42"/>
                    <a:pt x="5" y="42"/>
                    <a:pt x="5" y="41"/>
                  </a:cubicBezTo>
                  <a:cubicBezTo>
                    <a:pt x="5" y="40"/>
                    <a:pt x="6" y="40"/>
                    <a:pt x="6" y="39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4" y="40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4" y="40"/>
                  </a:cubicBezTo>
                  <a:moveTo>
                    <a:pt x="44" y="43"/>
                  </a:moveTo>
                  <a:cubicBezTo>
                    <a:pt x="45" y="42"/>
                    <a:pt x="45" y="40"/>
                    <a:pt x="46" y="3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8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5" y="42"/>
                    <a:pt x="44" y="43"/>
                  </a:cubicBezTo>
                  <a:moveTo>
                    <a:pt x="31" y="40"/>
                  </a:moveTo>
                  <a:cubicBezTo>
                    <a:pt x="30" y="40"/>
                    <a:pt x="30" y="39"/>
                    <a:pt x="30" y="39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2" y="38"/>
                  </a:cubicBezTo>
                  <a:cubicBezTo>
                    <a:pt x="31" y="39"/>
                    <a:pt x="31" y="39"/>
                    <a:pt x="31" y="40"/>
                  </a:cubicBezTo>
                  <a:moveTo>
                    <a:pt x="3" y="38"/>
                  </a:moveTo>
                  <a:cubicBezTo>
                    <a:pt x="3" y="38"/>
                    <a:pt x="3" y="37"/>
                    <a:pt x="3" y="37"/>
                  </a:cubicBezTo>
                  <a:cubicBezTo>
                    <a:pt x="3" y="36"/>
                    <a:pt x="3" y="36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8"/>
                    <a:pt x="3" y="38"/>
                    <a:pt x="3" y="38"/>
                  </a:cubicBezTo>
                  <a:moveTo>
                    <a:pt x="29" y="37"/>
                  </a:moveTo>
                  <a:cubicBezTo>
                    <a:pt x="29" y="37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7"/>
                    <a:pt x="29" y="37"/>
                    <a:pt x="29" y="37"/>
                  </a:cubicBezTo>
                  <a:moveTo>
                    <a:pt x="2" y="36"/>
                  </a:moveTo>
                  <a:cubicBezTo>
                    <a:pt x="2" y="35"/>
                    <a:pt x="2" y="35"/>
                    <a:pt x="2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4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2" y="35"/>
                    <a:pt x="2" y="36"/>
                  </a:cubicBezTo>
                  <a:moveTo>
                    <a:pt x="47" y="34"/>
                  </a:move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3"/>
                    <a:pt x="47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7" y="34"/>
                    <a:pt x="47" y="34"/>
                  </a:cubicBezTo>
                  <a:moveTo>
                    <a:pt x="29" y="34"/>
                  </a:move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4"/>
                    <a:pt x="29" y="34"/>
                    <a:pt x="29" y="34"/>
                  </a:cubicBezTo>
                  <a:moveTo>
                    <a:pt x="45" y="34"/>
                  </a:moveTo>
                  <a:cubicBezTo>
                    <a:pt x="45" y="33"/>
                    <a:pt x="45" y="33"/>
                    <a:pt x="44" y="33"/>
                  </a:cubicBezTo>
                  <a:cubicBezTo>
                    <a:pt x="44" y="33"/>
                    <a:pt x="45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6" y="32"/>
                    <a:pt x="46" y="32"/>
                  </a:cubicBezTo>
                  <a:cubicBezTo>
                    <a:pt x="46" y="33"/>
                    <a:pt x="46" y="33"/>
                    <a:pt x="45" y="34"/>
                  </a:cubicBezTo>
                  <a:moveTo>
                    <a:pt x="28" y="32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moveTo>
                    <a:pt x="43" y="33"/>
                  </a:moveTo>
                  <a:cubicBezTo>
                    <a:pt x="42" y="32"/>
                    <a:pt x="42" y="32"/>
                    <a:pt x="41" y="32"/>
                  </a:cubicBezTo>
                  <a:cubicBezTo>
                    <a:pt x="41" y="31"/>
                    <a:pt x="42" y="31"/>
                    <a:pt x="42" y="31"/>
                  </a:cubicBezTo>
                  <a:cubicBezTo>
                    <a:pt x="42" y="31"/>
                    <a:pt x="43" y="31"/>
                    <a:pt x="43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2"/>
                    <a:pt x="43" y="32"/>
                    <a:pt x="43" y="33"/>
                  </a:cubicBezTo>
                  <a:moveTo>
                    <a:pt x="40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moveTo>
                    <a:pt x="1" y="32"/>
                  </a:moveTo>
                  <a:cubicBezTo>
                    <a:pt x="1" y="32"/>
                    <a:pt x="1" y="31"/>
                    <a:pt x="1" y="30"/>
                  </a:cubicBezTo>
                  <a:cubicBezTo>
                    <a:pt x="1" y="31"/>
                    <a:pt x="1" y="31"/>
                    <a:pt x="2" y="32"/>
                  </a:cubicBezTo>
                  <a:cubicBezTo>
                    <a:pt x="1" y="32"/>
                    <a:pt x="1" y="32"/>
                    <a:pt x="1" y="32"/>
                  </a:cubicBezTo>
                  <a:moveTo>
                    <a:pt x="38" y="31"/>
                  </a:moveTo>
                  <a:cubicBezTo>
                    <a:pt x="38" y="30"/>
                    <a:pt x="37" y="30"/>
                    <a:pt x="37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29"/>
                    <a:pt x="38" y="29"/>
                    <a:pt x="39" y="30"/>
                  </a:cubicBezTo>
                  <a:cubicBezTo>
                    <a:pt x="38" y="31"/>
                    <a:pt x="38" y="31"/>
                    <a:pt x="38" y="31"/>
                  </a:cubicBezTo>
                  <a:moveTo>
                    <a:pt x="49" y="37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0" y="31"/>
                    <a:pt x="50" y="30"/>
                    <a:pt x="50" y="29"/>
                  </a:cubicBezTo>
                  <a:cubicBezTo>
                    <a:pt x="50" y="32"/>
                    <a:pt x="50" y="35"/>
                    <a:pt x="49" y="37"/>
                  </a:cubicBezTo>
                  <a:moveTo>
                    <a:pt x="36" y="29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6" y="28"/>
                  </a:cubicBezTo>
                  <a:cubicBezTo>
                    <a:pt x="27" y="29"/>
                    <a:pt x="27" y="29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34" y="29"/>
                  </a:moveTo>
                  <a:cubicBezTo>
                    <a:pt x="33" y="28"/>
                    <a:pt x="33" y="28"/>
                    <a:pt x="32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8"/>
                    <a:pt x="33" y="28"/>
                    <a:pt x="34" y="28"/>
                  </a:cubicBezTo>
                  <a:cubicBezTo>
                    <a:pt x="34" y="29"/>
                    <a:pt x="34" y="29"/>
                    <a:pt x="34" y="29"/>
                  </a:cubicBezTo>
                  <a:moveTo>
                    <a:pt x="36" y="43"/>
                  </a:moveTo>
                  <a:cubicBezTo>
                    <a:pt x="36" y="43"/>
                    <a:pt x="35" y="42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39"/>
                    <a:pt x="33" y="37"/>
                    <a:pt x="32" y="36"/>
                  </a:cubicBezTo>
                  <a:cubicBezTo>
                    <a:pt x="31" y="34"/>
                    <a:pt x="30" y="32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29"/>
                    <a:pt x="28" y="28"/>
                    <a:pt x="27" y="27"/>
                  </a:cubicBezTo>
                  <a:cubicBezTo>
                    <a:pt x="30" y="28"/>
                    <a:pt x="34" y="30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3"/>
                    <a:pt x="42" y="33"/>
                    <a:pt x="44" y="34"/>
                  </a:cubicBezTo>
                  <a:cubicBezTo>
                    <a:pt x="44" y="34"/>
                    <a:pt x="45" y="35"/>
                    <a:pt x="45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6" y="36"/>
                    <a:pt x="46" y="37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3" y="40"/>
                    <a:pt x="40" y="42"/>
                    <a:pt x="36" y="43"/>
                  </a:cubicBezTo>
                  <a:moveTo>
                    <a:pt x="31" y="28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8"/>
                    <a:pt x="31" y="28"/>
                    <a:pt x="31" y="28"/>
                  </a:cubicBezTo>
                  <a:moveTo>
                    <a:pt x="29" y="27"/>
                  </a:moveTo>
                  <a:cubicBezTo>
                    <a:pt x="28" y="26"/>
                    <a:pt x="27" y="26"/>
                    <a:pt x="27" y="26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8" y="26"/>
                    <a:pt x="29" y="26"/>
                  </a:cubicBezTo>
                  <a:cubicBezTo>
                    <a:pt x="29" y="27"/>
                    <a:pt x="29" y="27"/>
                    <a:pt x="29" y="27"/>
                  </a:cubicBezTo>
                  <a:moveTo>
                    <a:pt x="27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8" y="22"/>
                    <a:pt x="29" y="22"/>
                  </a:cubicBezTo>
                  <a:cubicBezTo>
                    <a:pt x="29" y="22"/>
                    <a:pt x="29" y="23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moveTo>
                    <a:pt x="30" y="24"/>
                  </a:moveTo>
                  <a:cubicBezTo>
                    <a:pt x="30" y="23"/>
                    <a:pt x="30" y="22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0"/>
                    <a:pt x="32" y="20"/>
                    <a:pt x="33" y="20"/>
                  </a:cubicBezTo>
                  <a:cubicBezTo>
                    <a:pt x="32" y="21"/>
                    <a:pt x="32" y="22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4"/>
                    <a:pt x="30" y="24"/>
                    <a:pt x="30" y="24"/>
                  </a:cubicBezTo>
                  <a:moveTo>
                    <a:pt x="34" y="23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5" y="23"/>
                    <a:pt x="36" y="23"/>
                    <a:pt x="37" y="22"/>
                  </a:cubicBezTo>
                  <a:cubicBezTo>
                    <a:pt x="41" y="21"/>
                    <a:pt x="46" y="19"/>
                    <a:pt x="49" y="18"/>
                  </a:cubicBezTo>
                  <a:cubicBezTo>
                    <a:pt x="50" y="23"/>
                    <a:pt x="50" y="28"/>
                    <a:pt x="49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1"/>
                    <a:pt x="45" y="31"/>
                    <a:pt x="43" y="30"/>
                  </a:cubicBezTo>
                  <a:cubicBezTo>
                    <a:pt x="43" y="30"/>
                    <a:pt x="42" y="30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8" y="28"/>
                    <a:pt x="35" y="27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30" y="25"/>
                    <a:pt x="32" y="24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moveTo>
                    <a:pt x="33" y="22"/>
                  </a:moveTo>
                  <a:cubicBezTo>
                    <a:pt x="33" y="21"/>
                    <a:pt x="34" y="20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8"/>
                    <a:pt x="35" y="18"/>
                    <a:pt x="35" y="18"/>
                  </a:cubicBezTo>
                  <a:cubicBezTo>
                    <a:pt x="35" y="19"/>
                    <a:pt x="34" y="20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moveTo>
                    <a:pt x="35" y="21"/>
                  </a:moveTo>
                  <a:cubicBezTo>
                    <a:pt x="36" y="20"/>
                    <a:pt x="36" y="19"/>
                    <a:pt x="37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8" y="17"/>
                    <a:pt x="38" y="16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5" y="21"/>
                  </a:cubicBezTo>
                  <a:moveTo>
                    <a:pt x="38" y="20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1" y="15"/>
                    <a:pt x="42" y="14"/>
                  </a:cubicBezTo>
                  <a:cubicBezTo>
                    <a:pt x="41" y="16"/>
                    <a:pt x="41" y="17"/>
                    <a:pt x="40" y="19"/>
                  </a:cubicBezTo>
                  <a:cubicBezTo>
                    <a:pt x="39" y="19"/>
                    <a:pt x="39" y="20"/>
                    <a:pt x="38" y="20"/>
                  </a:cubicBezTo>
                  <a:moveTo>
                    <a:pt x="42" y="18"/>
                  </a:moveTo>
                  <a:cubicBezTo>
                    <a:pt x="42" y="17"/>
                    <a:pt x="43" y="15"/>
                    <a:pt x="43" y="14"/>
                  </a:cubicBezTo>
                  <a:cubicBezTo>
                    <a:pt x="44" y="13"/>
                    <a:pt x="44" y="13"/>
                    <a:pt x="45" y="13"/>
                  </a:cubicBezTo>
                  <a:cubicBezTo>
                    <a:pt x="44" y="14"/>
                    <a:pt x="43" y="16"/>
                    <a:pt x="43" y="17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8"/>
                    <a:pt x="42" y="18"/>
                    <a:pt x="42" y="18"/>
                  </a:cubicBezTo>
                  <a:moveTo>
                    <a:pt x="44" y="17"/>
                  </a:moveTo>
                  <a:cubicBezTo>
                    <a:pt x="45" y="15"/>
                    <a:pt x="45" y="14"/>
                    <a:pt x="46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3"/>
                    <a:pt x="46" y="15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moveTo>
                    <a:pt x="47" y="16"/>
                  </a:moveTo>
                  <a:cubicBezTo>
                    <a:pt x="47" y="14"/>
                    <a:pt x="48" y="13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3"/>
                    <a:pt x="47" y="14"/>
                    <a:pt x="47" y="16"/>
                  </a:cubicBezTo>
                  <a:cubicBezTo>
                    <a:pt x="47" y="16"/>
                    <a:pt x="47" y="16"/>
                    <a:pt x="47" y="16"/>
                  </a:cubicBezTo>
                  <a:moveTo>
                    <a:pt x="19" y="44"/>
                  </a:moveTo>
                  <a:cubicBezTo>
                    <a:pt x="17" y="44"/>
                    <a:pt x="15" y="43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1" y="41"/>
                    <a:pt x="10" y="40"/>
                    <a:pt x="8" y="39"/>
                  </a:cubicBezTo>
                  <a:cubicBezTo>
                    <a:pt x="6" y="37"/>
                    <a:pt x="4" y="35"/>
                    <a:pt x="3" y="3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29"/>
                    <a:pt x="1" y="27"/>
                    <a:pt x="1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0"/>
                    <a:pt x="2" y="17"/>
                    <a:pt x="5" y="13"/>
                  </a:cubicBezTo>
                  <a:cubicBezTo>
                    <a:pt x="9" y="7"/>
                    <a:pt x="16" y="3"/>
                    <a:pt x="25" y="3"/>
                  </a:cubicBezTo>
                  <a:cubicBezTo>
                    <a:pt x="24" y="7"/>
                    <a:pt x="24" y="22"/>
                    <a:pt x="24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9"/>
                    <a:pt x="26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4"/>
                    <a:pt x="28" y="37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41"/>
                    <a:pt x="30" y="43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5"/>
                    <a:pt x="27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1" y="45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moveTo>
                    <a:pt x="27" y="21"/>
                  </a:moveTo>
                  <a:cubicBezTo>
                    <a:pt x="28" y="16"/>
                    <a:pt x="28" y="13"/>
                    <a:pt x="29" y="8"/>
                  </a:cubicBezTo>
                  <a:cubicBezTo>
                    <a:pt x="29" y="6"/>
                    <a:pt x="29" y="4"/>
                    <a:pt x="30" y="1"/>
                  </a:cubicBezTo>
                  <a:cubicBezTo>
                    <a:pt x="31" y="1"/>
                    <a:pt x="31" y="1"/>
                    <a:pt x="32" y="1"/>
                  </a:cubicBezTo>
                  <a:cubicBezTo>
                    <a:pt x="39" y="2"/>
                    <a:pt x="44" y="4"/>
                    <a:pt x="47" y="8"/>
                  </a:cubicBezTo>
                  <a:cubicBezTo>
                    <a:pt x="47" y="8"/>
                    <a:pt x="48" y="9"/>
                    <a:pt x="48" y="10"/>
                  </a:cubicBezTo>
                  <a:cubicBezTo>
                    <a:pt x="47" y="10"/>
                    <a:pt x="47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0" y="14"/>
                    <a:pt x="33" y="18"/>
                    <a:pt x="29" y="20"/>
                  </a:cubicBezTo>
                  <a:cubicBezTo>
                    <a:pt x="28" y="21"/>
                    <a:pt x="28" y="21"/>
                    <a:pt x="27" y="21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3"/>
                    <a:pt x="28" y="6"/>
                    <a:pt x="28" y="8"/>
                  </a:cubicBezTo>
                  <a:cubicBezTo>
                    <a:pt x="27" y="12"/>
                    <a:pt x="27" y="16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3"/>
                    <a:pt x="26" y="24"/>
                  </a:cubicBezTo>
                  <a:cubicBezTo>
                    <a:pt x="26" y="24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2"/>
                    <a:pt x="25" y="4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6" y="2"/>
                    <a:pt x="8" y="6"/>
                    <a:pt x="4" y="13"/>
                  </a:cubicBezTo>
                  <a:cubicBezTo>
                    <a:pt x="1" y="16"/>
                    <a:pt x="0" y="21"/>
                    <a:pt x="0" y="25"/>
                  </a:cubicBezTo>
                  <a:cubicBezTo>
                    <a:pt x="0" y="28"/>
                    <a:pt x="0" y="31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1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1"/>
                    <a:pt x="3" y="41"/>
                    <a:pt x="4" y="41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5" y="43"/>
                    <a:pt x="5" y="43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7"/>
                    <a:pt x="10" y="48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8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1" y="52"/>
                    <a:pt x="22" y="52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3" y="52"/>
                    <a:pt x="24" y="52"/>
                    <a:pt x="25" y="52"/>
                  </a:cubicBezTo>
                  <a:cubicBezTo>
                    <a:pt x="26" y="52"/>
                    <a:pt x="27" y="52"/>
                    <a:pt x="28" y="52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0" y="52"/>
                    <a:pt x="31" y="52"/>
                    <a:pt x="32" y="5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50"/>
                    <a:pt x="34" y="50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0"/>
                    <a:pt x="39" y="49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6"/>
                    <a:pt x="46" y="44"/>
                    <a:pt x="47" y="41"/>
                  </a:cubicBezTo>
                  <a:cubicBezTo>
                    <a:pt x="47" y="41"/>
                    <a:pt x="47" y="41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1" y="36"/>
                    <a:pt x="52" y="32"/>
                    <a:pt x="52" y="28"/>
                  </a:cubicBezTo>
                  <a:cubicBezTo>
                    <a:pt x="52" y="24"/>
                    <a:pt x="51" y="21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7" y="17"/>
                    <a:pt x="45" y="18"/>
                    <a:pt x="42" y="19"/>
                  </a:cubicBezTo>
                  <a:cubicBezTo>
                    <a:pt x="43" y="19"/>
                    <a:pt x="44" y="18"/>
                    <a:pt x="45" y="18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9" y="13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9"/>
                    <a:pt x="49" y="8"/>
                    <a:pt x="48" y="7"/>
                  </a:cubicBezTo>
                  <a:cubicBezTo>
                    <a:pt x="45" y="3"/>
                    <a:pt x="39" y="1"/>
                    <a:pt x="32" y="0"/>
                  </a:cubicBezTo>
                  <a:cubicBezTo>
                    <a:pt x="31" y="0"/>
                    <a:pt x="31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Freeform 48"/>
            <p:cNvSpPr>
              <a:spLocks noEditPoints="1"/>
            </p:cNvSpPr>
            <p:nvPr/>
          </p:nvSpPr>
          <p:spPr bwMode="auto">
            <a:xfrm>
              <a:off x="4117" y="1856"/>
              <a:ext cx="50" cy="78"/>
            </a:xfrm>
            <a:custGeom>
              <a:avLst/>
              <a:gdLst>
                <a:gd name="T0" fmla="*/ 3 w 21"/>
                <a:gd name="T1" fmla="*/ 31 h 33"/>
                <a:gd name="T2" fmla="*/ 3 w 21"/>
                <a:gd name="T3" fmla="*/ 30 h 33"/>
                <a:gd name="T4" fmla="*/ 4 w 21"/>
                <a:gd name="T5" fmla="*/ 31 h 33"/>
                <a:gd name="T6" fmla="*/ 2 w 21"/>
                <a:gd name="T7" fmla="*/ 30 h 33"/>
                <a:gd name="T8" fmla="*/ 3 w 21"/>
                <a:gd name="T9" fmla="*/ 28 h 33"/>
                <a:gd name="T10" fmla="*/ 1 w 21"/>
                <a:gd name="T11" fmla="*/ 29 h 33"/>
                <a:gd name="T12" fmla="*/ 1 w 21"/>
                <a:gd name="T13" fmla="*/ 29 h 33"/>
                <a:gd name="T14" fmla="*/ 2 w 21"/>
                <a:gd name="T15" fmla="*/ 27 h 33"/>
                <a:gd name="T16" fmla="*/ 1 w 21"/>
                <a:gd name="T17" fmla="*/ 27 h 33"/>
                <a:gd name="T18" fmla="*/ 1 w 21"/>
                <a:gd name="T19" fmla="*/ 27 h 33"/>
                <a:gd name="T20" fmla="*/ 5 w 21"/>
                <a:gd name="T21" fmla="*/ 31 h 33"/>
                <a:gd name="T22" fmla="*/ 20 w 21"/>
                <a:gd name="T23" fmla="*/ 5 h 33"/>
                <a:gd name="T24" fmla="*/ 20 w 21"/>
                <a:gd name="T25" fmla="*/ 7 h 33"/>
                <a:gd name="T26" fmla="*/ 4 w 21"/>
                <a:gd name="T27" fmla="*/ 28 h 33"/>
                <a:gd name="T28" fmla="*/ 9 w 21"/>
                <a:gd name="T29" fmla="*/ 14 h 33"/>
                <a:gd name="T30" fmla="*/ 19 w 21"/>
                <a:gd name="T31" fmla="*/ 3 h 33"/>
                <a:gd name="T32" fmla="*/ 4 w 21"/>
                <a:gd name="T33" fmla="*/ 28 h 33"/>
                <a:gd name="T34" fmla="*/ 16 w 21"/>
                <a:gd name="T35" fmla="*/ 1 h 33"/>
                <a:gd name="T36" fmla="*/ 0 w 21"/>
                <a:gd name="T37" fmla="*/ 25 h 33"/>
                <a:gd name="T38" fmla="*/ 0 w 21"/>
                <a:gd name="T39" fmla="*/ 25 h 33"/>
                <a:gd name="T40" fmla="*/ 0 w 21"/>
                <a:gd name="T41" fmla="*/ 25 h 33"/>
                <a:gd name="T42" fmla="*/ 0 w 21"/>
                <a:gd name="T43" fmla="*/ 29 h 33"/>
                <a:gd name="T44" fmla="*/ 0 w 21"/>
                <a:gd name="T45" fmla="*/ 29 h 33"/>
                <a:gd name="T46" fmla="*/ 1 w 21"/>
                <a:gd name="T47" fmla="*/ 30 h 33"/>
                <a:gd name="T48" fmla="*/ 4 w 21"/>
                <a:gd name="T49" fmla="*/ 33 h 33"/>
                <a:gd name="T50" fmla="*/ 4 w 21"/>
                <a:gd name="T51" fmla="*/ 33 h 33"/>
                <a:gd name="T52" fmla="*/ 5 w 21"/>
                <a:gd name="T53" fmla="*/ 33 h 33"/>
                <a:gd name="T54" fmla="*/ 5 w 21"/>
                <a:gd name="T55" fmla="*/ 33 h 33"/>
                <a:gd name="T56" fmla="*/ 21 w 21"/>
                <a:gd name="T57" fmla="*/ 7 h 33"/>
                <a:gd name="T58" fmla="*/ 21 w 21"/>
                <a:gd name="T59" fmla="*/ 3 h 33"/>
                <a:gd name="T60" fmla="*/ 21 w 21"/>
                <a:gd name="T61" fmla="*/ 3 h 33"/>
                <a:gd name="T62" fmla="*/ 20 w 21"/>
                <a:gd name="T63" fmla="*/ 3 h 33"/>
                <a:gd name="T64" fmla="*/ 17 w 21"/>
                <a:gd name="T6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33">
                  <a:moveTo>
                    <a:pt x="4" y="31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3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0"/>
                    <a:pt x="3" y="30"/>
                    <a:pt x="3" y="30"/>
                  </a:cubicBezTo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5" y="31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9" y="22"/>
                    <a:pt x="15" y="1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6"/>
                    <a:pt x="20" y="7"/>
                  </a:cubicBezTo>
                  <a:cubicBezTo>
                    <a:pt x="15" y="15"/>
                    <a:pt x="9" y="24"/>
                    <a:pt x="5" y="31"/>
                  </a:cubicBezTo>
                  <a:moveTo>
                    <a:pt x="4" y="28"/>
                  </a:moveTo>
                  <a:cubicBezTo>
                    <a:pt x="3" y="27"/>
                    <a:pt x="2" y="26"/>
                    <a:pt x="1" y="25"/>
                  </a:cubicBezTo>
                  <a:cubicBezTo>
                    <a:pt x="4" y="22"/>
                    <a:pt x="7" y="18"/>
                    <a:pt x="9" y="1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8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12"/>
                    <a:pt x="9" y="21"/>
                    <a:pt x="4" y="28"/>
                  </a:cubicBezTo>
                  <a:moveTo>
                    <a:pt x="17" y="0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7"/>
                    <a:pt x="3" y="21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7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10" y="25"/>
                    <a:pt x="16" y="16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1" y="4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19" y="2"/>
                    <a:pt x="19" y="2"/>
                  </a:cubicBezTo>
                  <a:cubicBezTo>
                    <a:pt x="18" y="1"/>
                    <a:pt x="18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3" name="Freeform 49"/>
            <p:cNvSpPr>
              <a:spLocks noEditPoints="1"/>
            </p:cNvSpPr>
            <p:nvPr/>
          </p:nvSpPr>
          <p:spPr bwMode="auto">
            <a:xfrm>
              <a:off x="4115" y="1865"/>
              <a:ext cx="14" cy="17"/>
            </a:xfrm>
            <a:custGeom>
              <a:avLst/>
              <a:gdLst>
                <a:gd name="T0" fmla="*/ 2 w 6"/>
                <a:gd name="T1" fmla="*/ 6 h 7"/>
                <a:gd name="T2" fmla="*/ 2 w 6"/>
                <a:gd name="T3" fmla="*/ 6 h 7"/>
                <a:gd name="T4" fmla="*/ 1 w 6"/>
                <a:gd name="T5" fmla="*/ 5 h 7"/>
                <a:gd name="T6" fmla="*/ 1 w 6"/>
                <a:gd name="T7" fmla="*/ 5 h 7"/>
                <a:gd name="T8" fmla="*/ 2 w 6"/>
                <a:gd name="T9" fmla="*/ 3 h 7"/>
                <a:gd name="T10" fmla="*/ 3 w 6"/>
                <a:gd name="T11" fmla="*/ 3 h 7"/>
                <a:gd name="T12" fmla="*/ 4 w 6"/>
                <a:gd name="T13" fmla="*/ 3 h 7"/>
                <a:gd name="T14" fmla="*/ 4 w 6"/>
                <a:gd name="T15" fmla="*/ 3 h 7"/>
                <a:gd name="T16" fmla="*/ 4 w 6"/>
                <a:gd name="T17" fmla="*/ 4 h 7"/>
                <a:gd name="T18" fmla="*/ 4 w 6"/>
                <a:gd name="T19" fmla="*/ 5 h 7"/>
                <a:gd name="T20" fmla="*/ 2 w 6"/>
                <a:gd name="T21" fmla="*/ 6 h 7"/>
                <a:gd name="T22" fmla="*/ 5 w 6"/>
                <a:gd name="T23" fmla="*/ 2 h 7"/>
                <a:gd name="T24" fmla="*/ 4 w 6"/>
                <a:gd name="T25" fmla="*/ 2 h 7"/>
                <a:gd name="T26" fmla="*/ 5 w 6"/>
                <a:gd name="T27" fmla="*/ 2 h 7"/>
                <a:gd name="T28" fmla="*/ 5 w 6"/>
                <a:gd name="T29" fmla="*/ 2 h 7"/>
                <a:gd name="T30" fmla="*/ 5 w 6"/>
                <a:gd name="T31" fmla="*/ 2 h 7"/>
                <a:gd name="T32" fmla="*/ 1 w 6"/>
                <a:gd name="T33" fmla="*/ 3 h 7"/>
                <a:gd name="T34" fmla="*/ 1 w 6"/>
                <a:gd name="T35" fmla="*/ 3 h 7"/>
                <a:gd name="T36" fmla="*/ 2 w 6"/>
                <a:gd name="T37" fmla="*/ 2 h 7"/>
                <a:gd name="T38" fmla="*/ 1 w 6"/>
                <a:gd name="T39" fmla="*/ 3 h 7"/>
                <a:gd name="T40" fmla="*/ 1 w 6"/>
                <a:gd name="T41" fmla="*/ 3 h 7"/>
                <a:gd name="T42" fmla="*/ 2 w 6"/>
                <a:gd name="T43" fmla="*/ 2 h 7"/>
                <a:gd name="T44" fmla="*/ 3 w 6"/>
                <a:gd name="T45" fmla="*/ 1 h 7"/>
                <a:gd name="T46" fmla="*/ 3 w 6"/>
                <a:gd name="T47" fmla="*/ 1 h 7"/>
                <a:gd name="T48" fmla="*/ 2 w 6"/>
                <a:gd name="T49" fmla="*/ 2 h 7"/>
                <a:gd name="T50" fmla="*/ 2 w 6"/>
                <a:gd name="T51" fmla="*/ 2 h 7"/>
                <a:gd name="T52" fmla="*/ 4 w 6"/>
                <a:gd name="T53" fmla="*/ 2 h 7"/>
                <a:gd name="T54" fmla="*/ 3 w 6"/>
                <a:gd name="T55" fmla="*/ 2 h 7"/>
                <a:gd name="T56" fmla="*/ 4 w 6"/>
                <a:gd name="T57" fmla="*/ 1 h 7"/>
                <a:gd name="T58" fmla="*/ 4 w 6"/>
                <a:gd name="T59" fmla="*/ 1 h 7"/>
                <a:gd name="T60" fmla="*/ 4 w 6"/>
                <a:gd name="T61" fmla="*/ 2 h 7"/>
                <a:gd name="T62" fmla="*/ 3 w 6"/>
                <a:gd name="T63" fmla="*/ 0 h 7"/>
                <a:gd name="T64" fmla="*/ 2 w 6"/>
                <a:gd name="T65" fmla="*/ 0 h 7"/>
                <a:gd name="T66" fmla="*/ 0 w 6"/>
                <a:gd name="T67" fmla="*/ 3 h 7"/>
                <a:gd name="T68" fmla="*/ 1 w 6"/>
                <a:gd name="T69" fmla="*/ 7 h 7"/>
                <a:gd name="T70" fmla="*/ 2 w 6"/>
                <a:gd name="T71" fmla="*/ 7 h 7"/>
                <a:gd name="T72" fmla="*/ 5 w 6"/>
                <a:gd name="T73" fmla="*/ 6 h 7"/>
                <a:gd name="T74" fmla="*/ 6 w 6"/>
                <a:gd name="T75" fmla="*/ 2 h 7"/>
                <a:gd name="T76" fmla="*/ 5 w 6"/>
                <a:gd name="T77" fmla="*/ 1 h 7"/>
                <a:gd name="T78" fmla="*/ 3 w 6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" h="7"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6"/>
                    <a:pt x="3" y="6"/>
                    <a:pt x="2" y="6"/>
                  </a:cubicBezTo>
                  <a:moveTo>
                    <a:pt x="5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5"/>
                    <a:pt x="6" y="4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4" name="Freeform 50"/>
            <p:cNvSpPr>
              <a:spLocks noEditPoints="1"/>
            </p:cNvSpPr>
            <p:nvPr/>
          </p:nvSpPr>
          <p:spPr bwMode="auto">
            <a:xfrm>
              <a:off x="4158" y="1903"/>
              <a:ext cx="12" cy="17"/>
            </a:xfrm>
            <a:custGeom>
              <a:avLst/>
              <a:gdLst>
                <a:gd name="T0" fmla="*/ 2 w 5"/>
                <a:gd name="T1" fmla="*/ 6 h 7"/>
                <a:gd name="T2" fmla="*/ 1 w 5"/>
                <a:gd name="T3" fmla="*/ 6 h 7"/>
                <a:gd name="T4" fmla="*/ 1 w 5"/>
                <a:gd name="T5" fmla="*/ 5 h 7"/>
                <a:gd name="T6" fmla="*/ 1 w 5"/>
                <a:gd name="T7" fmla="*/ 5 h 7"/>
                <a:gd name="T8" fmla="*/ 2 w 5"/>
                <a:gd name="T9" fmla="*/ 3 h 7"/>
                <a:gd name="T10" fmla="*/ 3 w 5"/>
                <a:gd name="T11" fmla="*/ 3 h 7"/>
                <a:gd name="T12" fmla="*/ 4 w 5"/>
                <a:gd name="T13" fmla="*/ 3 h 7"/>
                <a:gd name="T14" fmla="*/ 4 w 5"/>
                <a:gd name="T15" fmla="*/ 4 h 7"/>
                <a:gd name="T16" fmla="*/ 4 w 5"/>
                <a:gd name="T17" fmla="*/ 4 h 7"/>
                <a:gd name="T18" fmla="*/ 4 w 5"/>
                <a:gd name="T19" fmla="*/ 5 h 7"/>
                <a:gd name="T20" fmla="*/ 2 w 5"/>
                <a:gd name="T21" fmla="*/ 6 h 7"/>
                <a:gd name="T22" fmla="*/ 4 w 5"/>
                <a:gd name="T23" fmla="*/ 2 h 7"/>
                <a:gd name="T24" fmla="*/ 4 w 5"/>
                <a:gd name="T25" fmla="*/ 2 h 7"/>
                <a:gd name="T26" fmla="*/ 4 w 5"/>
                <a:gd name="T27" fmla="*/ 2 h 7"/>
                <a:gd name="T28" fmla="*/ 4 w 5"/>
                <a:gd name="T29" fmla="*/ 2 h 7"/>
                <a:gd name="T30" fmla="*/ 4 w 5"/>
                <a:gd name="T31" fmla="*/ 2 h 7"/>
                <a:gd name="T32" fmla="*/ 1 w 5"/>
                <a:gd name="T33" fmla="*/ 3 h 7"/>
                <a:gd name="T34" fmla="*/ 1 w 5"/>
                <a:gd name="T35" fmla="*/ 3 h 7"/>
                <a:gd name="T36" fmla="*/ 2 w 5"/>
                <a:gd name="T37" fmla="*/ 2 h 7"/>
                <a:gd name="T38" fmla="*/ 1 w 5"/>
                <a:gd name="T39" fmla="*/ 3 h 7"/>
                <a:gd name="T40" fmla="*/ 1 w 5"/>
                <a:gd name="T41" fmla="*/ 3 h 7"/>
                <a:gd name="T42" fmla="*/ 2 w 5"/>
                <a:gd name="T43" fmla="*/ 2 h 7"/>
                <a:gd name="T44" fmla="*/ 3 w 5"/>
                <a:gd name="T45" fmla="*/ 1 h 7"/>
                <a:gd name="T46" fmla="*/ 3 w 5"/>
                <a:gd name="T47" fmla="*/ 1 h 7"/>
                <a:gd name="T48" fmla="*/ 2 w 5"/>
                <a:gd name="T49" fmla="*/ 2 h 7"/>
                <a:gd name="T50" fmla="*/ 2 w 5"/>
                <a:gd name="T51" fmla="*/ 2 h 7"/>
                <a:gd name="T52" fmla="*/ 4 w 5"/>
                <a:gd name="T53" fmla="*/ 2 h 7"/>
                <a:gd name="T54" fmla="*/ 3 w 5"/>
                <a:gd name="T55" fmla="*/ 2 h 7"/>
                <a:gd name="T56" fmla="*/ 4 w 5"/>
                <a:gd name="T57" fmla="*/ 1 h 7"/>
                <a:gd name="T58" fmla="*/ 4 w 5"/>
                <a:gd name="T59" fmla="*/ 1 h 7"/>
                <a:gd name="T60" fmla="*/ 4 w 5"/>
                <a:gd name="T61" fmla="*/ 2 h 7"/>
                <a:gd name="T62" fmla="*/ 3 w 5"/>
                <a:gd name="T63" fmla="*/ 0 h 7"/>
                <a:gd name="T64" fmla="*/ 2 w 5"/>
                <a:gd name="T65" fmla="*/ 0 h 7"/>
                <a:gd name="T66" fmla="*/ 0 w 5"/>
                <a:gd name="T67" fmla="*/ 3 h 7"/>
                <a:gd name="T68" fmla="*/ 1 w 5"/>
                <a:gd name="T69" fmla="*/ 7 h 7"/>
                <a:gd name="T70" fmla="*/ 2 w 5"/>
                <a:gd name="T71" fmla="*/ 7 h 7"/>
                <a:gd name="T72" fmla="*/ 5 w 5"/>
                <a:gd name="T73" fmla="*/ 6 h 7"/>
                <a:gd name="T74" fmla="*/ 5 w 5"/>
                <a:gd name="T75" fmla="*/ 2 h 7"/>
                <a:gd name="T76" fmla="*/ 5 w 5"/>
                <a:gd name="T77" fmla="*/ 1 h 7"/>
                <a:gd name="T78" fmla="*/ 3 w 5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" h="7">
                  <a:moveTo>
                    <a:pt x="2" y="6"/>
                  </a:moveTo>
                  <a:cubicBezTo>
                    <a:pt x="2" y="6"/>
                    <a:pt x="2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4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2" y="6"/>
                  </a:cubicBezTo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2"/>
                  </a:move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5"/>
                    <a:pt x="5" y="4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Freeform 51"/>
            <p:cNvSpPr>
              <a:spLocks noEditPoints="1"/>
            </p:cNvSpPr>
            <p:nvPr/>
          </p:nvSpPr>
          <p:spPr bwMode="auto">
            <a:xfrm>
              <a:off x="4148" y="1894"/>
              <a:ext cx="31" cy="40"/>
            </a:xfrm>
            <a:custGeom>
              <a:avLst/>
              <a:gdLst>
                <a:gd name="T0" fmla="*/ 5 w 13"/>
                <a:gd name="T1" fmla="*/ 16 h 17"/>
                <a:gd name="T2" fmla="*/ 6 w 13"/>
                <a:gd name="T3" fmla="*/ 15 h 17"/>
                <a:gd name="T4" fmla="*/ 6 w 13"/>
                <a:gd name="T5" fmla="*/ 16 h 17"/>
                <a:gd name="T6" fmla="*/ 4 w 13"/>
                <a:gd name="T7" fmla="*/ 16 h 17"/>
                <a:gd name="T8" fmla="*/ 4 w 13"/>
                <a:gd name="T9" fmla="*/ 15 h 17"/>
                <a:gd name="T10" fmla="*/ 4 w 13"/>
                <a:gd name="T11" fmla="*/ 14 h 17"/>
                <a:gd name="T12" fmla="*/ 4 w 13"/>
                <a:gd name="T13" fmla="*/ 16 h 17"/>
                <a:gd name="T14" fmla="*/ 7 w 13"/>
                <a:gd name="T15" fmla="*/ 15 h 17"/>
                <a:gd name="T16" fmla="*/ 8 w 13"/>
                <a:gd name="T17" fmla="*/ 14 h 17"/>
                <a:gd name="T18" fmla="*/ 8 w 13"/>
                <a:gd name="T19" fmla="*/ 16 h 17"/>
                <a:gd name="T20" fmla="*/ 8 w 13"/>
                <a:gd name="T21" fmla="*/ 16 h 17"/>
                <a:gd name="T22" fmla="*/ 3 w 13"/>
                <a:gd name="T23" fmla="*/ 15 h 17"/>
                <a:gd name="T24" fmla="*/ 3 w 13"/>
                <a:gd name="T25" fmla="*/ 13 h 17"/>
                <a:gd name="T26" fmla="*/ 3 w 13"/>
                <a:gd name="T27" fmla="*/ 15 h 17"/>
                <a:gd name="T28" fmla="*/ 9 w 13"/>
                <a:gd name="T29" fmla="*/ 14 h 17"/>
                <a:gd name="T30" fmla="*/ 9 w 13"/>
                <a:gd name="T31" fmla="*/ 14 h 17"/>
                <a:gd name="T32" fmla="*/ 9 w 13"/>
                <a:gd name="T33" fmla="*/ 15 h 17"/>
                <a:gd name="T34" fmla="*/ 2 w 13"/>
                <a:gd name="T35" fmla="*/ 14 h 17"/>
                <a:gd name="T36" fmla="*/ 2 w 13"/>
                <a:gd name="T37" fmla="*/ 13 h 17"/>
                <a:gd name="T38" fmla="*/ 10 w 13"/>
                <a:gd name="T39" fmla="*/ 13 h 17"/>
                <a:gd name="T40" fmla="*/ 11 w 13"/>
                <a:gd name="T41" fmla="*/ 12 h 17"/>
                <a:gd name="T42" fmla="*/ 11 w 13"/>
                <a:gd name="T43" fmla="*/ 12 h 17"/>
                <a:gd name="T44" fmla="*/ 1 w 13"/>
                <a:gd name="T45" fmla="*/ 12 h 17"/>
                <a:gd name="T46" fmla="*/ 1 w 13"/>
                <a:gd name="T47" fmla="*/ 12 h 17"/>
                <a:gd name="T48" fmla="*/ 6 w 13"/>
                <a:gd name="T49" fmla="*/ 14 h 17"/>
                <a:gd name="T50" fmla="*/ 2 w 13"/>
                <a:gd name="T51" fmla="*/ 6 h 17"/>
                <a:gd name="T52" fmla="*/ 7 w 13"/>
                <a:gd name="T53" fmla="*/ 1 h 17"/>
                <a:gd name="T54" fmla="*/ 11 w 13"/>
                <a:gd name="T55" fmla="*/ 3 h 17"/>
                <a:gd name="T56" fmla="*/ 8 w 13"/>
                <a:gd name="T57" fmla="*/ 13 h 17"/>
                <a:gd name="T58" fmla="*/ 7 w 13"/>
                <a:gd name="T59" fmla="*/ 0 h 17"/>
                <a:gd name="T60" fmla="*/ 1 w 13"/>
                <a:gd name="T61" fmla="*/ 6 h 17"/>
                <a:gd name="T62" fmla="*/ 1 w 13"/>
                <a:gd name="T63" fmla="*/ 9 h 17"/>
                <a:gd name="T64" fmla="*/ 1 w 13"/>
                <a:gd name="T65" fmla="*/ 14 h 17"/>
                <a:gd name="T66" fmla="*/ 6 w 13"/>
                <a:gd name="T67" fmla="*/ 17 h 17"/>
                <a:gd name="T68" fmla="*/ 6 w 13"/>
                <a:gd name="T69" fmla="*/ 17 h 17"/>
                <a:gd name="T70" fmla="*/ 6 w 13"/>
                <a:gd name="T71" fmla="*/ 17 h 17"/>
                <a:gd name="T72" fmla="*/ 12 w 13"/>
                <a:gd name="T73" fmla="*/ 13 h 17"/>
                <a:gd name="T74" fmla="*/ 12 w 13"/>
                <a:gd name="T75" fmla="*/ 7 h 17"/>
                <a:gd name="T76" fmla="*/ 10 w 13"/>
                <a:gd name="T7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7">
                  <a:moveTo>
                    <a:pt x="6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4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5"/>
                    <a:pt x="4" y="15"/>
                    <a:pt x="4" y="16"/>
                  </a:cubicBezTo>
                  <a:moveTo>
                    <a:pt x="7" y="16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9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moveTo>
                    <a:pt x="2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10" y="13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3"/>
                    <a:pt x="10" y="13"/>
                    <a:pt x="10" y="13"/>
                  </a:cubicBezTo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6" y="14"/>
                  </a:moveTo>
                  <a:cubicBezTo>
                    <a:pt x="5" y="14"/>
                    <a:pt x="4" y="13"/>
                    <a:pt x="3" y="12"/>
                  </a:cubicBezTo>
                  <a:cubicBezTo>
                    <a:pt x="1" y="11"/>
                    <a:pt x="2" y="8"/>
                    <a:pt x="2" y="6"/>
                  </a:cubicBezTo>
                  <a:cubicBezTo>
                    <a:pt x="3" y="5"/>
                    <a:pt x="4" y="3"/>
                    <a:pt x="5" y="2"/>
                  </a:cubicBezTo>
                  <a:cubicBezTo>
                    <a:pt x="6" y="2"/>
                    <a:pt x="7" y="1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5"/>
                    <a:pt x="12" y="8"/>
                    <a:pt x="11" y="10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7" y="14"/>
                    <a:pt x="7" y="14"/>
                    <a:pt x="6" y="14"/>
                  </a:cubicBezTo>
                  <a:moveTo>
                    <a:pt x="7" y="0"/>
                  </a:moveTo>
                  <a:cubicBezTo>
                    <a:pt x="6" y="0"/>
                    <a:pt x="6" y="1"/>
                    <a:pt x="5" y="1"/>
                  </a:cubicBezTo>
                  <a:cubicBezTo>
                    <a:pt x="3" y="2"/>
                    <a:pt x="2" y="4"/>
                    <a:pt x="1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7"/>
                    <a:pt x="4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10" y="16"/>
                    <a:pt x="11" y="15"/>
                    <a:pt x="12" y="13"/>
                  </a:cubicBezTo>
                  <a:cubicBezTo>
                    <a:pt x="12" y="11"/>
                    <a:pt x="13" y="10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2" y="4"/>
                    <a:pt x="11" y="3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6" name="Freeform 52"/>
            <p:cNvSpPr>
              <a:spLocks noEditPoints="1"/>
            </p:cNvSpPr>
            <p:nvPr/>
          </p:nvSpPr>
          <p:spPr bwMode="auto">
            <a:xfrm>
              <a:off x="4236" y="2334"/>
              <a:ext cx="91" cy="133"/>
            </a:xfrm>
            <a:custGeom>
              <a:avLst/>
              <a:gdLst>
                <a:gd name="T0" fmla="*/ 4 w 38"/>
                <a:gd name="T1" fmla="*/ 48 h 56"/>
                <a:gd name="T2" fmla="*/ 8 w 38"/>
                <a:gd name="T3" fmla="*/ 49 h 56"/>
                <a:gd name="T4" fmla="*/ 9 w 38"/>
                <a:gd name="T5" fmla="*/ 49 h 56"/>
                <a:gd name="T6" fmla="*/ 7 w 38"/>
                <a:gd name="T7" fmla="*/ 55 h 56"/>
                <a:gd name="T8" fmla="*/ 13 w 38"/>
                <a:gd name="T9" fmla="*/ 48 h 56"/>
                <a:gd name="T10" fmla="*/ 8 w 38"/>
                <a:gd name="T11" fmla="*/ 55 h 56"/>
                <a:gd name="T12" fmla="*/ 18 w 38"/>
                <a:gd name="T13" fmla="*/ 47 h 56"/>
                <a:gd name="T14" fmla="*/ 15 w 38"/>
                <a:gd name="T15" fmla="*/ 53 h 56"/>
                <a:gd name="T16" fmla="*/ 18 w 38"/>
                <a:gd name="T17" fmla="*/ 52 h 56"/>
                <a:gd name="T18" fmla="*/ 22 w 38"/>
                <a:gd name="T19" fmla="*/ 46 h 56"/>
                <a:gd name="T20" fmla="*/ 21 w 38"/>
                <a:gd name="T21" fmla="*/ 51 h 56"/>
                <a:gd name="T22" fmla="*/ 28 w 38"/>
                <a:gd name="T23" fmla="*/ 44 h 56"/>
                <a:gd name="T24" fmla="*/ 26 w 38"/>
                <a:gd name="T25" fmla="*/ 44 h 56"/>
                <a:gd name="T26" fmla="*/ 24 w 38"/>
                <a:gd name="T27" fmla="*/ 49 h 56"/>
                <a:gd name="T28" fmla="*/ 4 w 38"/>
                <a:gd name="T29" fmla="*/ 43 h 56"/>
                <a:gd name="T30" fmla="*/ 3 w 38"/>
                <a:gd name="T31" fmla="*/ 47 h 56"/>
                <a:gd name="T32" fmla="*/ 6 w 38"/>
                <a:gd name="T33" fmla="*/ 39 h 56"/>
                <a:gd name="T34" fmla="*/ 5 w 38"/>
                <a:gd name="T35" fmla="*/ 39 h 56"/>
                <a:gd name="T36" fmla="*/ 6 w 38"/>
                <a:gd name="T37" fmla="*/ 38 h 56"/>
                <a:gd name="T38" fmla="*/ 7 w 38"/>
                <a:gd name="T39" fmla="*/ 35 h 56"/>
                <a:gd name="T40" fmla="*/ 17 w 38"/>
                <a:gd name="T41" fmla="*/ 31 h 56"/>
                <a:gd name="T42" fmla="*/ 15 w 38"/>
                <a:gd name="T43" fmla="*/ 32 h 56"/>
                <a:gd name="T44" fmla="*/ 19 w 38"/>
                <a:gd name="T45" fmla="*/ 27 h 56"/>
                <a:gd name="T46" fmla="*/ 19 w 38"/>
                <a:gd name="T47" fmla="*/ 24 h 56"/>
                <a:gd name="T48" fmla="*/ 19 w 38"/>
                <a:gd name="T49" fmla="*/ 26 h 56"/>
                <a:gd name="T50" fmla="*/ 21 w 38"/>
                <a:gd name="T51" fmla="*/ 20 h 56"/>
                <a:gd name="T52" fmla="*/ 19 w 38"/>
                <a:gd name="T53" fmla="*/ 20 h 56"/>
                <a:gd name="T54" fmla="*/ 21 w 38"/>
                <a:gd name="T55" fmla="*/ 19 h 56"/>
                <a:gd name="T56" fmla="*/ 20 w 38"/>
                <a:gd name="T57" fmla="*/ 15 h 56"/>
                <a:gd name="T58" fmla="*/ 20 w 38"/>
                <a:gd name="T59" fmla="*/ 14 h 56"/>
                <a:gd name="T60" fmla="*/ 20 w 38"/>
                <a:gd name="T61" fmla="*/ 14 h 56"/>
                <a:gd name="T62" fmla="*/ 21 w 38"/>
                <a:gd name="T63" fmla="*/ 10 h 56"/>
                <a:gd name="T64" fmla="*/ 20 w 38"/>
                <a:gd name="T65" fmla="*/ 7 h 56"/>
                <a:gd name="T66" fmla="*/ 18 w 38"/>
                <a:gd name="T67" fmla="*/ 6 h 56"/>
                <a:gd name="T68" fmla="*/ 19 w 38"/>
                <a:gd name="T69" fmla="*/ 7 h 56"/>
                <a:gd name="T70" fmla="*/ 18 w 38"/>
                <a:gd name="T71" fmla="*/ 2 h 56"/>
                <a:gd name="T72" fmla="*/ 24 w 38"/>
                <a:gd name="T73" fmla="*/ 1 h 56"/>
                <a:gd name="T74" fmla="*/ 25 w 38"/>
                <a:gd name="T75" fmla="*/ 40 h 56"/>
                <a:gd name="T76" fmla="*/ 6 w 38"/>
                <a:gd name="T77" fmla="*/ 44 h 56"/>
                <a:gd name="T78" fmla="*/ 13 w 38"/>
                <a:gd name="T79" fmla="*/ 34 h 56"/>
                <a:gd name="T80" fmla="*/ 16 w 38"/>
                <a:gd name="T81" fmla="*/ 35 h 56"/>
                <a:gd name="T82" fmla="*/ 24 w 38"/>
                <a:gd name="T83" fmla="*/ 0 h 56"/>
                <a:gd name="T84" fmla="*/ 18 w 38"/>
                <a:gd name="T85" fmla="*/ 0 h 56"/>
                <a:gd name="T86" fmla="*/ 17 w 38"/>
                <a:gd name="T87" fmla="*/ 3 h 56"/>
                <a:gd name="T88" fmla="*/ 16 w 38"/>
                <a:gd name="T89" fmla="*/ 4 h 56"/>
                <a:gd name="T90" fmla="*/ 18 w 38"/>
                <a:gd name="T91" fmla="*/ 8 h 56"/>
                <a:gd name="T92" fmla="*/ 7 w 38"/>
                <a:gd name="T93" fmla="*/ 30 h 56"/>
                <a:gd name="T94" fmla="*/ 7 w 38"/>
                <a:gd name="T95" fmla="*/ 31 h 56"/>
                <a:gd name="T96" fmla="*/ 4 w 38"/>
                <a:gd name="T97" fmla="*/ 39 h 56"/>
                <a:gd name="T98" fmla="*/ 1 w 38"/>
                <a:gd name="T99" fmla="*/ 55 h 56"/>
                <a:gd name="T100" fmla="*/ 0 w 38"/>
                <a:gd name="T101" fmla="*/ 56 h 56"/>
                <a:gd name="T102" fmla="*/ 2 w 38"/>
                <a:gd name="T103" fmla="*/ 56 h 56"/>
                <a:gd name="T104" fmla="*/ 7 w 38"/>
                <a:gd name="T105" fmla="*/ 56 h 56"/>
                <a:gd name="T106" fmla="*/ 11 w 38"/>
                <a:gd name="T107" fmla="*/ 55 h 56"/>
                <a:gd name="T108" fmla="*/ 31 w 38"/>
                <a:gd name="T109" fmla="*/ 41 h 56"/>
                <a:gd name="T110" fmla="*/ 25 w 38"/>
                <a:gd name="T1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56">
                  <a:moveTo>
                    <a:pt x="2" y="55"/>
                  </a:moveTo>
                  <a:cubicBezTo>
                    <a:pt x="2" y="55"/>
                    <a:pt x="2" y="55"/>
                    <a:pt x="2" y="55"/>
                  </a:cubicBezTo>
                  <a:cubicBezTo>
                    <a:pt x="2" y="54"/>
                    <a:pt x="2" y="53"/>
                    <a:pt x="3" y="52"/>
                  </a:cubicBezTo>
                  <a:cubicBezTo>
                    <a:pt x="3" y="50"/>
                    <a:pt x="4" y="49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5" y="48"/>
                    <a:pt x="6" y="48"/>
                    <a:pt x="7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6" y="51"/>
                    <a:pt x="4" y="54"/>
                    <a:pt x="3" y="55"/>
                  </a:cubicBezTo>
                  <a:cubicBezTo>
                    <a:pt x="3" y="55"/>
                    <a:pt x="2" y="55"/>
                    <a:pt x="2" y="55"/>
                  </a:cubicBezTo>
                  <a:moveTo>
                    <a:pt x="4" y="55"/>
                  </a:moveTo>
                  <a:cubicBezTo>
                    <a:pt x="5" y="54"/>
                    <a:pt x="6" y="52"/>
                    <a:pt x="9" y="49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0" y="48"/>
                    <a:pt x="11" y="48"/>
                    <a:pt x="12" y="48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5" y="55"/>
                    <a:pt x="5" y="55"/>
                    <a:pt x="4" y="55"/>
                  </a:cubicBezTo>
                  <a:moveTo>
                    <a:pt x="8" y="55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8"/>
                    <a:pt x="14" y="48"/>
                    <a:pt x="15" y="48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9" y="54"/>
                    <a:pt x="8" y="55"/>
                  </a:cubicBezTo>
                  <a:moveTo>
                    <a:pt x="12" y="54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7"/>
                    <a:pt x="17" y="47"/>
                    <a:pt x="18" y="47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3" y="53"/>
                    <a:pt x="12" y="54"/>
                  </a:cubicBezTo>
                  <a:moveTo>
                    <a:pt x="15" y="53"/>
                  </a:move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6"/>
                    <a:pt x="21" y="46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7" y="52"/>
                    <a:pt x="16" y="52"/>
                    <a:pt x="15" y="53"/>
                  </a:cubicBezTo>
                  <a:moveTo>
                    <a:pt x="19" y="51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3" y="47"/>
                    <a:pt x="22" y="49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0" y="51"/>
                    <a:pt x="20" y="51"/>
                    <a:pt x="19" y="51"/>
                  </a:cubicBezTo>
                  <a:moveTo>
                    <a:pt x="25" y="49"/>
                  </a:move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7" y="47"/>
                    <a:pt x="27" y="48"/>
                  </a:cubicBezTo>
                  <a:cubicBezTo>
                    <a:pt x="26" y="48"/>
                    <a:pt x="25" y="49"/>
                    <a:pt x="25" y="49"/>
                  </a:cubicBezTo>
                  <a:moveTo>
                    <a:pt x="22" y="50"/>
                  </a:moveTo>
                  <a:cubicBezTo>
                    <a:pt x="23" y="48"/>
                    <a:pt x="25" y="46"/>
                    <a:pt x="26" y="44"/>
                  </a:cubicBezTo>
                  <a:cubicBezTo>
                    <a:pt x="27" y="44"/>
                    <a:pt x="27" y="43"/>
                    <a:pt x="2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3" y="50"/>
                    <a:pt x="23" y="50"/>
                    <a:pt x="22" y="50"/>
                  </a:cubicBezTo>
                  <a:moveTo>
                    <a:pt x="3" y="48"/>
                  </a:moveTo>
                  <a:cubicBezTo>
                    <a:pt x="3" y="48"/>
                    <a:pt x="3" y="48"/>
                    <a:pt x="3" y="47"/>
                  </a:cubicBezTo>
                  <a:cubicBezTo>
                    <a:pt x="4" y="46"/>
                    <a:pt x="4" y="44"/>
                    <a:pt x="4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3"/>
                    <a:pt x="5" y="44"/>
                  </a:cubicBezTo>
                  <a:cubicBezTo>
                    <a:pt x="4" y="46"/>
                    <a:pt x="4" y="47"/>
                    <a:pt x="4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moveTo>
                    <a:pt x="4" y="42"/>
                  </a:moveTo>
                  <a:cubicBezTo>
                    <a:pt x="5" y="41"/>
                    <a:pt x="5" y="41"/>
                    <a:pt x="5" y="40"/>
                  </a:cubicBezTo>
                  <a:cubicBezTo>
                    <a:pt x="5" y="40"/>
                    <a:pt x="5" y="40"/>
                    <a:pt x="6" y="39"/>
                  </a:cubicBezTo>
                  <a:cubicBezTo>
                    <a:pt x="6" y="40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2"/>
                    <a:pt x="4" y="42"/>
                    <a:pt x="4" y="42"/>
                  </a:cubicBezTo>
                  <a:moveTo>
                    <a:pt x="5" y="39"/>
                  </a:moveTo>
                  <a:cubicBezTo>
                    <a:pt x="5" y="38"/>
                    <a:pt x="5" y="38"/>
                    <a:pt x="5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7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9"/>
                    <a:pt x="5" y="39"/>
                    <a:pt x="5" y="39"/>
                  </a:cubicBezTo>
                  <a:moveTo>
                    <a:pt x="6" y="36"/>
                  </a:moveTo>
                  <a:cubicBezTo>
                    <a:pt x="6" y="35"/>
                    <a:pt x="6" y="34"/>
                    <a:pt x="7" y="33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moveTo>
                    <a:pt x="15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2"/>
                    <a:pt x="16" y="32"/>
                    <a:pt x="16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5" y="33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moveTo>
                    <a:pt x="16" y="31"/>
                  </a:moveTo>
                  <a:cubicBezTo>
                    <a:pt x="16" y="30"/>
                    <a:pt x="17" y="29"/>
                    <a:pt x="17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8"/>
                    <a:pt x="18" y="29"/>
                    <a:pt x="18" y="29"/>
                  </a:cubicBezTo>
                  <a:cubicBezTo>
                    <a:pt x="16" y="31"/>
                    <a:pt x="16" y="31"/>
                    <a:pt x="16" y="31"/>
                  </a:cubicBezTo>
                  <a:moveTo>
                    <a:pt x="18" y="27"/>
                  </a:moveTo>
                  <a:cubicBezTo>
                    <a:pt x="18" y="26"/>
                    <a:pt x="18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7"/>
                    <a:pt x="18" y="27"/>
                    <a:pt x="18" y="27"/>
                  </a:cubicBezTo>
                  <a:moveTo>
                    <a:pt x="19" y="23"/>
                  </a:moveTo>
                  <a:cubicBezTo>
                    <a:pt x="19" y="22"/>
                    <a:pt x="19" y="22"/>
                    <a:pt x="19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1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3"/>
                    <a:pt x="19" y="23"/>
                    <a:pt x="19" y="23"/>
                  </a:cubicBezTo>
                  <a:moveTo>
                    <a:pt x="19" y="20"/>
                  </a:moveTo>
                  <a:cubicBezTo>
                    <a:pt x="20" y="19"/>
                    <a:pt x="20" y="19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1" y="17"/>
                    <a:pt x="21" y="17"/>
                  </a:cubicBezTo>
                  <a:cubicBezTo>
                    <a:pt x="21" y="18"/>
                    <a:pt x="21" y="19"/>
                    <a:pt x="21" y="19"/>
                  </a:cubicBezTo>
                  <a:cubicBezTo>
                    <a:pt x="19" y="20"/>
                    <a:pt x="19" y="20"/>
                    <a:pt x="19" y="20"/>
                  </a:cubicBezTo>
                  <a:moveTo>
                    <a:pt x="20" y="17"/>
                  </a:moveTo>
                  <a:cubicBezTo>
                    <a:pt x="20" y="16"/>
                    <a:pt x="20" y="16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0" y="17"/>
                    <a:pt x="20" y="17"/>
                  </a:cubicBezTo>
                  <a:moveTo>
                    <a:pt x="20" y="14"/>
                  </a:moveTo>
                  <a:cubicBezTo>
                    <a:pt x="20" y="13"/>
                    <a:pt x="20" y="13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3"/>
                    <a:pt x="20" y="14"/>
                    <a:pt x="20" y="14"/>
                  </a:cubicBezTo>
                  <a:moveTo>
                    <a:pt x="20" y="11"/>
                  </a:moveTo>
                  <a:cubicBezTo>
                    <a:pt x="19" y="11"/>
                    <a:pt x="19" y="10"/>
                    <a:pt x="1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10"/>
                    <a:pt x="21" y="10"/>
                  </a:cubicBezTo>
                  <a:cubicBezTo>
                    <a:pt x="20" y="11"/>
                    <a:pt x="20" y="11"/>
                    <a:pt x="20" y="11"/>
                  </a:cubicBezTo>
                  <a:moveTo>
                    <a:pt x="19" y="9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9"/>
                    <a:pt x="19" y="9"/>
                    <a:pt x="19" y="9"/>
                  </a:cubicBezTo>
                  <a:moveTo>
                    <a:pt x="19" y="7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5"/>
                    <a:pt x="20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7"/>
                    <a:pt x="19" y="7"/>
                  </a:cubicBezTo>
                  <a:moveTo>
                    <a:pt x="18" y="5"/>
                  </a:moveTo>
                  <a:cubicBezTo>
                    <a:pt x="18" y="5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2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5"/>
                    <a:pt x="18" y="5"/>
                    <a:pt x="18" y="5"/>
                  </a:cubicBezTo>
                  <a:moveTo>
                    <a:pt x="20" y="2"/>
                  </a:moveTo>
                  <a:cubicBezTo>
                    <a:pt x="21" y="2"/>
                    <a:pt x="23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5"/>
                    <a:pt x="37" y="22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4" y="45"/>
                    <a:pt x="17" y="47"/>
                    <a:pt x="7" y="47"/>
                  </a:cubicBezTo>
                  <a:cubicBezTo>
                    <a:pt x="6" y="47"/>
                    <a:pt x="6" y="47"/>
                    <a:pt x="5" y="47"/>
                  </a:cubicBezTo>
                  <a:cubicBezTo>
                    <a:pt x="5" y="46"/>
                    <a:pt x="5" y="45"/>
                    <a:pt x="6" y="44"/>
                  </a:cubicBezTo>
                  <a:cubicBezTo>
                    <a:pt x="7" y="40"/>
                    <a:pt x="8" y="35"/>
                    <a:pt x="8" y="32"/>
                  </a:cubicBezTo>
                  <a:cubicBezTo>
                    <a:pt x="9" y="32"/>
                    <a:pt x="10" y="33"/>
                    <a:pt x="11" y="33"/>
                  </a:cubicBezTo>
                  <a:cubicBezTo>
                    <a:pt x="12" y="33"/>
                    <a:pt x="12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5"/>
                    <a:pt x="15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3" y="24"/>
                    <a:pt x="24" y="13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5"/>
                    <a:pt x="17" y="6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13"/>
                    <a:pt x="20" y="22"/>
                    <a:pt x="13" y="33"/>
                  </a:cubicBezTo>
                  <a:cubicBezTo>
                    <a:pt x="13" y="33"/>
                    <a:pt x="12" y="32"/>
                    <a:pt x="11" y="32"/>
                  </a:cubicBezTo>
                  <a:cubicBezTo>
                    <a:pt x="10" y="31"/>
                    <a:pt x="8" y="31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3"/>
                    <a:pt x="5" y="35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1"/>
                    <a:pt x="3" y="44"/>
                    <a:pt x="2" y="47"/>
                  </a:cubicBezTo>
                  <a:cubicBezTo>
                    <a:pt x="2" y="50"/>
                    <a:pt x="1" y="52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4"/>
                    <a:pt x="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3" y="56"/>
                    <a:pt x="5" y="56"/>
                    <a:pt x="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6"/>
                    <a:pt x="9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7" y="54"/>
                    <a:pt x="23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9" y="46"/>
                    <a:pt x="30" y="43"/>
                    <a:pt x="31" y="41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8" y="21"/>
                    <a:pt x="28" y="3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7" name="Freeform 53"/>
            <p:cNvSpPr>
              <a:spLocks noEditPoints="1"/>
            </p:cNvSpPr>
            <p:nvPr/>
          </p:nvSpPr>
          <p:spPr bwMode="auto">
            <a:xfrm>
              <a:off x="4039" y="2391"/>
              <a:ext cx="107" cy="128"/>
            </a:xfrm>
            <a:custGeom>
              <a:avLst/>
              <a:gdLst>
                <a:gd name="T0" fmla="*/ 43 w 45"/>
                <a:gd name="T1" fmla="*/ 25 h 54"/>
                <a:gd name="T2" fmla="*/ 39 w 45"/>
                <a:gd name="T3" fmla="*/ 23 h 54"/>
                <a:gd name="T4" fmla="*/ 35 w 45"/>
                <a:gd name="T5" fmla="*/ 22 h 54"/>
                <a:gd name="T6" fmla="*/ 34 w 45"/>
                <a:gd name="T7" fmla="*/ 21 h 54"/>
                <a:gd name="T8" fmla="*/ 35 w 45"/>
                <a:gd name="T9" fmla="*/ 20 h 54"/>
                <a:gd name="T10" fmla="*/ 30 w 45"/>
                <a:gd name="T11" fmla="*/ 19 h 54"/>
                <a:gd name="T12" fmla="*/ 31 w 45"/>
                <a:gd name="T13" fmla="*/ 19 h 54"/>
                <a:gd name="T14" fmla="*/ 33 w 45"/>
                <a:gd name="T15" fmla="*/ 20 h 54"/>
                <a:gd name="T16" fmla="*/ 33 w 45"/>
                <a:gd name="T17" fmla="*/ 18 h 54"/>
                <a:gd name="T18" fmla="*/ 28 w 45"/>
                <a:gd name="T19" fmla="*/ 19 h 54"/>
                <a:gd name="T20" fmla="*/ 29 w 45"/>
                <a:gd name="T21" fmla="*/ 18 h 54"/>
                <a:gd name="T22" fmla="*/ 35 w 45"/>
                <a:gd name="T23" fmla="*/ 18 h 54"/>
                <a:gd name="T24" fmla="*/ 36 w 45"/>
                <a:gd name="T25" fmla="*/ 19 h 54"/>
                <a:gd name="T26" fmla="*/ 40 w 45"/>
                <a:gd name="T27" fmla="*/ 17 h 54"/>
                <a:gd name="T28" fmla="*/ 34 w 45"/>
                <a:gd name="T29" fmla="*/ 17 h 54"/>
                <a:gd name="T30" fmla="*/ 34 w 45"/>
                <a:gd name="T31" fmla="*/ 18 h 54"/>
                <a:gd name="T32" fmla="*/ 2 w 45"/>
                <a:gd name="T33" fmla="*/ 41 h 54"/>
                <a:gd name="T34" fmla="*/ 14 w 45"/>
                <a:gd name="T35" fmla="*/ 20 h 54"/>
                <a:gd name="T36" fmla="*/ 32 w 45"/>
                <a:gd name="T37" fmla="*/ 25 h 54"/>
                <a:gd name="T38" fmla="*/ 31 w 45"/>
                <a:gd name="T39" fmla="*/ 49 h 54"/>
                <a:gd name="T40" fmla="*/ 29 w 45"/>
                <a:gd name="T41" fmla="*/ 51 h 54"/>
                <a:gd name="T42" fmla="*/ 16 w 45"/>
                <a:gd name="T43" fmla="*/ 48 h 54"/>
                <a:gd name="T44" fmla="*/ 3 w 45"/>
                <a:gd name="T45" fmla="*/ 43 h 54"/>
                <a:gd name="T46" fmla="*/ 25 w 45"/>
                <a:gd name="T47" fmla="*/ 17 h 54"/>
                <a:gd name="T48" fmla="*/ 23 w 45"/>
                <a:gd name="T49" fmla="*/ 17 h 54"/>
                <a:gd name="T50" fmla="*/ 21 w 45"/>
                <a:gd name="T51" fmla="*/ 16 h 54"/>
                <a:gd name="T52" fmla="*/ 32 w 45"/>
                <a:gd name="T53" fmla="*/ 17 h 54"/>
                <a:gd name="T54" fmla="*/ 33 w 45"/>
                <a:gd name="T55" fmla="*/ 16 h 54"/>
                <a:gd name="T56" fmla="*/ 19 w 45"/>
                <a:gd name="T57" fmla="*/ 15 h 54"/>
                <a:gd name="T58" fmla="*/ 20 w 45"/>
                <a:gd name="T59" fmla="*/ 15 h 54"/>
                <a:gd name="T60" fmla="*/ 29 w 45"/>
                <a:gd name="T61" fmla="*/ 14 h 54"/>
                <a:gd name="T62" fmla="*/ 24 w 45"/>
                <a:gd name="T63" fmla="*/ 15 h 54"/>
                <a:gd name="T64" fmla="*/ 23 w 45"/>
                <a:gd name="T65" fmla="*/ 15 h 54"/>
                <a:gd name="T66" fmla="*/ 23 w 45"/>
                <a:gd name="T67" fmla="*/ 15 h 54"/>
                <a:gd name="T68" fmla="*/ 20 w 45"/>
                <a:gd name="T69" fmla="*/ 12 h 54"/>
                <a:gd name="T70" fmla="*/ 21 w 45"/>
                <a:gd name="T71" fmla="*/ 12 h 54"/>
                <a:gd name="T72" fmla="*/ 25 w 45"/>
                <a:gd name="T73" fmla="*/ 10 h 54"/>
                <a:gd name="T74" fmla="*/ 25 w 45"/>
                <a:gd name="T75" fmla="*/ 2 h 54"/>
                <a:gd name="T76" fmla="*/ 32 w 45"/>
                <a:gd name="T77" fmla="*/ 4 h 54"/>
                <a:gd name="T78" fmla="*/ 29 w 45"/>
                <a:gd name="T79" fmla="*/ 11 h 54"/>
                <a:gd name="T80" fmla="*/ 32 w 45"/>
                <a:gd name="T81" fmla="*/ 8 h 54"/>
                <a:gd name="T82" fmla="*/ 35 w 45"/>
                <a:gd name="T83" fmla="*/ 7 h 54"/>
                <a:gd name="T84" fmla="*/ 21 w 45"/>
                <a:gd name="T85" fmla="*/ 11 h 54"/>
                <a:gd name="T86" fmla="*/ 22 w 45"/>
                <a:gd name="T87" fmla="*/ 3 h 54"/>
                <a:gd name="T88" fmla="*/ 25 w 45"/>
                <a:gd name="T89" fmla="*/ 0 h 54"/>
                <a:gd name="T90" fmla="*/ 23 w 45"/>
                <a:gd name="T91" fmla="*/ 2 h 54"/>
                <a:gd name="T92" fmla="*/ 17 w 45"/>
                <a:gd name="T93" fmla="*/ 3 h 54"/>
                <a:gd name="T94" fmla="*/ 18 w 45"/>
                <a:gd name="T95" fmla="*/ 12 h 54"/>
                <a:gd name="T96" fmla="*/ 13 w 45"/>
                <a:gd name="T97" fmla="*/ 18 h 54"/>
                <a:gd name="T98" fmla="*/ 1 w 45"/>
                <a:gd name="T99" fmla="*/ 41 h 54"/>
                <a:gd name="T100" fmla="*/ 3 w 45"/>
                <a:gd name="T101" fmla="*/ 45 h 54"/>
                <a:gd name="T102" fmla="*/ 15 w 45"/>
                <a:gd name="T103" fmla="*/ 49 h 54"/>
                <a:gd name="T104" fmla="*/ 28 w 45"/>
                <a:gd name="T105" fmla="*/ 52 h 54"/>
                <a:gd name="T106" fmla="*/ 33 w 45"/>
                <a:gd name="T107" fmla="*/ 50 h 54"/>
                <a:gd name="T108" fmla="*/ 34 w 45"/>
                <a:gd name="T109" fmla="*/ 24 h 54"/>
                <a:gd name="T110" fmla="*/ 44 w 45"/>
                <a:gd name="T111" fmla="*/ 27 h 54"/>
                <a:gd name="T112" fmla="*/ 37 w 45"/>
                <a:gd name="T113" fmla="*/ 20 h 54"/>
                <a:gd name="T114" fmla="*/ 41 w 45"/>
                <a:gd name="T115" fmla="*/ 19 h 54"/>
                <a:gd name="T116" fmla="*/ 41 w 45"/>
                <a:gd name="T117" fmla="*/ 16 h 54"/>
                <a:gd name="T118" fmla="*/ 40 w 45"/>
                <a:gd name="T119" fmla="*/ 10 h 54"/>
                <a:gd name="T120" fmla="*/ 37 w 45"/>
                <a:gd name="T121" fmla="*/ 5 h 54"/>
                <a:gd name="T122" fmla="*/ 33 w 45"/>
                <a:gd name="T123" fmla="*/ 5 h 54"/>
                <a:gd name="T124" fmla="*/ 26 w 45"/>
                <a:gd name="T1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54">
                  <a:moveTo>
                    <a:pt x="43" y="26"/>
                  </a:moveTo>
                  <a:cubicBezTo>
                    <a:pt x="42" y="26"/>
                    <a:pt x="41" y="26"/>
                    <a:pt x="40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5"/>
                  </a:cubicBezTo>
                  <a:cubicBezTo>
                    <a:pt x="43" y="25"/>
                    <a:pt x="43" y="25"/>
                    <a:pt x="43" y="26"/>
                  </a:cubicBezTo>
                  <a:moveTo>
                    <a:pt x="39" y="24"/>
                  </a:moveTo>
                  <a:cubicBezTo>
                    <a:pt x="39" y="24"/>
                    <a:pt x="38" y="24"/>
                    <a:pt x="38" y="2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3"/>
                    <a:pt x="40" y="23"/>
                    <a:pt x="41" y="23"/>
                  </a:cubicBezTo>
                  <a:cubicBezTo>
                    <a:pt x="39" y="24"/>
                    <a:pt x="39" y="24"/>
                    <a:pt x="39" y="24"/>
                  </a:cubicBezTo>
                  <a:moveTo>
                    <a:pt x="36" y="23"/>
                  </a:moveTo>
                  <a:cubicBezTo>
                    <a:pt x="36" y="23"/>
                    <a:pt x="36" y="22"/>
                    <a:pt x="35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2"/>
                    <a:pt x="38" y="22"/>
                  </a:cubicBezTo>
                  <a:cubicBezTo>
                    <a:pt x="36" y="23"/>
                    <a:pt x="36" y="23"/>
                    <a:pt x="36" y="23"/>
                  </a:cubicBezTo>
                  <a:moveTo>
                    <a:pt x="3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4" y="21"/>
                    <a:pt x="34" y="21"/>
                    <a:pt x="34" y="21"/>
                  </a:cubicBezTo>
                  <a:moveTo>
                    <a:pt x="30" y="19"/>
                  </a:move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moveTo>
                    <a:pt x="33" y="2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19"/>
                    <a:pt x="33" y="20"/>
                  </a:cubicBezTo>
                  <a:moveTo>
                    <a:pt x="28" y="19"/>
                  </a:moveTo>
                  <a:cubicBezTo>
                    <a:pt x="28" y="19"/>
                    <a:pt x="28" y="18"/>
                    <a:pt x="27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moveTo>
                    <a:pt x="35" y="19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7"/>
                  </a:cubicBezTo>
                  <a:cubicBezTo>
                    <a:pt x="36" y="17"/>
                    <a:pt x="36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5" y="19"/>
                  </a:cubicBezTo>
                  <a:moveTo>
                    <a:pt x="38" y="18"/>
                  </a:moveTo>
                  <a:cubicBezTo>
                    <a:pt x="38" y="17"/>
                    <a:pt x="38" y="17"/>
                    <a:pt x="38" y="17"/>
                  </a:cubicBezTo>
                  <a:cubicBezTo>
                    <a:pt x="39" y="17"/>
                    <a:pt x="40" y="17"/>
                    <a:pt x="40" y="17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9" y="18"/>
                    <a:pt x="39" y="18"/>
                    <a:pt x="38" y="18"/>
                  </a:cubicBezTo>
                  <a:moveTo>
                    <a:pt x="34" y="18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4" y="18"/>
                    <a:pt x="34" y="18"/>
                  </a:cubicBezTo>
                  <a:moveTo>
                    <a:pt x="2" y="43"/>
                  </a:moveTo>
                  <a:cubicBezTo>
                    <a:pt x="2" y="43"/>
                    <a:pt x="1" y="43"/>
                    <a:pt x="1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1"/>
                    <a:pt x="2" y="41"/>
                  </a:cubicBezTo>
                  <a:cubicBezTo>
                    <a:pt x="2" y="40"/>
                    <a:pt x="2" y="39"/>
                    <a:pt x="2" y="39"/>
                  </a:cubicBezTo>
                  <a:cubicBezTo>
                    <a:pt x="2" y="36"/>
                    <a:pt x="2" y="34"/>
                    <a:pt x="3" y="31"/>
                  </a:cubicBezTo>
                  <a:cubicBezTo>
                    <a:pt x="5" y="27"/>
                    <a:pt x="7" y="23"/>
                    <a:pt x="10" y="21"/>
                  </a:cubicBezTo>
                  <a:cubicBezTo>
                    <a:pt x="11" y="21"/>
                    <a:pt x="12" y="20"/>
                    <a:pt x="14" y="20"/>
                  </a:cubicBezTo>
                  <a:cubicBezTo>
                    <a:pt x="15" y="19"/>
                    <a:pt x="17" y="19"/>
                    <a:pt x="19" y="17"/>
                  </a:cubicBezTo>
                  <a:cubicBezTo>
                    <a:pt x="19" y="17"/>
                    <a:pt x="20" y="17"/>
                    <a:pt x="20" y="18"/>
                  </a:cubicBezTo>
                  <a:cubicBezTo>
                    <a:pt x="24" y="19"/>
                    <a:pt x="27" y="20"/>
                    <a:pt x="30" y="20"/>
                  </a:cubicBezTo>
                  <a:cubicBezTo>
                    <a:pt x="30" y="21"/>
                    <a:pt x="31" y="23"/>
                    <a:pt x="32" y="25"/>
                  </a:cubicBezTo>
                  <a:cubicBezTo>
                    <a:pt x="34" y="28"/>
                    <a:pt x="36" y="31"/>
                    <a:pt x="37" y="34"/>
                  </a:cubicBezTo>
                  <a:cubicBezTo>
                    <a:pt x="38" y="37"/>
                    <a:pt x="37" y="42"/>
                    <a:pt x="35" y="45"/>
                  </a:cubicBezTo>
                  <a:cubicBezTo>
                    <a:pt x="34" y="45"/>
                    <a:pt x="34" y="46"/>
                    <a:pt x="33" y="46"/>
                  </a:cubicBezTo>
                  <a:cubicBezTo>
                    <a:pt x="33" y="47"/>
                    <a:pt x="32" y="48"/>
                    <a:pt x="31" y="49"/>
                  </a:cubicBezTo>
                  <a:cubicBezTo>
                    <a:pt x="31" y="50"/>
                    <a:pt x="31" y="50"/>
                    <a:pt x="31" y="51"/>
                  </a:cubicBezTo>
                  <a:cubicBezTo>
                    <a:pt x="31" y="52"/>
                    <a:pt x="31" y="53"/>
                    <a:pt x="31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3"/>
                    <a:pt x="30" y="52"/>
                    <a:pt x="29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7" y="51"/>
                    <a:pt x="26" y="50"/>
                    <a:pt x="25" y="50"/>
                  </a:cubicBezTo>
                  <a:cubicBezTo>
                    <a:pt x="24" y="50"/>
                    <a:pt x="23" y="50"/>
                    <a:pt x="22" y="50"/>
                  </a:cubicBezTo>
                  <a:cubicBezTo>
                    <a:pt x="20" y="49"/>
                    <a:pt x="18" y="48"/>
                    <a:pt x="16" y="48"/>
                  </a:cubicBezTo>
                  <a:cubicBezTo>
                    <a:pt x="14" y="47"/>
                    <a:pt x="11" y="46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4"/>
                    <a:pt x="6" y="43"/>
                    <a:pt x="4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moveTo>
                    <a:pt x="26" y="18"/>
                  </a:moveTo>
                  <a:cubicBezTo>
                    <a:pt x="25" y="18"/>
                    <a:pt x="25" y="18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6" y="17"/>
                    <a:pt x="27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moveTo>
                    <a:pt x="23" y="17"/>
                  </a:moveTo>
                  <a:cubicBezTo>
                    <a:pt x="22" y="17"/>
                    <a:pt x="22" y="17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moveTo>
                    <a:pt x="32" y="17"/>
                  </a:moveTo>
                  <a:cubicBezTo>
                    <a:pt x="32" y="17"/>
                    <a:pt x="31" y="17"/>
                    <a:pt x="31" y="1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moveTo>
                    <a:pt x="19" y="16"/>
                  </a:move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29" y="16"/>
                  </a:moveTo>
                  <a:cubicBezTo>
                    <a:pt x="29" y="16"/>
                    <a:pt x="28" y="16"/>
                    <a:pt x="28" y="16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5"/>
                    <a:pt x="30" y="15"/>
                    <a:pt x="31" y="15"/>
                  </a:cubicBezTo>
                  <a:cubicBezTo>
                    <a:pt x="29" y="16"/>
                    <a:pt x="29" y="16"/>
                    <a:pt x="29" y="16"/>
                  </a:cubicBezTo>
                  <a:moveTo>
                    <a:pt x="26" y="16"/>
                  </a:moveTo>
                  <a:cubicBezTo>
                    <a:pt x="26" y="16"/>
                    <a:pt x="25" y="15"/>
                    <a:pt x="24" y="15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14"/>
                    <a:pt x="27" y="14"/>
                    <a:pt x="28" y="14"/>
                  </a:cubicBezTo>
                  <a:cubicBezTo>
                    <a:pt x="26" y="16"/>
                    <a:pt x="26" y="16"/>
                    <a:pt x="26" y="16"/>
                  </a:cubicBezTo>
                  <a:moveTo>
                    <a:pt x="23" y="15"/>
                  </a:moveTo>
                  <a:cubicBezTo>
                    <a:pt x="22" y="15"/>
                    <a:pt x="22" y="15"/>
                    <a:pt x="21" y="14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3" y="13"/>
                    <a:pt x="24" y="13"/>
                    <a:pt x="25" y="1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moveTo>
                    <a:pt x="20" y="14"/>
                  </a:move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0" y="13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moveTo>
                    <a:pt x="24" y="1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5" y="9"/>
                    <a:pt x="25" y="8"/>
                  </a:cubicBezTo>
                  <a:cubicBezTo>
                    <a:pt x="25" y="7"/>
                    <a:pt x="25" y="6"/>
                    <a:pt x="25" y="5"/>
                  </a:cubicBezTo>
                  <a:cubicBezTo>
                    <a:pt x="25" y="4"/>
                    <a:pt x="25" y="3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2"/>
                    <a:pt x="28" y="3"/>
                    <a:pt x="29" y="3"/>
                  </a:cubicBezTo>
                  <a:cubicBezTo>
                    <a:pt x="30" y="3"/>
                    <a:pt x="31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5"/>
                    <a:pt x="31" y="5"/>
                    <a:pt x="30" y="6"/>
                  </a:cubicBezTo>
                  <a:cubicBezTo>
                    <a:pt x="29" y="7"/>
                    <a:pt x="28" y="9"/>
                    <a:pt x="29" y="10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"/>
                    <a:pt x="31" y="9"/>
                    <a:pt x="31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3" y="7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6" y="7"/>
                    <a:pt x="38" y="8"/>
                    <a:pt x="38" y="9"/>
                  </a:cubicBezTo>
                  <a:cubicBezTo>
                    <a:pt x="36" y="10"/>
                    <a:pt x="33" y="12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4" y="12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2" y="8"/>
                    <a:pt x="21" y="5"/>
                    <a:pt x="19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3" y="6"/>
                    <a:pt x="23" y="7"/>
                    <a:pt x="23" y="8"/>
                  </a:cubicBezTo>
                  <a:cubicBezTo>
                    <a:pt x="23" y="9"/>
                    <a:pt x="24" y="10"/>
                    <a:pt x="24" y="10"/>
                  </a:cubicBezTo>
                  <a:moveTo>
                    <a:pt x="25" y="0"/>
                  </a:moveTo>
                  <a:cubicBezTo>
                    <a:pt x="25" y="0"/>
                    <a:pt x="24" y="0"/>
                    <a:pt x="24" y="1"/>
                  </a:cubicBezTo>
                  <a:cubicBezTo>
                    <a:pt x="24" y="1"/>
                    <a:pt x="23" y="1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20" y="1"/>
                    <a:pt x="19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0" y="6"/>
                    <a:pt x="20" y="8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8" y="12"/>
                    <a:pt x="18" y="12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6"/>
                    <a:pt x="18" y="16"/>
                  </a:cubicBezTo>
                  <a:cubicBezTo>
                    <a:pt x="16" y="17"/>
                    <a:pt x="15" y="18"/>
                    <a:pt x="13" y="18"/>
                  </a:cubicBezTo>
                  <a:cubicBezTo>
                    <a:pt x="12" y="19"/>
                    <a:pt x="11" y="19"/>
                    <a:pt x="9" y="20"/>
                  </a:cubicBezTo>
                  <a:cubicBezTo>
                    <a:pt x="6" y="22"/>
                    <a:pt x="3" y="26"/>
                    <a:pt x="2" y="30"/>
                  </a:cubicBezTo>
                  <a:cubicBezTo>
                    <a:pt x="1" y="33"/>
                    <a:pt x="1" y="36"/>
                    <a:pt x="1" y="39"/>
                  </a:cubicBezTo>
                  <a:cubicBezTo>
                    <a:pt x="1" y="39"/>
                    <a:pt x="1" y="40"/>
                    <a:pt x="1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5"/>
                    <a:pt x="1" y="45"/>
                    <a:pt x="2" y="45"/>
                  </a:cubicBezTo>
                  <a:cubicBezTo>
                    <a:pt x="2" y="45"/>
                    <a:pt x="3" y="45"/>
                    <a:pt x="3" y="45"/>
                  </a:cubicBezTo>
                  <a:cubicBezTo>
                    <a:pt x="3" y="45"/>
                    <a:pt x="3" y="45"/>
                    <a:pt x="4" y="45"/>
                  </a:cubicBezTo>
                  <a:cubicBezTo>
                    <a:pt x="5" y="45"/>
                    <a:pt x="7" y="45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7" y="50"/>
                    <a:pt x="20" y="50"/>
                    <a:pt x="22" y="51"/>
                  </a:cubicBezTo>
                  <a:cubicBezTo>
                    <a:pt x="23" y="51"/>
                    <a:pt x="24" y="52"/>
                    <a:pt x="25" y="52"/>
                  </a:cubicBezTo>
                  <a:cubicBezTo>
                    <a:pt x="25" y="52"/>
                    <a:pt x="26" y="52"/>
                    <a:pt x="27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3"/>
                    <a:pt x="29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2" y="54"/>
                    <a:pt x="32" y="52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9"/>
                    <a:pt x="34" y="48"/>
                    <a:pt x="34" y="47"/>
                  </a:cubicBezTo>
                  <a:cubicBezTo>
                    <a:pt x="35" y="47"/>
                    <a:pt x="35" y="46"/>
                    <a:pt x="36" y="46"/>
                  </a:cubicBezTo>
                  <a:cubicBezTo>
                    <a:pt x="38" y="42"/>
                    <a:pt x="39" y="38"/>
                    <a:pt x="38" y="33"/>
                  </a:cubicBezTo>
                  <a:cubicBezTo>
                    <a:pt x="37" y="30"/>
                    <a:pt x="35" y="27"/>
                    <a:pt x="34" y="24"/>
                  </a:cubicBezTo>
                  <a:cubicBezTo>
                    <a:pt x="33" y="23"/>
                    <a:pt x="32" y="21"/>
                    <a:pt x="31" y="20"/>
                  </a:cubicBezTo>
                  <a:cubicBezTo>
                    <a:pt x="34" y="23"/>
                    <a:pt x="39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6"/>
                    <a:pt x="44" y="25"/>
                    <a:pt x="45" y="25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2" y="23"/>
                    <a:pt x="39" y="21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0"/>
                    <a:pt x="39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7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8" y="16"/>
                    <a:pt x="36" y="16"/>
                  </a:cubicBezTo>
                  <a:cubicBezTo>
                    <a:pt x="36" y="16"/>
                    <a:pt x="35" y="16"/>
                    <a:pt x="34" y="16"/>
                  </a:cubicBezTo>
                  <a:cubicBezTo>
                    <a:pt x="34" y="15"/>
                    <a:pt x="34" y="15"/>
                    <a:pt x="33" y="15"/>
                  </a:cubicBezTo>
                  <a:cubicBezTo>
                    <a:pt x="34" y="13"/>
                    <a:pt x="37" y="11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8" y="7"/>
                    <a:pt x="37" y="6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3"/>
                    <a:pt x="33" y="3"/>
                    <a:pt x="32" y="3"/>
                  </a:cubicBezTo>
                  <a:cubicBezTo>
                    <a:pt x="31" y="2"/>
                    <a:pt x="30" y="2"/>
                    <a:pt x="29" y="2"/>
                  </a:cubicBezTo>
                  <a:cubicBezTo>
                    <a:pt x="28" y="1"/>
                    <a:pt x="27" y="1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Freeform 54"/>
            <p:cNvSpPr>
              <a:spLocks noEditPoints="1"/>
            </p:cNvSpPr>
            <p:nvPr/>
          </p:nvSpPr>
          <p:spPr bwMode="auto">
            <a:xfrm>
              <a:off x="4084" y="2477"/>
              <a:ext cx="9" cy="14"/>
            </a:xfrm>
            <a:custGeom>
              <a:avLst/>
              <a:gdLst>
                <a:gd name="T0" fmla="*/ 1 w 4"/>
                <a:gd name="T1" fmla="*/ 5 h 6"/>
                <a:gd name="T2" fmla="*/ 1 w 4"/>
                <a:gd name="T3" fmla="*/ 5 h 6"/>
                <a:gd name="T4" fmla="*/ 2 w 4"/>
                <a:gd name="T5" fmla="*/ 2 h 6"/>
                <a:gd name="T6" fmla="*/ 2 w 4"/>
                <a:gd name="T7" fmla="*/ 3 h 6"/>
                <a:gd name="T8" fmla="*/ 2 w 4"/>
                <a:gd name="T9" fmla="*/ 4 h 6"/>
                <a:gd name="T10" fmla="*/ 1 w 4"/>
                <a:gd name="T11" fmla="*/ 5 h 6"/>
                <a:gd name="T12" fmla="*/ 1 w 4"/>
                <a:gd name="T13" fmla="*/ 0 h 6"/>
                <a:gd name="T14" fmla="*/ 1 w 4"/>
                <a:gd name="T15" fmla="*/ 0 h 6"/>
                <a:gd name="T16" fmla="*/ 0 w 4"/>
                <a:gd name="T17" fmla="*/ 5 h 6"/>
                <a:gd name="T18" fmla="*/ 0 w 4"/>
                <a:gd name="T19" fmla="*/ 6 h 6"/>
                <a:gd name="T20" fmla="*/ 0 w 4"/>
                <a:gd name="T21" fmla="*/ 6 h 6"/>
                <a:gd name="T22" fmla="*/ 1 w 4"/>
                <a:gd name="T23" fmla="*/ 6 h 6"/>
                <a:gd name="T24" fmla="*/ 1 w 4"/>
                <a:gd name="T25" fmla="*/ 6 h 6"/>
                <a:gd name="T26" fmla="*/ 3 w 4"/>
                <a:gd name="T27" fmla="*/ 5 h 6"/>
                <a:gd name="T28" fmla="*/ 3 w 4"/>
                <a:gd name="T29" fmla="*/ 2 h 6"/>
                <a:gd name="T30" fmla="*/ 2 w 4"/>
                <a:gd name="T31" fmla="*/ 0 h 6"/>
                <a:gd name="T32" fmla="*/ 1 w 4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6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1" y="5"/>
                    <a:pt x="1" y="5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3" y="6"/>
                    <a:pt x="3" y="5"/>
                  </a:cubicBezTo>
                  <a:cubicBezTo>
                    <a:pt x="4" y="4"/>
                    <a:pt x="4" y="3"/>
                    <a:pt x="3" y="2"/>
                  </a:cubicBezTo>
                  <a:cubicBezTo>
                    <a:pt x="3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9" name="Freeform 55"/>
            <p:cNvSpPr>
              <a:spLocks noEditPoints="1"/>
            </p:cNvSpPr>
            <p:nvPr/>
          </p:nvSpPr>
          <p:spPr bwMode="auto">
            <a:xfrm>
              <a:off x="4062" y="2448"/>
              <a:ext cx="46" cy="50"/>
            </a:xfrm>
            <a:custGeom>
              <a:avLst/>
              <a:gdLst>
                <a:gd name="T0" fmla="*/ 12 w 19"/>
                <a:gd name="T1" fmla="*/ 3 h 21"/>
                <a:gd name="T2" fmla="*/ 14 w 19"/>
                <a:gd name="T3" fmla="*/ 1 h 21"/>
                <a:gd name="T4" fmla="*/ 13 w 19"/>
                <a:gd name="T5" fmla="*/ 3 h 21"/>
                <a:gd name="T6" fmla="*/ 13 w 19"/>
                <a:gd name="T7" fmla="*/ 3 h 21"/>
                <a:gd name="T8" fmla="*/ 17 w 19"/>
                <a:gd name="T9" fmla="*/ 7 h 21"/>
                <a:gd name="T10" fmla="*/ 13 w 19"/>
                <a:gd name="T11" fmla="*/ 5 h 21"/>
                <a:gd name="T12" fmla="*/ 12 w 19"/>
                <a:gd name="T13" fmla="*/ 5 h 21"/>
                <a:gd name="T14" fmla="*/ 11 w 19"/>
                <a:gd name="T15" fmla="*/ 11 h 21"/>
                <a:gd name="T16" fmla="*/ 14 w 19"/>
                <a:gd name="T17" fmla="*/ 14 h 21"/>
                <a:gd name="T18" fmla="*/ 13 w 19"/>
                <a:gd name="T19" fmla="*/ 18 h 21"/>
                <a:gd name="T20" fmla="*/ 9 w 19"/>
                <a:gd name="T21" fmla="*/ 19 h 21"/>
                <a:gd name="T22" fmla="*/ 8 w 19"/>
                <a:gd name="T23" fmla="*/ 19 h 21"/>
                <a:gd name="T24" fmla="*/ 7 w 19"/>
                <a:gd name="T25" fmla="*/ 20 h 21"/>
                <a:gd name="T26" fmla="*/ 7 w 19"/>
                <a:gd name="T27" fmla="*/ 19 h 21"/>
                <a:gd name="T28" fmla="*/ 6 w 19"/>
                <a:gd name="T29" fmla="*/ 18 h 21"/>
                <a:gd name="T30" fmla="*/ 3 w 19"/>
                <a:gd name="T31" fmla="*/ 14 h 21"/>
                <a:gd name="T32" fmla="*/ 7 w 19"/>
                <a:gd name="T33" fmla="*/ 17 h 21"/>
                <a:gd name="T34" fmla="*/ 9 w 19"/>
                <a:gd name="T35" fmla="*/ 11 h 21"/>
                <a:gd name="T36" fmla="*/ 6 w 19"/>
                <a:gd name="T37" fmla="*/ 6 h 21"/>
                <a:gd name="T38" fmla="*/ 10 w 19"/>
                <a:gd name="T39" fmla="*/ 3 h 21"/>
                <a:gd name="T40" fmla="*/ 12 w 19"/>
                <a:gd name="T41" fmla="*/ 0 h 21"/>
                <a:gd name="T42" fmla="*/ 11 w 19"/>
                <a:gd name="T43" fmla="*/ 2 h 21"/>
                <a:gd name="T44" fmla="*/ 8 w 19"/>
                <a:gd name="T45" fmla="*/ 2 h 21"/>
                <a:gd name="T46" fmla="*/ 8 w 19"/>
                <a:gd name="T47" fmla="*/ 11 h 21"/>
                <a:gd name="T48" fmla="*/ 4 w 19"/>
                <a:gd name="T49" fmla="*/ 13 h 21"/>
                <a:gd name="T50" fmla="*/ 3 w 19"/>
                <a:gd name="T51" fmla="*/ 13 h 21"/>
                <a:gd name="T52" fmla="*/ 0 w 19"/>
                <a:gd name="T53" fmla="*/ 15 h 21"/>
                <a:gd name="T54" fmla="*/ 6 w 19"/>
                <a:gd name="T55" fmla="*/ 19 h 21"/>
                <a:gd name="T56" fmla="*/ 6 w 19"/>
                <a:gd name="T57" fmla="*/ 20 h 21"/>
                <a:gd name="T58" fmla="*/ 8 w 19"/>
                <a:gd name="T59" fmla="*/ 21 h 21"/>
                <a:gd name="T60" fmla="*/ 9 w 19"/>
                <a:gd name="T61" fmla="*/ 21 h 21"/>
                <a:gd name="T62" fmla="*/ 9 w 19"/>
                <a:gd name="T63" fmla="*/ 20 h 21"/>
                <a:gd name="T64" fmla="*/ 13 w 19"/>
                <a:gd name="T65" fmla="*/ 19 h 21"/>
                <a:gd name="T66" fmla="*/ 15 w 19"/>
                <a:gd name="T67" fmla="*/ 13 h 21"/>
                <a:gd name="T68" fmla="*/ 13 w 19"/>
                <a:gd name="T69" fmla="*/ 6 h 21"/>
                <a:gd name="T70" fmla="*/ 15 w 19"/>
                <a:gd name="T71" fmla="*/ 9 h 21"/>
                <a:gd name="T72" fmla="*/ 16 w 19"/>
                <a:gd name="T73" fmla="*/ 9 h 21"/>
                <a:gd name="T74" fmla="*/ 18 w 19"/>
                <a:gd name="T75" fmla="*/ 6 h 21"/>
                <a:gd name="T76" fmla="*/ 15 w 19"/>
                <a:gd name="T77" fmla="*/ 2 h 21"/>
                <a:gd name="T78" fmla="*/ 15 w 19"/>
                <a:gd name="T79" fmla="*/ 0 h 21"/>
                <a:gd name="T80" fmla="*/ 12 w 19"/>
                <a:gd name="T8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" h="21">
                  <a:moveTo>
                    <a:pt x="11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6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7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7"/>
                    <a:pt x="11" y="8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2"/>
                    <a:pt x="13" y="13"/>
                    <a:pt x="14" y="14"/>
                  </a:cubicBezTo>
                  <a:cubicBezTo>
                    <a:pt x="14" y="14"/>
                    <a:pt x="14" y="15"/>
                    <a:pt x="14" y="16"/>
                  </a:cubicBezTo>
                  <a:cubicBezTo>
                    <a:pt x="14" y="17"/>
                    <a:pt x="14" y="18"/>
                    <a:pt x="13" y="18"/>
                  </a:cubicBezTo>
                  <a:cubicBezTo>
                    <a:pt x="12" y="19"/>
                    <a:pt x="11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6"/>
                    <a:pt x="2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4" y="15"/>
                    <a:pt x="6" y="16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5"/>
                    <a:pt x="9" y="13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9"/>
                    <a:pt x="6" y="7"/>
                    <a:pt x="6" y="6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3"/>
                    <a:pt x="5" y="4"/>
                    <a:pt x="5" y="6"/>
                  </a:cubicBezTo>
                  <a:cubicBezTo>
                    <a:pt x="5" y="8"/>
                    <a:pt x="6" y="9"/>
                    <a:pt x="8" y="11"/>
                  </a:cubicBezTo>
                  <a:cubicBezTo>
                    <a:pt x="8" y="13"/>
                    <a:pt x="7" y="14"/>
                    <a:pt x="7" y="15"/>
                  </a:cubicBezTo>
                  <a:cubicBezTo>
                    <a:pt x="6" y="15"/>
                    <a:pt x="5" y="14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3"/>
                    <a:pt x="2" y="14"/>
                    <a:pt x="1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7"/>
                    <a:pt x="5" y="18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20"/>
                    <a:pt x="13" y="20"/>
                    <a:pt x="13" y="19"/>
                  </a:cubicBezTo>
                  <a:cubicBezTo>
                    <a:pt x="15" y="19"/>
                    <a:pt x="16" y="17"/>
                    <a:pt x="16" y="16"/>
                  </a:cubicBezTo>
                  <a:cubicBezTo>
                    <a:pt x="16" y="15"/>
                    <a:pt x="15" y="14"/>
                    <a:pt x="15" y="13"/>
                  </a:cubicBezTo>
                  <a:cubicBezTo>
                    <a:pt x="14" y="12"/>
                    <a:pt x="13" y="11"/>
                    <a:pt x="12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4" y="7"/>
                    <a:pt x="14" y="8"/>
                    <a:pt x="15" y="8"/>
                  </a:cubicBezTo>
                  <a:cubicBezTo>
                    <a:pt x="15" y="8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7"/>
                    <a:pt x="19" y="7"/>
                    <a:pt x="18" y="6"/>
                  </a:cubicBezTo>
                  <a:cubicBezTo>
                    <a:pt x="18" y="5"/>
                    <a:pt x="16" y="3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0" name="Freeform 56"/>
            <p:cNvSpPr>
              <a:spLocks noEditPoints="1"/>
            </p:cNvSpPr>
            <p:nvPr/>
          </p:nvSpPr>
          <p:spPr bwMode="auto">
            <a:xfrm>
              <a:off x="4079" y="2458"/>
              <a:ext cx="10" cy="11"/>
            </a:xfrm>
            <a:custGeom>
              <a:avLst/>
              <a:gdLst>
                <a:gd name="T0" fmla="*/ 2 w 4"/>
                <a:gd name="T1" fmla="*/ 3 h 5"/>
                <a:gd name="T2" fmla="*/ 2 w 4"/>
                <a:gd name="T3" fmla="*/ 2 h 5"/>
                <a:gd name="T4" fmla="*/ 3 w 4"/>
                <a:gd name="T5" fmla="*/ 1 h 5"/>
                <a:gd name="T6" fmla="*/ 2 w 4"/>
                <a:gd name="T7" fmla="*/ 3 h 5"/>
                <a:gd name="T8" fmla="*/ 4 w 4"/>
                <a:gd name="T9" fmla="*/ 0 h 5"/>
                <a:gd name="T10" fmla="*/ 1 w 4"/>
                <a:gd name="T11" fmla="*/ 1 h 5"/>
                <a:gd name="T12" fmla="*/ 2 w 4"/>
                <a:gd name="T13" fmla="*/ 4 h 5"/>
                <a:gd name="T14" fmla="*/ 2 w 4"/>
                <a:gd name="T15" fmla="*/ 5 h 5"/>
                <a:gd name="T16" fmla="*/ 2 w 4"/>
                <a:gd name="T17" fmla="*/ 5 h 5"/>
                <a:gd name="T18" fmla="*/ 2 w 4"/>
                <a:gd name="T19" fmla="*/ 5 h 5"/>
                <a:gd name="T20" fmla="*/ 3 w 4"/>
                <a:gd name="T21" fmla="*/ 5 h 5"/>
                <a:gd name="T22" fmla="*/ 3 w 4"/>
                <a:gd name="T23" fmla="*/ 5 h 5"/>
                <a:gd name="T24" fmla="*/ 4 w 4"/>
                <a:gd name="T25" fmla="*/ 0 h 5"/>
                <a:gd name="T26" fmla="*/ 4 w 4"/>
                <a:gd name="T27" fmla="*/ 0 h 5"/>
                <a:gd name="T28" fmla="*/ 4 w 4"/>
                <a:gd name="T29" fmla="*/ 0 h 5"/>
                <a:gd name="T30" fmla="*/ 4 w 4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5">
                  <a:moveTo>
                    <a:pt x="2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2"/>
                    <a:pt x="2" y="2"/>
                    <a:pt x="2" y="3"/>
                  </a:cubicBezTo>
                  <a:moveTo>
                    <a:pt x="4" y="0"/>
                  </a:moveTo>
                  <a:cubicBezTo>
                    <a:pt x="3" y="0"/>
                    <a:pt x="1" y="0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3"/>
                    <a:pt x="4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1" name="Freeform 57"/>
            <p:cNvSpPr>
              <a:spLocks noEditPoints="1"/>
            </p:cNvSpPr>
            <p:nvPr/>
          </p:nvSpPr>
          <p:spPr bwMode="auto">
            <a:xfrm>
              <a:off x="3534" y="2367"/>
              <a:ext cx="55" cy="52"/>
            </a:xfrm>
            <a:custGeom>
              <a:avLst/>
              <a:gdLst>
                <a:gd name="T0" fmla="*/ 14 w 23"/>
                <a:gd name="T1" fmla="*/ 21 h 22"/>
                <a:gd name="T2" fmla="*/ 12 w 23"/>
                <a:gd name="T3" fmla="*/ 21 h 22"/>
                <a:gd name="T4" fmla="*/ 13 w 23"/>
                <a:gd name="T5" fmla="*/ 21 h 22"/>
                <a:gd name="T6" fmla="*/ 11 w 23"/>
                <a:gd name="T7" fmla="*/ 21 h 22"/>
                <a:gd name="T8" fmla="*/ 11 w 23"/>
                <a:gd name="T9" fmla="*/ 21 h 22"/>
                <a:gd name="T10" fmla="*/ 10 w 23"/>
                <a:gd name="T11" fmla="*/ 21 h 22"/>
                <a:gd name="T12" fmla="*/ 9 w 23"/>
                <a:gd name="T13" fmla="*/ 21 h 22"/>
                <a:gd name="T14" fmla="*/ 10 w 23"/>
                <a:gd name="T15" fmla="*/ 20 h 22"/>
                <a:gd name="T16" fmla="*/ 8 w 23"/>
                <a:gd name="T17" fmla="*/ 21 h 22"/>
                <a:gd name="T18" fmla="*/ 9 w 23"/>
                <a:gd name="T19" fmla="*/ 21 h 22"/>
                <a:gd name="T20" fmla="*/ 8 w 23"/>
                <a:gd name="T21" fmla="*/ 19 h 22"/>
                <a:gd name="T22" fmla="*/ 7 w 23"/>
                <a:gd name="T23" fmla="*/ 20 h 22"/>
                <a:gd name="T24" fmla="*/ 8 w 23"/>
                <a:gd name="T25" fmla="*/ 19 h 22"/>
                <a:gd name="T26" fmla="*/ 4 w 23"/>
                <a:gd name="T27" fmla="*/ 18 h 22"/>
                <a:gd name="T28" fmla="*/ 5 w 23"/>
                <a:gd name="T29" fmla="*/ 19 h 22"/>
                <a:gd name="T30" fmla="*/ 4 w 23"/>
                <a:gd name="T31" fmla="*/ 16 h 22"/>
                <a:gd name="T32" fmla="*/ 4 w 23"/>
                <a:gd name="T33" fmla="*/ 17 h 22"/>
                <a:gd name="T34" fmla="*/ 3 w 23"/>
                <a:gd name="T35" fmla="*/ 15 h 22"/>
                <a:gd name="T36" fmla="*/ 4 w 23"/>
                <a:gd name="T37" fmla="*/ 15 h 22"/>
                <a:gd name="T38" fmla="*/ 2 w 23"/>
                <a:gd name="T39" fmla="*/ 15 h 22"/>
                <a:gd name="T40" fmla="*/ 3 w 23"/>
                <a:gd name="T41" fmla="*/ 13 h 22"/>
                <a:gd name="T42" fmla="*/ 2 w 23"/>
                <a:gd name="T43" fmla="*/ 13 h 22"/>
                <a:gd name="T44" fmla="*/ 3 w 23"/>
                <a:gd name="T45" fmla="*/ 10 h 22"/>
                <a:gd name="T46" fmla="*/ 2 w 23"/>
                <a:gd name="T47" fmla="*/ 10 h 22"/>
                <a:gd name="T48" fmla="*/ 3 w 23"/>
                <a:gd name="T49" fmla="*/ 9 h 22"/>
                <a:gd name="T50" fmla="*/ 2 w 23"/>
                <a:gd name="T51" fmla="*/ 9 h 22"/>
                <a:gd name="T52" fmla="*/ 3 w 23"/>
                <a:gd name="T53" fmla="*/ 8 h 22"/>
                <a:gd name="T54" fmla="*/ 2 w 23"/>
                <a:gd name="T55" fmla="*/ 7 h 22"/>
                <a:gd name="T56" fmla="*/ 3 w 23"/>
                <a:gd name="T57" fmla="*/ 6 h 22"/>
                <a:gd name="T58" fmla="*/ 3 w 23"/>
                <a:gd name="T59" fmla="*/ 6 h 22"/>
                <a:gd name="T60" fmla="*/ 4 w 23"/>
                <a:gd name="T61" fmla="*/ 5 h 22"/>
                <a:gd name="T62" fmla="*/ 14 w 23"/>
                <a:gd name="T63" fmla="*/ 20 h 22"/>
                <a:gd name="T64" fmla="*/ 9 w 23"/>
                <a:gd name="T65" fmla="*/ 1 h 22"/>
                <a:gd name="T66" fmla="*/ 21 w 23"/>
                <a:gd name="T67" fmla="*/ 16 h 22"/>
                <a:gd name="T68" fmla="*/ 12 w 23"/>
                <a:gd name="T69" fmla="*/ 0 h 22"/>
                <a:gd name="T70" fmla="*/ 6 w 23"/>
                <a:gd name="T71" fmla="*/ 2 h 22"/>
                <a:gd name="T72" fmla="*/ 3 w 23"/>
                <a:gd name="T73" fmla="*/ 4 h 22"/>
                <a:gd name="T74" fmla="*/ 1 w 23"/>
                <a:gd name="T75" fmla="*/ 15 h 22"/>
                <a:gd name="T76" fmla="*/ 10 w 23"/>
                <a:gd name="T77" fmla="*/ 22 h 22"/>
                <a:gd name="T78" fmla="*/ 13 w 23"/>
                <a:gd name="T79" fmla="*/ 22 h 22"/>
                <a:gd name="T80" fmla="*/ 13 w 23"/>
                <a:gd name="T81" fmla="*/ 22 h 22"/>
                <a:gd name="T82" fmla="*/ 18 w 23"/>
                <a:gd name="T83" fmla="*/ 20 h 22"/>
                <a:gd name="T84" fmla="*/ 22 w 23"/>
                <a:gd name="T8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22">
                  <a:moveTo>
                    <a:pt x="13" y="21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1"/>
                    <a:pt x="13" y="21"/>
                    <a:pt x="13" y="21"/>
                  </a:cubicBezTo>
                  <a:moveTo>
                    <a:pt x="12" y="21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1"/>
                    <a:pt x="10" y="21"/>
                  </a:cubicBezTo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9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7" y="21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1"/>
                    <a:pt x="7" y="21"/>
                    <a:pt x="7" y="21"/>
                  </a:cubicBezTo>
                  <a:moveTo>
                    <a:pt x="7" y="20"/>
                  </a:moveTo>
                  <a:cubicBezTo>
                    <a:pt x="6" y="20"/>
                    <a:pt x="6" y="20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5" y="19"/>
                  </a:moveTo>
                  <a:cubicBezTo>
                    <a:pt x="5" y="19"/>
                    <a:pt x="4" y="18"/>
                    <a:pt x="4" y="18"/>
                  </a:cubicBezTo>
                  <a:cubicBezTo>
                    <a:pt x="4" y="17"/>
                    <a:pt x="5" y="17"/>
                    <a:pt x="5" y="16"/>
                  </a:cubicBezTo>
                  <a:cubicBezTo>
                    <a:pt x="5" y="17"/>
                    <a:pt x="5" y="17"/>
                    <a:pt x="6" y="18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4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7"/>
                    <a:pt x="4" y="17"/>
                  </a:cubicBezTo>
                  <a:moveTo>
                    <a:pt x="3" y="16"/>
                  </a:moveTo>
                  <a:cubicBezTo>
                    <a:pt x="3" y="16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2" y="15"/>
                  </a:moveTo>
                  <a:cubicBezTo>
                    <a:pt x="2" y="14"/>
                    <a:pt x="2" y="14"/>
                    <a:pt x="2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2" y="13"/>
                  </a:moveTo>
                  <a:cubicBezTo>
                    <a:pt x="2" y="12"/>
                    <a:pt x="2" y="11"/>
                    <a:pt x="2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1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moveTo>
                    <a:pt x="2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2" y="9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moveTo>
                    <a:pt x="3" y="6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14" y="20"/>
                  </a:moveTo>
                  <a:cubicBezTo>
                    <a:pt x="10" y="20"/>
                    <a:pt x="6" y="18"/>
                    <a:pt x="5" y="14"/>
                  </a:cubicBezTo>
                  <a:cubicBezTo>
                    <a:pt x="3" y="11"/>
                    <a:pt x="4" y="7"/>
                    <a:pt x="5" y="5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0" y="1"/>
                    <a:pt x="11" y="1"/>
                    <a:pt x="12" y="1"/>
                  </a:cubicBezTo>
                  <a:cubicBezTo>
                    <a:pt x="16" y="1"/>
                    <a:pt x="19" y="4"/>
                    <a:pt x="21" y="8"/>
                  </a:cubicBezTo>
                  <a:cubicBezTo>
                    <a:pt x="22" y="11"/>
                    <a:pt x="22" y="14"/>
                    <a:pt x="21" y="16"/>
                  </a:cubicBezTo>
                  <a:cubicBezTo>
                    <a:pt x="20" y="18"/>
                    <a:pt x="18" y="19"/>
                    <a:pt x="16" y="20"/>
                  </a:cubicBezTo>
                  <a:cubicBezTo>
                    <a:pt x="15" y="20"/>
                    <a:pt x="14" y="20"/>
                    <a:pt x="14" y="20"/>
                  </a:cubicBezTo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7"/>
                    <a:pt x="0" y="12"/>
                    <a:pt x="1" y="15"/>
                  </a:cubicBezTo>
                  <a:cubicBezTo>
                    <a:pt x="3" y="19"/>
                    <a:pt x="6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7" y="21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9"/>
                    <a:pt x="21" y="18"/>
                    <a:pt x="22" y="16"/>
                  </a:cubicBezTo>
                  <a:cubicBezTo>
                    <a:pt x="23" y="14"/>
                    <a:pt x="23" y="11"/>
                    <a:pt x="22" y="8"/>
                  </a:cubicBezTo>
                  <a:cubicBezTo>
                    <a:pt x="20" y="3"/>
                    <a:pt x="1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2" name="Freeform 58"/>
            <p:cNvSpPr>
              <a:spLocks noEditPoints="1"/>
            </p:cNvSpPr>
            <p:nvPr/>
          </p:nvSpPr>
          <p:spPr bwMode="auto">
            <a:xfrm>
              <a:off x="3544" y="2372"/>
              <a:ext cx="40" cy="40"/>
            </a:xfrm>
            <a:custGeom>
              <a:avLst/>
              <a:gdLst>
                <a:gd name="T0" fmla="*/ 16 w 17"/>
                <a:gd name="T1" fmla="*/ 10 h 17"/>
                <a:gd name="T2" fmla="*/ 16 w 17"/>
                <a:gd name="T3" fmla="*/ 11 h 17"/>
                <a:gd name="T4" fmla="*/ 16 w 17"/>
                <a:gd name="T5" fmla="*/ 9 h 17"/>
                <a:gd name="T6" fmla="*/ 16 w 17"/>
                <a:gd name="T7" fmla="*/ 10 h 17"/>
                <a:gd name="T8" fmla="*/ 16 w 17"/>
                <a:gd name="T9" fmla="*/ 8 h 17"/>
                <a:gd name="T10" fmla="*/ 16 w 17"/>
                <a:gd name="T11" fmla="*/ 7 h 17"/>
                <a:gd name="T12" fmla="*/ 16 w 17"/>
                <a:gd name="T13" fmla="*/ 8 h 17"/>
                <a:gd name="T14" fmla="*/ 15 w 17"/>
                <a:gd name="T15" fmla="*/ 7 h 17"/>
                <a:gd name="T16" fmla="*/ 15 w 17"/>
                <a:gd name="T17" fmla="*/ 6 h 17"/>
                <a:gd name="T18" fmla="*/ 15 w 17"/>
                <a:gd name="T19" fmla="*/ 7 h 17"/>
                <a:gd name="T20" fmla="*/ 14 w 17"/>
                <a:gd name="T21" fmla="*/ 5 h 17"/>
                <a:gd name="T22" fmla="*/ 15 w 17"/>
                <a:gd name="T23" fmla="*/ 5 h 17"/>
                <a:gd name="T24" fmla="*/ 14 w 17"/>
                <a:gd name="T25" fmla="*/ 4 h 17"/>
                <a:gd name="T26" fmla="*/ 13 w 17"/>
                <a:gd name="T27" fmla="*/ 3 h 17"/>
                <a:gd name="T28" fmla="*/ 14 w 17"/>
                <a:gd name="T29" fmla="*/ 4 h 17"/>
                <a:gd name="T30" fmla="*/ 12 w 17"/>
                <a:gd name="T31" fmla="*/ 2 h 17"/>
                <a:gd name="T32" fmla="*/ 13 w 17"/>
                <a:gd name="T33" fmla="*/ 3 h 17"/>
                <a:gd name="T34" fmla="*/ 10 w 17"/>
                <a:gd name="T35" fmla="*/ 16 h 17"/>
                <a:gd name="T36" fmla="*/ 2 w 17"/>
                <a:gd name="T37" fmla="*/ 4 h 17"/>
                <a:gd name="T38" fmla="*/ 4 w 17"/>
                <a:gd name="T39" fmla="*/ 2 h 17"/>
                <a:gd name="T40" fmla="*/ 7 w 17"/>
                <a:gd name="T41" fmla="*/ 2 h 17"/>
                <a:gd name="T42" fmla="*/ 12 w 17"/>
                <a:gd name="T43" fmla="*/ 4 h 17"/>
                <a:gd name="T44" fmla="*/ 12 w 17"/>
                <a:gd name="T45" fmla="*/ 4 h 17"/>
                <a:gd name="T46" fmla="*/ 13 w 17"/>
                <a:gd name="T47" fmla="*/ 15 h 17"/>
                <a:gd name="T48" fmla="*/ 11 w 17"/>
                <a:gd name="T49" fmla="*/ 16 h 17"/>
                <a:gd name="T50" fmla="*/ 11 w 17"/>
                <a:gd name="T51" fmla="*/ 2 h 17"/>
                <a:gd name="T52" fmla="*/ 11 w 17"/>
                <a:gd name="T53" fmla="*/ 2 h 17"/>
                <a:gd name="T54" fmla="*/ 11 w 17"/>
                <a:gd name="T55" fmla="*/ 2 h 17"/>
                <a:gd name="T56" fmla="*/ 10 w 17"/>
                <a:gd name="T57" fmla="*/ 1 h 17"/>
                <a:gd name="T58" fmla="*/ 10 w 17"/>
                <a:gd name="T59" fmla="*/ 1 h 17"/>
                <a:gd name="T60" fmla="*/ 6 w 17"/>
                <a:gd name="T61" fmla="*/ 0 h 17"/>
                <a:gd name="T62" fmla="*/ 1 w 17"/>
                <a:gd name="T63" fmla="*/ 12 h 17"/>
                <a:gd name="T64" fmla="*/ 11 w 17"/>
                <a:gd name="T65" fmla="*/ 17 h 17"/>
                <a:gd name="T66" fmla="*/ 16 w 17"/>
                <a:gd name="T6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" h="17">
                  <a:moveTo>
                    <a:pt x="16" y="11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moveTo>
                    <a:pt x="16" y="1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moveTo>
                    <a:pt x="16" y="8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5" y="7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moveTo>
                    <a:pt x="15" y="6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moveTo>
                    <a:pt x="14" y="4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moveTo>
                    <a:pt x="13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moveTo>
                    <a:pt x="10" y="16"/>
                  </a:moveTo>
                  <a:cubicBezTo>
                    <a:pt x="6" y="16"/>
                    <a:pt x="3" y="14"/>
                    <a:pt x="2" y="11"/>
                  </a:cubicBezTo>
                  <a:cubicBezTo>
                    <a:pt x="1" y="9"/>
                    <a:pt x="1" y="6"/>
                    <a:pt x="2" y="4"/>
                  </a:cubicBezTo>
                  <a:cubicBezTo>
                    <a:pt x="3" y="3"/>
                    <a:pt x="3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9" y="2"/>
                    <a:pt x="10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4" y="6"/>
                    <a:pt x="15" y="8"/>
                  </a:cubicBezTo>
                  <a:cubicBezTo>
                    <a:pt x="16" y="10"/>
                    <a:pt x="15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0" y="16"/>
                    <a:pt x="10" y="16"/>
                  </a:cubicBezTo>
                  <a:moveTo>
                    <a:pt x="11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8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0" y="6"/>
                    <a:pt x="0" y="9"/>
                    <a:pt x="1" y="12"/>
                  </a:cubicBezTo>
                  <a:cubicBezTo>
                    <a:pt x="3" y="15"/>
                    <a:pt x="6" y="17"/>
                    <a:pt x="10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3" y="17"/>
                    <a:pt x="15" y="15"/>
                    <a:pt x="16" y="13"/>
                  </a:cubicBezTo>
                  <a:cubicBezTo>
                    <a:pt x="17" y="11"/>
                    <a:pt x="17" y="9"/>
                    <a:pt x="16" y="7"/>
                  </a:cubicBezTo>
                  <a:cubicBezTo>
                    <a:pt x="15" y="3"/>
                    <a:pt x="11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3" name="Freeform 59"/>
            <p:cNvSpPr>
              <a:spLocks noEditPoints="1"/>
            </p:cNvSpPr>
            <p:nvPr/>
          </p:nvSpPr>
          <p:spPr bwMode="auto">
            <a:xfrm>
              <a:off x="3553" y="2379"/>
              <a:ext cx="22" cy="29"/>
            </a:xfrm>
            <a:custGeom>
              <a:avLst/>
              <a:gdLst>
                <a:gd name="T0" fmla="*/ 1 w 9"/>
                <a:gd name="T1" fmla="*/ 6 h 12"/>
                <a:gd name="T2" fmla="*/ 1 w 9"/>
                <a:gd name="T3" fmla="*/ 3 h 12"/>
                <a:gd name="T4" fmla="*/ 2 w 9"/>
                <a:gd name="T5" fmla="*/ 2 h 12"/>
                <a:gd name="T6" fmla="*/ 1 w 9"/>
                <a:gd name="T7" fmla="*/ 1 h 12"/>
                <a:gd name="T8" fmla="*/ 2 w 9"/>
                <a:gd name="T9" fmla="*/ 1 h 12"/>
                <a:gd name="T10" fmla="*/ 2 w 9"/>
                <a:gd name="T11" fmla="*/ 1 h 12"/>
                <a:gd name="T12" fmla="*/ 3 w 9"/>
                <a:gd name="T13" fmla="*/ 2 h 12"/>
                <a:gd name="T14" fmla="*/ 5 w 9"/>
                <a:gd name="T15" fmla="*/ 2 h 12"/>
                <a:gd name="T16" fmla="*/ 4 w 9"/>
                <a:gd name="T17" fmla="*/ 3 h 12"/>
                <a:gd name="T18" fmla="*/ 2 w 9"/>
                <a:gd name="T19" fmla="*/ 5 h 12"/>
                <a:gd name="T20" fmla="*/ 4 w 9"/>
                <a:gd name="T21" fmla="*/ 6 h 12"/>
                <a:gd name="T22" fmla="*/ 7 w 9"/>
                <a:gd name="T23" fmla="*/ 6 h 12"/>
                <a:gd name="T24" fmla="*/ 7 w 9"/>
                <a:gd name="T25" fmla="*/ 9 h 12"/>
                <a:gd name="T26" fmla="*/ 8 w 9"/>
                <a:gd name="T27" fmla="*/ 11 h 12"/>
                <a:gd name="T28" fmla="*/ 7 w 9"/>
                <a:gd name="T29" fmla="*/ 11 h 12"/>
                <a:gd name="T30" fmla="*/ 6 w 9"/>
                <a:gd name="T31" fmla="*/ 10 h 12"/>
                <a:gd name="T32" fmla="*/ 6 w 9"/>
                <a:gd name="T33" fmla="*/ 10 h 12"/>
                <a:gd name="T34" fmla="*/ 4 w 9"/>
                <a:gd name="T35" fmla="*/ 9 h 12"/>
                <a:gd name="T36" fmla="*/ 5 w 9"/>
                <a:gd name="T37" fmla="*/ 9 h 12"/>
                <a:gd name="T38" fmla="*/ 7 w 9"/>
                <a:gd name="T39" fmla="*/ 8 h 12"/>
                <a:gd name="T40" fmla="*/ 6 w 9"/>
                <a:gd name="T41" fmla="*/ 6 h 12"/>
                <a:gd name="T42" fmla="*/ 3 w 9"/>
                <a:gd name="T43" fmla="*/ 6 h 12"/>
                <a:gd name="T44" fmla="*/ 1 w 9"/>
                <a:gd name="T45" fmla="*/ 0 h 12"/>
                <a:gd name="T46" fmla="*/ 0 w 9"/>
                <a:gd name="T47" fmla="*/ 1 h 12"/>
                <a:gd name="T48" fmla="*/ 0 w 9"/>
                <a:gd name="T49" fmla="*/ 2 h 12"/>
                <a:gd name="T50" fmla="*/ 0 w 9"/>
                <a:gd name="T51" fmla="*/ 4 h 12"/>
                <a:gd name="T52" fmla="*/ 3 w 9"/>
                <a:gd name="T53" fmla="*/ 7 h 12"/>
                <a:gd name="T54" fmla="*/ 5 w 9"/>
                <a:gd name="T55" fmla="*/ 7 h 12"/>
                <a:gd name="T56" fmla="*/ 6 w 9"/>
                <a:gd name="T57" fmla="*/ 7 h 12"/>
                <a:gd name="T58" fmla="*/ 6 w 9"/>
                <a:gd name="T59" fmla="*/ 8 h 12"/>
                <a:gd name="T60" fmla="*/ 4 w 9"/>
                <a:gd name="T61" fmla="*/ 8 h 12"/>
                <a:gd name="T62" fmla="*/ 3 w 9"/>
                <a:gd name="T63" fmla="*/ 9 h 12"/>
                <a:gd name="T64" fmla="*/ 5 w 9"/>
                <a:gd name="T65" fmla="*/ 11 h 12"/>
                <a:gd name="T66" fmla="*/ 7 w 9"/>
                <a:gd name="T67" fmla="*/ 12 h 12"/>
                <a:gd name="T68" fmla="*/ 7 w 9"/>
                <a:gd name="T69" fmla="*/ 12 h 12"/>
                <a:gd name="T70" fmla="*/ 8 w 9"/>
                <a:gd name="T71" fmla="*/ 12 h 12"/>
                <a:gd name="T72" fmla="*/ 9 w 9"/>
                <a:gd name="T73" fmla="*/ 11 h 12"/>
                <a:gd name="T74" fmla="*/ 9 w 9"/>
                <a:gd name="T75" fmla="*/ 7 h 12"/>
                <a:gd name="T76" fmla="*/ 5 w 9"/>
                <a:gd name="T77" fmla="*/ 5 h 12"/>
                <a:gd name="T78" fmla="*/ 3 w 9"/>
                <a:gd name="T79" fmla="*/ 5 h 12"/>
                <a:gd name="T80" fmla="*/ 3 w 9"/>
                <a:gd name="T81" fmla="*/ 4 h 12"/>
                <a:gd name="T82" fmla="*/ 4 w 9"/>
                <a:gd name="T83" fmla="*/ 4 h 12"/>
                <a:gd name="T84" fmla="*/ 5 w 9"/>
                <a:gd name="T85" fmla="*/ 4 h 12"/>
                <a:gd name="T86" fmla="*/ 6 w 9"/>
                <a:gd name="T87" fmla="*/ 2 h 12"/>
                <a:gd name="T88" fmla="*/ 3 w 9"/>
                <a:gd name="T89" fmla="*/ 1 h 12"/>
                <a:gd name="T90" fmla="*/ 2 w 9"/>
                <a:gd name="T9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" h="12">
                  <a:moveTo>
                    <a:pt x="3" y="6"/>
                  </a:moveTo>
                  <a:cubicBezTo>
                    <a:pt x="3" y="6"/>
                    <a:pt x="2" y="6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4"/>
                    <a:pt x="1" y="4"/>
                    <a:pt x="2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8" y="8"/>
                    <a:pt x="8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1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11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8" y="10"/>
                  </a:cubicBezTo>
                  <a:cubicBezTo>
                    <a:pt x="8" y="9"/>
                    <a:pt x="9" y="8"/>
                    <a:pt x="9" y="7"/>
                  </a:cubicBezTo>
                  <a:cubicBezTo>
                    <a:pt x="9" y="7"/>
                    <a:pt x="8" y="6"/>
                    <a:pt x="8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3589" y="2429"/>
              <a:ext cx="55" cy="55"/>
            </a:xfrm>
            <a:custGeom>
              <a:avLst/>
              <a:gdLst>
                <a:gd name="T0" fmla="*/ 6 w 23"/>
                <a:gd name="T1" fmla="*/ 20 h 23"/>
                <a:gd name="T2" fmla="*/ 6 w 23"/>
                <a:gd name="T3" fmla="*/ 20 h 23"/>
                <a:gd name="T4" fmla="*/ 5 w 23"/>
                <a:gd name="T5" fmla="*/ 19 h 23"/>
                <a:gd name="T6" fmla="*/ 5 w 23"/>
                <a:gd name="T7" fmla="*/ 19 h 23"/>
                <a:gd name="T8" fmla="*/ 5 w 23"/>
                <a:gd name="T9" fmla="*/ 19 h 23"/>
                <a:gd name="T10" fmla="*/ 4 w 23"/>
                <a:gd name="T11" fmla="*/ 18 h 23"/>
                <a:gd name="T12" fmla="*/ 5 w 23"/>
                <a:gd name="T13" fmla="*/ 18 h 23"/>
                <a:gd name="T14" fmla="*/ 4 w 23"/>
                <a:gd name="T15" fmla="*/ 18 h 23"/>
                <a:gd name="T16" fmla="*/ 4 w 23"/>
                <a:gd name="T17" fmla="*/ 17 h 23"/>
                <a:gd name="T18" fmla="*/ 4 w 23"/>
                <a:gd name="T19" fmla="*/ 18 h 23"/>
                <a:gd name="T20" fmla="*/ 3 w 23"/>
                <a:gd name="T21" fmla="*/ 17 h 23"/>
                <a:gd name="T22" fmla="*/ 4 w 23"/>
                <a:gd name="T23" fmla="*/ 17 h 23"/>
                <a:gd name="T24" fmla="*/ 3 w 23"/>
                <a:gd name="T25" fmla="*/ 16 h 23"/>
                <a:gd name="T26" fmla="*/ 3 w 23"/>
                <a:gd name="T27" fmla="*/ 15 h 23"/>
                <a:gd name="T28" fmla="*/ 3 w 23"/>
                <a:gd name="T29" fmla="*/ 16 h 23"/>
                <a:gd name="T30" fmla="*/ 2 w 23"/>
                <a:gd name="T31" fmla="*/ 15 h 23"/>
                <a:gd name="T32" fmla="*/ 3 w 23"/>
                <a:gd name="T33" fmla="*/ 15 h 23"/>
                <a:gd name="T34" fmla="*/ 2 w 23"/>
                <a:gd name="T35" fmla="*/ 14 h 23"/>
                <a:gd name="T36" fmla="*/ 3 w 23"/>
                <a:gd name="T37" fmla="*/ 12 h 23"/>
                <a:gd name="T38" fmla="*/ 2 w 23"/>
                <a:gd name="T39" fmla="*/ 14 h 23"/>
                <a:gd name="T40" fmla="*/ 2 w 23"/>
                <a:gd name="T41" fmla="*/ 11 h 23"/>
                <a:gd name="T42" fmla="*/ 3 w 23"/>
                <a:gd name="T43" fmla="*/ 12 h 23"/>
                <a:gd name="T44" fmla="*/ 2 w 23"/>
                <a:gd name="T45" fmla="*/ 10 h 23"/>
                <a:gd name="T46" fmla="*/ 3 w 23"/>
                <a:gd name="T47" fmla="*/ 9 h 23"/>
                <a:gd name="T48" fmla="*/ 3 w 23"/>
                <a:gd name="T49" fmla="*/ 10 h 23"/>
                <a:gd name="T50" fmla="*/ 2 w 23"/>
                <a:gd name="T51" fmla="*/ 9 h 23"/>
                <a:gd name="T52" fmla="*/ 3 w 23"/>
                <a:gd name="T53" fmla="*/ 8 h 23"/>
                <a:gd name="T54" fmla="*/ 4 w 23"/>
                <a:gd name="T55" fmla="*/ 8 h 23"/>
                <a:gd name="T56" fmla="*/ 3 w 23"/>
                <a:gd name="T57" fmla="*/ 9 h 23"/>
                <a:gd name="T58" fmla="*/ 3 w 23"/>
                <a:gd name="T59" fmla="*/ 7 h 23"/>
                <a:gd name="T60" fmla="*/ 5 w 23"/>
                <a:gd name="T61" fmla="*/ 6 h 23"/>
                <a:gd name="T62" fmla="*/ 3 w 23"/>
                <a:gd name="T63" fmla="*/ 7 h 23"/>
                <a:gd name="T64" fmla="*/ 5 w 23"/>
                <a:gd name="T65" fmla="*/ 6 h 23"/>
                <a:gd name="T66" fmla="*/ 5 w 23"/>
                <a:gd name="T67" fmla="*/ 4 h 23"/>
                <a:gd name="T68" fmla="*/ 7 w 23"/>
                <a:gd name="T69" fmla="*/ 4 h 23"/>
                <a:gd name="T70" fmla="*/ 7 w 23"/>
                <a:gd name="T71" fmla="*/ 4 h 23"/>
                <a:gd name="T72" fmla="*/ 6 w 23"/>
                <a:gd name="T73" fmla="*/ 4 h 23"/>
                <a:gd name="T74" fmla="*/ 8 w 23"/>
                <a:gd name="T75" fmla="*/ 3 h 23"/>
                <a:gd name="T76" fmla="*/ 8 w 23"/>
                <a:gd name="T77" fmla="*/ 3 h 23"/>
                <a:gd name="T78" fmla="*/ 7 w 23"/>
                <a:gd name="T79" fmla="*/ 2 h 23"/>
                <a:gd name="T80" fmla="*/ 8 w 23"/>
                <a:gd name="T81" fmla="*/ 3 h 23"/>
                <a:gd name="T82" fmla="*/ 8 w 23"/>
                <a:gd name="T83" fmla="*/ 21 h 23"/>
                <a:gd name="T84" fmla="*/ 14 w 23"/>
                <a:gd name="T85" fmla="*/ 2 h 23"/>
                <a:gd name="T86" fmla="*/ 20 w 23"/>
                <a:gd name="T87" fmla="*/ 17 h 23"/>
                <a:gd name="T88" fmla="*/ 9 w 23"/>
                <a:gd name="T89" fmla="*/ 2 h 23"/>
                <a:gd name="T90" fmla="*/ 9 w 23"/>
                <a:gd name="T91" fmla="*/ 2 h 23"/>
                <a:gd name="T92" fmla="*/ 10 w 23"/>
                <a:gd name="T93" fmla="*/ 2 h 23"/>
                <a:gd name="T94" fmla="*/ 9 w 23"/>
                <a:gd name="T95" fmla="*/ 2 h 23"/>
                <a:gd name="T96" fmla="*/ 10 w 23"/>
                <a:gd name="T97" fmla="*/ 1 h 23"/>
                <a:gd name="T98" fmla="*/ 10 w 23"/>
                <a:gd name="T99" fmla="*/ 1 h 23"/>
                <a:gd name="T100" fmla="*/ 11 w 23"/>
                <a:gd name="T101" fmla="*/ 2 h 23"/>
                <a:gd name="T102" fmla="*/ 11 w 23"/>
                <a:gd name="T103" fmla="*/ 0 h 23"/>
                <a:gd name="T104" fmla="*/ 10 w 23"/>
                <a:gd name="T105" fmla="*/ 0 h 23"/>
                <a:gd name="T106" fmla="*/ 3 w 23"/>
                <a:gd name="T107" fmla="*/ 18 h 23"/>
                <a:gd name="T108" fmla="*/ 3 w 23"/>
                <a:gd name="T109" fmla="*/ 18 h 23"/>
                <a:gd name="T110" fmla="*/ 5 w 23"/>
                <a:gd name="T111" fmla="*/ 21 h 23"/>
                <a:gd name="T112" fmla="*/ 5 w 23"/>
                <a:gd name="T113" fmla="*/ 21 h 23"/>
                <a:gd name="T114" fmla="*/ 10 w 23"/>
                <a:gd name="T115" fmla="*/ 22 h 23"/>
                <a:gd name="T116" fmla="*/ 10 w 23"/>
                <a:gd name="T117" fmla="*/ 22 h 23"/>
                <a:gd name="T118" fmla="*/ 21 w 23"/>
                <a:gd name="T119" fmla="*/ 17 h 23"/>
                <a:gd name="T120" fmla="*/ 15 w 23"/>
                <a:gd name="T121" fmla="*/ 1 h 23"/>
                <a:gd name="T122" fmla="*/ 11 w 23"/>
                <a:gd name="T1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3">
                  <a:moveTo>
                    <a:pt x="6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4" y="19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9"/>
                    <a:pt x="4" y="19"/>
                    <a:pt x="4" y="19"/>
                  </a:cubicBezTo>
                  <a:moveTo>
                    <a:pt x="4" y="18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3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2" y="15"/>
                  </a:cubicBezTo>
                  <a:moveTo>
                    <a:pt x="2" y="14"/>
                  </a:moveTo>
                  <a:cubicBezTo>
                    <a:pt x="2" y="14"/>
                    <a:pt x="2" y="13"/>
                    <a:pt x="2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2" y="12"/>
                  </a:move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moveTo>
                    <a:pt x="2" y="9"/>
                  </a:move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3" y="7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5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5" y="6"/>
                  </a:cubicBezTo>
                  <a:moveTo>
                    <a:pt x="7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8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moveTo>
                    <a:pt x="12" y="22"/>
                  </a:moveTo>
                  <a:cubicBezTo>
                    <a:pt x="11" y="22"/>
                    <a:pt x="9" y="21"/>
                    <a:pt x="8" y="21"/>
                  </a:cubicBezTo>
                  <a:cubicBezTo>
                    <a:pt x="4" y="18"/>
                    <a:pt x="3" y="13"/>
                    <a:pt x="5" y="8"/>
                  </a:cubicBezTo>
                  <a:cubicBezTo>
                    <a:pt x="6" y="5"/>
                    <a:pt x="10" y="2"/>
                    <a:pt x="14" y="2"/>
                  </a:cubicBezTo>
                  <a:cubicBezTo>
                    <a:pt x="15" y="2"/>
                    <a:pt x="16" y="2"/>
                    <a:pt x="17" y="3"/>
                  </a:cubicBezTo>
                  <a:cubicBezTo>
                    <a:pt x="22" y="6"/>
                    <a:pt x="22" y="12"/>
                    <a:pt x="20" y="17"/>
                  </a:cubicBezTo>
                  <a:cubicBezTo>
                    <a:pt x="19" y="20"/>
                    <a:pt x="16" y="22"/>
                    <a:pt x="12" y="22"/>
                  </a:cubicBezTo>
                  <a:moveTo>
                    <a:pt x="9" y="2"/>
                  </a:moveTo>
                  <a:cubicBezTo>
                    <a:pt x="9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moveTo>
                    <a:pt x="11" y="2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3" y="4"/>
                    <a:pt x="2" y="7"/>
                  </a:cubicBezTo>
                  <a:cubicBezTo>
                    <a:pt x="0" y="11"/>
                    <a:pt x="0" y="15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9"/>
                    <a:pt x="4" y="20"/>
                    <a:pt x="5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7" y="21"/>
                    <a:pt x="8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3"/>
                    <a:pt x="11" y="23"/>
                    <a:pt x="12" y="23"/>
                  </a:cubicBezTo>
                  <a:cubicBezTo>
                    <a:pt x="16" y="23"/>
                    <a:pt x="20" y="20"/>
                    <a:pt x="21" y="17"/>
                  </a:cubicBezTo>
                  <a:cubicBezTo>
                    <a:pt x="23" y="12"/>
                    <a:pt x="23" y="6"/>
                    <a:pt x="18" y="2"/>
                  </a:cubicBezTo>
                  <a:cubicBezTo>
                    <a:pt x="17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3599" y="2436"/>
              <a:ext cx="42" cy="43"/>
            </a:xfrm>
            <a:custGeom>
              <a:avLst/>
              <a:gdLst>
                <a:gd name="T0" fmla="*/ 13 w 18"/>
                <a:gd name="T1" fmla="*/ 15 h 18"/>
                <a:gd name="T2" fmla="*/ 12 w 18"/>
                <a:gd name="T3" fmla="*/ 16 h 18"/>
                <a:gd name="T4" fmla="*/ 14 w 18"/>
                <a:gd name="T5" fmla="*/ 14 h 18"/>
                <a:gd name="T6" fmla="*/ 13 w 18"/>
                <a:gd name="T7" fmla="*/ 15 h 18"/>
                <a:gd name="T8" fmla="*/ 14 w 18"/>
                <a:gd name="T9" fmla="*/ 14 h 18"/>
                <a:gd name="T10" fmla="*/ 15 w 18"/>
                <a:gd name="T11" fmla="*/ 13 h 18"/>
                <a:gd name="T12" fmla="*/ 14 w 18"/>
                <a:gd name="T13" fmla="*/ 14 h 18"/>
                <a:gd name="T14" fmla="*/ 15 w 18"/>
                <a:gd name="T15" fmla="*/ 13 h 18"/>
                <a:gd name="T16" fmla="*/ 15 w 18"/>
                <a:gd name="T17" fmla="*/ 12 h 18"/>
                <a:gd name="T18" fmla="*/ 15 w 18"/>
                <a:gd name="T19" fmla="*/ 13 h 18"/>
                <a:gd name="T20" fmla="*/ 15 w 18"/>
                <a:gd name="T21" fmla="*/ 11 h 18"/>
                <a:gd name="T22" fmla="*/ 16 w 18"/>
                <a:gd name="T23" fmla="*/ 10 h 18"/>
                <a:gd name="T24" fmla="*/ 16 w 18"/>
                <a:gd name="T25" fmla="*/ 10 h 18"/>
                <a:gd name="T26" fmla="*/ 16 w 18"/>
                <a:gd name="T27" fmla="*/ 8 h 18"/>
                <a:gd name="T28" fmla="*/ 16 w 18"/>
                <a:gd name="T29" fmla="*/ 10 h 18"/>
                <a:gd name="T30" fmla="*/ 16 w 18"/>
                <a:gd name="T31" fmla="*/ 8 h 18"/>
                <a:gd name="T32" fmla="*/ 16 w 18"/>
                <a:gd name="T33" fmla="*/ 7 h 18"/>
                <a:gd name="T34" fmla="*/ 16 w 18"/>
                <a:gd name="T35" fmla="*/ 6 h 18"/>
                <a:gd name="T36" fmla="*/ 15 w 18"/>
                <a:gd name="T37" fmla="*/ 5 h 18"/>
                <a:gd name="T38" fmla="*/ 16 w 18"/>
                <a:gd name="T39" fmla="*/ 6 h 18"/>
                <a:gd name="T40" fmla="*/ 15 w 18"/>
                <a:gd name="T41" fmla="*/ 5 h 18"/>
                <a:gd name="T42" fmla="*/ 15 w 18"/>
                <a:gd name="T43" fmla="*/ 4 h 18"/>
                <a:gd name="T44" fmla="*/ 15 w 18"/>
                <a:gd name="T45" fmla="*/ 4 h 18"/>
                <a:gd name="T46" fmla="*/ 15 w 18"/>
                <a:gd name="T47" fmla="*/ 4 h 18"/>
                <a:gd name="T48" fmla="*/ 7 w 18"/>
                <a:gd name="T49" fmla="*/ 17 h 18"/>
                <a:gd name="T50" fmla="*/ 2 w 18"/>
                <a:gd name="T51" fmla="*/ 6 h 18"/>
                <a:gd name="T52" fmla="*/ 10 w 18"/>
                <a:gd name="T53" fmla="*/ 1 h 18"/>
                <a:gd name="T54" fmla="*/ 11 w 18"/>
                <a:gd name="T55" fmla="*/ 2 h 18"/>
                <a:gd name="T56" fmla="*/ 15 w 18"/>
                <a:gd name="T57" fmla="*/ 8 h 18"/>
                <a:gd name="T58" fmla="*/ 15 w 18"/>
                <a:gd name="T59" fmla="*/ 8 h 18"/>
                <a:gd name="T60" fmla="*/ 7 w 18"/>
                <a:gd name="T61" fmla="*/ 17 h 18"/>
                <a:gd name="T62" fmla="*/ 7 w 18"/>
                <a:gd name="T63" fmla="*/ 17 h 18"/>
                <a:gd name="T64" fmla="*/ 2 w 18"/>
                <a:gd name="T65" fmla="*/ 6 h 18"/>
                <a:gd name="T66" fmla="*/ 8 w 18"/>
                <a:gd name="T67" fmla="*/ 18 h 18"/>
                <a:gd name="T68" fmla="*/ 13 w 18"/>
                <a:gd name="T6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" h="18">
                  <a:moveTo>
                    <a:pt x="12" y="16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2" y="16"/>
                  </a:cubicBezTo>
                  <a:moveTo>
                    <a:pt x="13" y="15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moveTo>
                    <a:pt x="14" y="14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6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10"/>
                  </a:cubicBezTo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6" y="6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moveTo>
                    <a:pt x="15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5" y="5"/>
                    <a:pt x="15" y="5"/>
                  </a:cubicBezTo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moveTo>
                    <a:pt x="7" y="17"/>
                  </a:moveTo>
                  <a:cubicBezTo>
                    <a:pt x="6" y="16"/>
                    <a:pt x="6" y="16"/>
                    <a:pt x="5" y="16"/>
                  </a:cubicBezTo>
                  <a:cubicBezTo>
                    <a:pt x="2" y="14"/>
                    <a:pt x="1" y="10"/>
                    <a:pt x="2" y="6"/>
                  </a:cubicBezTo>
                  <a:cubicBezTo>
                    <a:pt x="4" y="4"/>
                    <a:pt x="6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3"/>
                    <a:pt x="15" y="5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10"/>
                    <a:pt x="14" y="11"/>
                    <a:pt x="14" y="12"/>
                  </a:cubicBezTo>
                  <a:cubicBezTo>
                    <a:pt x="13" y="15"/>
                    <a:pt x="10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moveTo>
                    <a:pt x="10" y="0"/>
                  </a:moveTo>
                  <a:cubicBezTo>
                    <a:pt x="6" y="0"/>
                    <a:pt x="3" y="3"/>
                    <a:pt x="2" y="6"/>
                  </a:cubicBezTo>
                  <a:cubicBezTo>
                    <a:pt x="0" y="10"/>
                    <a:pt x="1" y="15"/>
                    <a:pt x="5" y="17"/>
                  </a:cubicBezTo>
                  <a:cubicBezTo>
                    <a:pt x="6" y="17"/>
                    <a:pt x="7" y="18"/>
                    <a:pt x="8" y="18"/>
                  </a:cubicBezTo>
                  <a:cubicBezTo>
                    <a:pt x="11" y="18"/>
                    <a:pt x="15" y="16"/>
                    <a:pt x="16" y="13"/>
                  </a:cubicBezTo>
                  <a:cubicBezTo>
                    <a:pt x="18" y="9"/>
                    <a:pt x="17" y="4"/>
                    <a:pt x="13" y="1"/>
                  </a:cubicBezTo>
                  <a:cubicBezTo>
                    <a:pt x="12" y="0"/>
                    <a:pt x="1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3608" y="2441"/>
              <a:ext cx="21" cy="33"/>
            </a:xfrm>
            <a:custGeom>
              <a:avLst/>
              <a:gdLst>
                <a:gd name="T0" fmla="*/ 5 w 9"/>
                <a:gd name="T1" fmla="*/ 2 h 14"/>
                <a:gd name="T2" fmla="*/ 6 w 9"/>
                <a:gd name="T3" fmla="*/ 1 h 14"/>
                <a:gd name="T4" fmla="*/ 6 w 9"/>
                <a:gd name="T5" fmla="*/ 2 h 14"/>
                <a:gd name="T6" fmla="*/ 6 w 9"/>
                <a:gd name="T7" fmla="*/ 2 h 14"/>
                <a:gd name="T8" fmla="*/ 6 w 9"/>
                <a:gd name="T9" fmla="*/ 3 h 14"/>
                <a:gd name="T10" fmla="*/ 7 w 9"/>
                <a:gd name="T11" fmla="*/ 5 h 14"/>
                <a:gd name="T12" fmla="*/ 5 w 9"/>
                <a:gd name="T13" fmla="*/ 3 h 14"/>
                <a:gd name="T14" fmla="*/ 4 w 9"/>
                <a:gd name="T15" fmla="*/ 6 h 14"/>
                <a:gd name="T16" fmla="*/ 6 w 9"/>
                <a:gd name="T17" fmla="*/ 9 h 14"/>
                <a:gd name="T18" fmla="*/ 4 w 9"/>
                <a:gd name="T19" fmla="*/ 11 h 14"/>
                <a:gd name="T20" fmla="*/ 3 w 9"/>
                <a:gd name="T21" fmla="*/ 13 h 14"/>
                <a:gd name="T22" fmla="*/ 3 w 9"/>
                <a:gd name="T23" fmla="*/ 13 h 14"/>
                <a:gd name="T24" fmla="*/ 3 w 9"/>
                <a:gd name="T25" fmla="*/ 11 h 14"/>
                <a:gd name="T26" fmla="*/ 1 w 9"/>
                <a:gd name="T27" fmla="*/ 9 h 14"/>
                <a:gd name="T28" fmla="*/ 4 w 9"/>
                <a:gd name="T29" fmla="*/ 10 h 14"/>
                <a:gd name="T30" fmla="*/ 5 w 9"/>
                <a:gd name="T31" fmla="*/ 10 h 14"/>
                <a:gd name="T32" fmla="*/ 5 w 9"/>
                <a:gd name="T33" fmla="*/ 8 h 14"/>
                <a:gd name="T34" fmla="*/ 2 w 9"/>
                <a:gd name="T35" fmla="*/ 4 h 14"/>
                <a:gd name="T36" fmla="*/ 4 w 9"/>
                <a:gd name="T37" fmla="*/ 3 h 14"/>
                <a:gd name="T38" fmla="*/ 5 w 9"/>
                <a:gd name="T39" fmla="*/ 3 h 14"/>
                <a:gd name="T40" fmla="*/ 5 w 9"/>
                <a:gd name="T41" fmla="*/ 1 h 14"/>
                <a:gd name="T42" fmla="*/ 5 w 9"/>
                <a:gd name="T43" fmla="*/ 2 h 14"/>
                <a:gd name="T44" fmla="*/ 3 w 9"/>
                <a:gd name="T45" fmla="*/ 2 h 14"/>
                <a:gd name="T46" fmla="*/ 3 w 9"/>
                <a:gd name="T47" fmla="*/ 7 h 14"/>
                <a:gd name="T48" fmla="*/ 5 w 9"/>
                <a:gd name="T49" fmla="*/ 9 h 14"/>
                <a:gd name="T50" fmla="*/ 4 w 9"/>
                <a:gd name="T51" fmla="*/ 10 h 14"/>
                <a:gd name="T52" fmla="*/ 3 w 9"/>
                <a:gd name="T53" fmla="*/ 8 h 14"/>
                <a:gd name="T54" fmla="*/ 1 w 9"/>
                <a:gd name="T55" fmla="*/ 8 h 14"/>
                <a:gd name="T56" fmla="*/ 2 w 9"/>
                <a:gd name="T57" fmla="*/ 13 h 14"/>
                <a:gd name="T58" fmla="*/ 3 w 9"/>
                <a:gd name="T59" fmla="*/ 13 h 14"/>
                <a:gd name="T60" fmla="*/ 3 w 9"/>
                <a:gd name="T61" fmla="*/ 14 h 14"/>
                <a:gd name="T62" fmla="*/ 4 w 9"/>
                <a:gd name="T63" fmla="*/ 14 h 14"/>
                <a:gd name="T64" fmla="*/ 7 w 9"/>
                <a:gd name="T65" fmla="*/ 11 h 14"/>
                <a:gd name="T66" fmla="*/ 5 w 9"/>
                <a:gd name="T67" fmla="*/ 6 h 14"/>
                <a:gd name="T68" fmla="*/ 4 w 9"/>
                <a:gd name="T69" fmla="*/ 5 h 14"/>
                <a:gd name="T70" fmla="*/ 5 w 9"/>
                <a:gd name="T71" fmla="*/ 4 h 14"/>
                <a:gd name="T72" fmla="*/ 6 w 9"/>
                <a:gd name="T73" fmla="*/ 6 h 14"/>
                <a:gd name="T74" fmla="*/ 8 w 9"/>
                <a:gd name="T75" fmla="*/ 6 h 14"/>
                <a:gd name="T76" fmla="*/ 9 w 9"/>
                <a:gd name="T77" fmla="*/ 6 h 14"/>
                <a:gd name="T78" fmla="*/ 7 w 9"/>
                <a:gd name="T79" fmla="*/ 2 h 14"/>
                <a:gd name="T80" fmla="*/ 6 w 9"/>
                <a:gd name="T81" fmla="*/ 1 h 14"/>
                <a:gd name="T82" fmla="*/ 5 w 9"/>
                <a:gd name="T8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" h="14">
                  <a:moveTo>
                    <a:pt x="5" y="3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4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6" y="8"/>
                    <a:pt x="6" y="9"/>
                  </a:cubicBezTo>
                  <a:cubicBezTo>
                    <a:pt x="7" y="9"/>
                    <a:pt x="6" y="10"/>
                    <a:pt x="6" y="11"/>
                  </a:cubicBezTo>
                  <a:cubicBezTo>
                    <a:pt x="6" y="11"/>
                    <a:pt x="5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3" y="1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0"/>
                    <a:pt x="1" y="10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5"/>
                    <a:pt x="2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moveTo>
                    <a:pt x="5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3"/>
                    <a:pt x="4" y="12"/>
                  </a:cubicBezTo>
                  <a:cubicBezTo>
                    <a:pt x="5" y="12"/>
                    <a:pt x="6" y="12"/>
                    <a:pt x="7" y="11"/>
                  </a:cubicBezTo>
                  <a:cubicBezTo>
                    <a:pt x="7" y="11"/>
                    <a:pt x="8" y="10"/>
                    <a:pt x="7" y="9"/>
                  </a:cubicBezTo>
                  <a:cubicBezTo>
                    <a:pt x="7" y="7"/>
                    <a:pt x="6" y="7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8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7" name="Freeform 63"/>
            <p:cNvSpPr>
              <a:spLocks noEditPoints="1"/>
            </p:cNvSpPr>
            <p:nvPr/>
          </p:nvSpPr>
          <p:spPr bwMode="auto">
            <a:xfrm>
              <a:off x="3577" y="2496"/>
              <a:ext cx="62" cy="35"/>
            </a:xfrm>
            <a:custGeom>
              <a:avLst/>
              <a:gdLst>
                <a:gd name="T0" fmla="*/ 13 w 26"/>
                <a:gd name="T1" fmla="*/ 11 h 15"/>
                <a:gd name="T2" fmla="*/ 12 w 26"/>
                <a:gd name="T3" fmla="*/ 14 h 15"/>
                <a:gd name="T4" fmla="*/ 10 w 26"/>
                <a:gd name="T5" fmla="*/ 11 h 15"/>
                <a:gd name="T6" fmla="*/ 14 w 26"/>
                <a:gd name="T7" fmla="*/ 14 h 15"/>
                <a:gd name="T8" fmla="*/ 15 w 26"/>
                <a:gd name="T9" fmla="*/ 11 h 15"/>
                <a:gd name="T10" fmla="*/ 15 w 26"/>
                <a:gd name="T11" fmla="*/ 14 h 15"/>
                <a:gd name="T12" fmla="*/ 15 w 26"/>
                <a:gd name="T13" fmla="*/ 11 h 15"/>
                <a:gd name="T14" fmla="*/ 15 w 26"/>
                <a:gd name="T15" fmla="*/ 14 h 15"/>
                <a:gd name="T16" fmla="*/ 8 w 26"/>
                <a:gd name="T17" fmla="*/ 11 h 15"/>
                <a:gd name="T18" fmla="*/ 10 w 26"/>
                <a:gd name="T19" fmla="*/ 14 h 15"/>
                <a:gd name="T20" fmla="*/ 16 w 26"/>
                <a:gd name="T21" fmla="*/ 11 h 15"/>
                <a:gd name="T22" fmla="*/ 16 w 26"/>
                <a:gd name="T23" fmla="*/ 13 h 15"/>
                <a:gd name="T24" fmla="*/ 18 w 26"/>
                <a:gd name="T25" fmla="*/ 10 h 15"/>
                <a:gd name="T26" fmla="*/ 17 w 26"/>
                <a:gd name="T27" fmla="*/ 13 h 15"/>
                <a:gd name="T28" fmla="*/ 6 w 26"/>
                <a:gd name="T29" fmla="*/ 10 h 15"/>
                <a:gd name="T30" fmla="*/ 18 w 26"/>
                <a:gd name="T31" fmla="*/ 13 h 15"/>
                <a:gd name="T32" fmla="*/ 18 w 26"/>
                <a:gd name="T33" fmla="*/ 10 h 15"/>
                <a:gd name="T34" fmla="*/ 18 w 26"/>
                <a:gd name="T35" fmla="*/ 13 h 15"/>
                <a:gd name="T36" fmla="*/ 21 w 26"/>
                <a:gd name="T37" fmla="*/ 10 h 15"/>
                <a:gd name="T38" fmla="*/ 6 w 26"/>
                <a:gd name="T39" fmla="*/ 13 h 15"/>
                <a:gd name="T40" fmla="*/ 6 w 26"/>
                <a:gd name="T41" fmla="*/ 10 h 15"/>
                <a:gd name="T42" fmla="*/ 21 w 26"/>
                <a:gd name="T43" fmla="*/ 10 h 15"/>
                <a:gd name="T44" fmla="*/ 21 w 26"/>
                <a:gd name="T45" fmla="*/ 12 h 15"/>
                <a:gd name="T46" fmla="*/ 3 w 26"/>
                <a:gd name="T47" fmla="*/ 9 h 15"/>
                <a:gd name="T48" fmla="*/ 3 w 26"/>
                <a:gd name="T49" fmla="*/ 12 h 15"/>
                <a:gd name="T50" fmla="*/ 24 w 26"/>
                <a:gd name="T51" fmla="*/ 8 h 15"/>
                <a:gd name="T52" fmla="*/ 2 w 26"/>
                <a:gd name="T53" fmla="*/ 11 h 15"/>
                <a:gd name="T54" fmla="*/ 2 w 26"/>
                <a:gd name="T55" fmla="*/ 8 h 15"/>
                <a:gd name="T56" fmla="*/ 2 w 26"/>
                <a:gd name="T57" fmla="*/ 9 h 15"/>
                <a:gd name="T58" fmla="*/ 2 w 26"/>
                <a:gd name="T59" fmla="*/ 8 h 15"/>
                <a:gd name="T60" fmla="*/ 24 w 26"/>
                <a:gd name="T61" fmla="*/ 8 h 15"/>
                <a:gd name="T62" fmla="*/ 25 w 26"/>
                <a:gd name="T63" fmla="*/ 9 h 15"/>
                <a:gd name="T64" fmla="*/ 3 w 26"/>
                <a:gd name="T65" fmla="*/ 7 h 15"/>
                <a:gd name="T66" fmla="*/ 14 w 26"/>
                <a:gd name="T67" fmla="*/ 1 h 15"/>
                <a:gd name="T68" fmla="*/ 25 w 26"/>
                <a:gd name="T69" fmla="*/ 6 h 15"/>
                <a:gd name="T70" fmla="*/ 3 w 26"/>
                <a:gd name="T71" fmla="*/ 2 h 15"/>
                <a:gd name="T72" fmla="*/ 1 w 26"/>
                <a:gd name="T73" fmla="*/ 6 h 15"/>
                <a:gd name="T74" fmla="*/ 2 w 26"/>
                <a:gd name="T75" fmla="*/ 12 h 15"/>
                <a:gd name="T76" fmla="*/ 22 w 26"/>
                <a:gd name="T77" fmla="*/ 13 h 15"/>
                <a:gd name="T78" fmla="*/ 24 w 26"/>
                <a:gd name="T79" fmla="*/ 12 h 15"/>
                <a:gd name="T80" fmla="*/ 24 w 26"/>
                <a:gd name="T81" fmla="*/ 12 h 15"/>
                <a:gd name="T82" fmla="*/ 26 w 26"/>
                <a:gd name="T83" fmla="*/ 9 h 15"/>
                <a:gd name="T84" fmla="*/ 25 w 26"/>
                <a:gd name="T8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15">
                  <a:moveTo>
                    <a:pt x="12" y="14"/>
                  </a:moveTo>
                  <a:cubicBezTo>
                    <a:pt x="12" y="13"/>
                    <a:pt x="12" y="12"/>
                    <a:pt x="1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3" y="14"/>
                    <a:pt x="12" y="14"/>
                  </a:cubicBezTo>
                  <a:moveTo>
                    <a:pt x="12" y="14"/>
                  </a:moveTo>
                  <a:cubicBezTo>
                    <a:pt x="11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2" y="12"/>
                    <a:pt x="12" y="13"/>
                    <a:pt x="12" y="14"/>
                  </a:cubicBezTo>
                  <a:moveTo>
                    <a:pt x="14" y="14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2"/>
                    <a:pt x="15" y="13"/>
                    <a:pt x="15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5" y="14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4"/>
                    <a:pt x="15" y="14"/>
                    <a:pt x="15" y="14"/>
                  </a:cubicBezTo>
                  <a:moveTo>
                    <a:pt x="10" y="14"/>
                  </a:move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2"/>
                    <a:pt x="8" y="11"/>
                  </a:cubicBezTo>
                  <a:cubicBezTo>
                    <a:pt x="9" y="11"/>
                    <a:pt x="9" y="11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moveTo>
                    <a:pt x="16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17" y="13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moveTo>
                    <a:pt x="8" y="13"/>
                  </a:moveTo>
                  <a:cubicBezTo>
                    <a:pt x="7" y="13"/>
                    <a:pt x="7" y="13"/>
                    <a:pt x="6" y="13"/>
                  </a:cubicBezTo>
                  <a:cubicBezTo>
                    <a:pt x="6" y="12"/>
                    <a:pt x="6" y="11"/>
                    <a:pt x="6" y="10"/>
                  </a:cubicBezTo>
                  <a:cubicBezTo>
                    <a:pt x="7" y="10"/>
                    <a:pt x="7" y="11"/>
                    <a:pt x="8" y="11"/>
                  </a:cubicBezTo>
                  <a:cubicBezTo>
                    <a:pt x="8" y="12"/>
                    <a:pt x="8" y="12"/>
                    <a:pt x="8" y="13"/>
                  </a:cubicBezTo>
                  <a:moveTo>
                    <a:pt x="18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1"/>
                    <a:pt x="19" y="12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moveTo>
                    <a:pt x="20" y="13"/>
                  </a:moveTo>
                  <a:cubicBezTo>
                    <a:pt x="19" y="12"/>
                    <a:pt x="19" y="11"/>
                    <a:pt x="20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1" y="12"/>
                    <a:pt x="21" y="12"/>
                  </a:cubicBezTo>
                  <a:cubicBezTo>
                    <a:pt x="20" y="12"/>
                    <a:pt x="20" y="13"/>
                    <a:pt x="20" y="13"/>
                  </a:cubicBezTo>
                  <a:moveTo>
                    <a:pt x="6" y="13"/>
                  </a:moveTo>
                  <a:cubicBezTo>
                    <a:pt x="5" y="13"/>
                    <a:pt x="4" y="12"/>
                    <a:pt x="4" y="1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moveTo>
                    <a:pt x="21" y="12"/>
                  </a:moveTo>
                  <a:cubicBezTo>
                    <a:pt x="21" y="11"/>
                    <a:pt x="21" y="11"/>
                    <a:pt x="21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moveTo>
                    <a:pt x="3" y="12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22" y="12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3" y="9"/>
                    <a:pt x="24" y="8"/>
                  </a:cubicBezTo>
                  <a:cubicBezTo>
                    <a:pt x="24" y="9"/>
                    <a:pt x="24" y="10"/>
                    <a:pt x="24" y="11"/>
                  </a:cubicBezTo>
                  <a:cubicBezTo>
                    <a:pt x="23" y="11"/>
                    <a:pt x="23" y="11"/>
                    <a:pt x="22" y="12"/>
                  </a:cubicBezTo>
                  <a:moveTo>
                    <a:pt x="2" y="11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4" y="10"/>
                  </a:moveTo>
                  <a:cubicBezTo>
                    <a:pt x="24" y="10"/>
                    <a:pt x="24" y="9"/>
                    <a:pt x="24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10"/>
                    <a:pt x="25" y="10"/>
                    <a:pt x="24" y="10"/>
                  </a:cubicBezTo>
                  <a:moveTo>
                    <a:pt x="12" y="10"/>
                  </a:moveTo>
                  <a:cubicBezTo>
                    <a:pt x="6" y="10"/>
                    <a:pt x="3" y="8"/>
                    <a:pt x="3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7" y="1"/>
                    <a:pt x="10" y="1"/>
                    <a:pt x="14" y="1"/>
                  </a:cubicBezTo>
                  <a:cubicBezTo>
                    <a:pt x="17" y="1"/>
                    <a:pt x="20" y="1"/>
                    <a:pt x="22" y="2"/>
                  </a:cubicBezTo>
                  <a:cubicBezTo>
                    <a:pt x="23" y="3"/>
                    <a:pt x="24" y="3"/>
                    <a:pt x="24" y="4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16" y="10"/>
                    <a:pt x="12" y="10"/>
                  </a:cubicBezTo>
                  <a:moveTo>
                    <a:pt x="14" y="0"/>
                  </a:moveTo>
                  <a:cubicBezTo>
                    <a:pt x="10" y="0"/>
                    <a:pt x="6" y="0"/>
                    <a:pt x="3" y="2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3"/>
                    <a:pt x="6" y="15"/>
                    <a:pt x="12" y="15"/>
                  </a:cubicBezTo>
                  <a:cubicBezTo>
                    <a:pt x="14" y="15"/>
                    <a:pt x="19" y="14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5" y="11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3"/>
                    <a:pt x="25" y="3"/>
                  </a:cubicBezTo>
                  <a:cubicBezTo>
                    <a:pt x="24" y="2"/>
                    <a:pt x="23" y="2"/>
                    <a:pt x="23" y="1"/>
                  </a:cubicBezTo>
                  <a:cubicBezTo>
                    <a:pt x="20" y="0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8" name="Freeform 64"/>
            <p:cNvSpPr>
              <a:spLocks noEditPoints="1"/>
            </p:cNvSpPr>
            <p:nvPr/>
          </p:nvSpPr>
          <p:spPr bwMode="auto">
            <a:xfrm>
              <a:off x="3584" y="2498"/>
              <a:ext cx="50" cy="19"/>
            </a:xfrm>
            <a:custGeom>
              <a:avLst/>
              <a:gdLst>
                <a:gd name="T0" fmla="*/ 10 w 21"/>
                <a:gd name="T1" fmla="*/ 7 h 8"/>
                <a:gd name="T2" fmla="*/ 10 w 21"/>
                <a:gd name="T3" fmla="*/ 7 h 8"/>
                <a:gd name="T4" fmla="*/ 16 w 21"/>
                <a:gd name="T5" fmla="*/ 4 h 8"/>
                <a:gd name="T6" fmla="*/ 18 w 21"/>
                <a:gd name="T7" fmla="*/ 5 h 8"/>
                <a:gd name="T8" fmla="*/ 13 w 21"/>
                <a:gd name="T9" fmla="*/ 7 h 8"/>
                <a:gd name="T10" fmla="*/ 14 w 21"/>
                <a:gd name="T11" fmla="*/ 6 h 8"/>
                <a:gd name="T12" fmla="*/ 12 w 21"/>
                <a:gd name="T13" fmla="*/ 4 h 8"/>
                <a:gd name="T14" fmla="*/ 12 w 21"/>
                <a:gd name="T15" fmla="*/ 4 h 8"/>
                <a:gd name="T16" fmla="*/ 14 w 21"/>
                <a:gd name="T17" fmla="*/ 5 h 8"/>
                <a:gd name="T18" fmla="*/ 2 w 21"/>
                <a:gd name="T19" fmla="*/ 5 h 8"/>
                <a:gd name="T20" fmla="*/ 3 w 21"/>
                <a:gd name="T21" fmla="*/ 4 h 8"/>
                <a:gd name="T22" fmla="*/ 8 w 21"/>
                <a:gd name="T23" fmla="*/ 4 h 8"/>
                <a:gd name="T24" fmla="*/ 7 w 21"/>
                <a:gd name="T25" fmla="*/ 4 h 8"/>
                <a:gd name="T26" fmla="*/ 5 w 21"/>
                <a:gd name="T27" fmla="*/ 5 h 8"/>
                <a:gd name="T28" fmla="*/ 5 w 21"/>
                <a:gd name="T29" fmla="*/ 5 h 8"/>
                <a:gd name="T30" fmla="*/ 7 w 21"/>
                <a:gd name="T31" fmla="*/ 7 h 8"/>
                <a:gd name="T32" fmla="*/ 11 w 21"/>
                <a:gd name="T33" fmla="*/ 3 h 8"/>
                <a:gd name="T34" fmla="*/ 12 w 21"/>
                <a:gd name="T35" fmla="*/ 2 h 8"/>
                <a:gd name="T36" fmla="*/ 13 w 21"/>
                <a:gd name="T37" fmla="*/ 2 h 8"/>
                <a:gd name="T38" fmla="*/ 13 w 21"/>
                <a:gd name="T39" fmla="*/ 3 h 8"/>
                <a:gd name="T40" fmla="*/ 15 w 21"/>
                <a:gd name="T41" fmla="*/ 4 h 8"/>
                <a:gd name="T42" fmla="*/ 13 w 21"/>
                <a:gd name="T43" fmla="*/ 4 h 8"/>
                <a:gd name="T44" fmla="*/ 11 w 21"/>
                <a:gd name="T45" fmla="*/ 3 h 8"/>
                <a:gd name="T46" fmla="*/ 10 w 21"/>
                <a:gd name="T47" fmla="*/ 4 h 8"/>
                <a:gd name="T48" fmla="*/ 13 w 21"/>
                <a:gd name="T49" fmla="*/ 5 h 8"/>
                <a:gd name="T50" fmla="*/ 13 w 21"/>
                <a:gd name="T51" fmla="*/ 6 h 8"/>
                <a:gd name="T52" fmla="*/ 10 w 21"/>
                <a:gd name="T53" fmla="*/ 6 h 8"/>
                <a:gd name="T54" fmla="*/ 10 w 21"/>
                <a:gd name="T55" fmla="*/ 6 h 8"/>
                <a:gd name="T56" fmla="*/ 9 w 21"/>
                <a:gd name="T57" fmla="*/ 7 h 8"/>
                <a:gd name="T58" fmla="*/ 8 w 21"/>
                <a:gd name="T59" fmla="*/ 7 h 8"/>
                <a:gd name="T60" fmla="*/ 8 w 21"/>
                <a:gd name="T61" fmla="*/ 6 h 8"/>
                <a:gd name="T62" fmla="*/ 6 w 21"/>
                <a:gd name="T63" fmla="*/ 5 h 8"/>
                <a:gd name="T64" fmla="*/ 10 w 21"/>
                <a:gd name="T65" fmla="*/ 6 h 8"/>
                <a:gd name="T66" fmla="*/ 11 w 21"/>
                <a:gd name="T67" fmla="*/ 5 h 8"/>
                <a:gd name="T68" fmla="*/ 9 w 21"/>
                <a:gd name="T69" fmla="*/ 4 h 8"/>
                <a:gd name="T70" fmla="*/ 9 w 21"/>
                <a:gd name="T71" fmla="*/ 3 h 8"/>
                <a:gd name="T72" fmla="*/ 9 w 21"/>
                <a:gd name="T73" fmla="*/ 3 h 8"/>
                <a:gd name="T74" fmla="*/ 11 w 21"/>
                <a:gd name="T75" fmla="*/ 3 h 8"/>
                <a:gd name="T76" fmla="*/ 1 w 21"/>
                <a:gd name="T77" fmla="*/ 4 h 8"/>
                <a:gd name="T78" fmla="*/ 11 w 21"/>
                <a:gd name="T79" fmla="*/ 1 h 8"/>
                <a:gd name="T80" fmla="*/ 19 w 21"/>
                <a:gd name="T81" fmla="*/ 3 h 8"/>
                <a:gd name="T82" fmla="*/ 19 w 21"/>
                <a:gd name="T83" fmla="*/ 5 h 8"/>
                <a:gd name="T84" fmla="*/ 17 w 21"/>
                <a:gd name="T85" fmla="*/ 3 h 8"/>
                <a:gd name="T86" fmla="*/ 14 w 21"/>
                <a:gd name="T87" fmla="*/ 2 h 8"/>
                <a:gd name="T88" fmla="*/ 14 w 21"/>
                <a:gd name="T89" fmla="*/ 2 h 8"/>
                <a:gd name="T90" fmla="*/ 12 w 21"/>
                <a:gd name="T91" fmla="*/ 2 h 8"/>
                <a:gd name="T92" fmla="*/ 11 w 21"/>
                <a:gd name="T93" fmla="*/ 2 h 8"/>
                <a:gd name="T94" fmla="*/ 9 w 21"/>
                <a:gd name="T95" fmla="*/ 2 h 8"/>
                <a:gd name="T96" fmla="*/ 3 w 21"/>
                <a:gd name="T97" fmla="*/ 4 h 8"/>
                <a:gd name="T98" fmla="*/ 3 w 21"/>
                <a:gd name="T99" fmla="*/ 4 h 8"/>
                <a:gd name="T100" fmla="*/ 2 w 21"/>
                <a:gd name="T101" fmla="*/ 5 h 8"/>
                <a:gd name="T102" fmla="*/ 2 w 21"/>
                <a:gd name="T103" fmla="*/ 2 h 8"/>
                <a:gd name="T104" fmla="*/ 1 w 21"/>
                <a:gd name="T105" fmla="*/ 6 h 8"/>
                <a:gd name="T106" fmla="*/ 20 w 21"/>
                <a:gd name="T107" fmla="*/ 4 h 8"/>
                <a:gd name="T108" fmla="*/ 18 w 21"/>
                <a:gd name="T10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" h="8">
                  <a:moveTo>
                    <a:pt x="1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moveTo>
                    <a:pt x="14" y="5"/>
                  </a:moveTo>
                  <a:cubicBezTo>
                    <a:pt x="14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6"/>
                    <a:pt x="15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4" y="4"/>
                    <a:pt x="14" y="4"/>
                    <a:pt x="14" y="5"/>
                  </a:cubicBezTo>
                  <a:moveTo>
                    <a:pt x="7" y="7"/>
                  </a:moveTo>
                  <a:cubicBezTo>
                    <a:pt x="4" y="7"/>
                    <a:pt x="3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4"/>
                  </a:cubicBezTo>
                  <a:cubicBezTo>
                    <a:pt x="4" y="4"/>
                    <a:pt x="6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moveTo>
                    <a:pt x="11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3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1" y="4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6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8" y="5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2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5" y="2"/>
                    <a:pt x="8" y="1"/>
                    <a:pt x="11" y="1"/>
                  </a:cubicBezTo>
                  <a:cubicBezTo>
                    <a:pt x="13" y="1"/>
                    <a:pt x="15" y="1"/>
                    <a:pt x="17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20" y="4"/>
                    <a:pt x="19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3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2"/>
                    <a:pt x="5" y="2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5"/>
                  </a:cubicBezTo>
                  <a:moveTo>
                    <a:pt x="11" y="0"/>
                  </a:moveTo>
                  <a:cubicBezTo>
                    <a:pt x="8" y="0"/>
                    <a:pt x="5" y="1"/>
                    <a:pt x="2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4" y="8"/>
                    <a:pt x="9" y="8"/>
                  </a:cubicBezTo>
                  <a:cubicBezTo>
                    <a:pt x="12" y="8"/>
                    <a:pt x="19" y="7"/>
                    <a:pt x="20" y="4"/>
                  </a:cubicBezTo>
                  <a:cubicBezTo>
                    <a:pt x="21" y="4"/>
                    <a:pt x="20" y="3"/>
                    <a:pt x="20" y="2"/>
                  </a:cubicBezTo>
                  <a:cubicBezTo>
                    <a:pt x="19" y="2"/>
                    <a:pt x="18" y="1"/>
                    <a:pt x="18" y="1"/>
                  </a:cubicBezTo>
                  <a:cubicBezTo>
                    <a:pt x="15" y="0"/>
                    <a:pt x="13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9" name="Freeform 65"/>
            <p:cNvSpPr>
              <a:spLocks noEditPoints="1"/>
            </p:cNvSpPr>
            <p:nvPr/>
          </p:nvSpPr>
          <p:spPr bwMode="auto">
            <a:xfrm>
              <a:off x="3577" y="2522"/>
              <a:ext cx="62" cy="24"/>
            </a:xfrm>
            <a:custGeom>
              <a:avLst/>
              <a:gdLst>
                <a:gd name="T0" fmla="*/ 13 w 26"/>
                <a:gd name="T1" fmla="*/ 6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6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8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5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3 h 10"/>
                <a:gd name="T60" fmla="*/ 2 w 26"/>
                <a:gd name="T61" fmla="*/ 4 h 10"/>
                <a:gd name="T62" fmla="*/ 2 w 26"/>
                <a:gd name="T63" fmla="*/ 3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5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6"/>
                    <a:pt x="19" y="7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5"/>
                  </a:cubicBezTo>
                  <a:cubicBezTo>
                    <a:pt x="6" y="6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3"/>
                  </a:cubicBezTo>
                  <a:cubicBezTo>
                    <a:pt x="24" y="4"/>
                    <a:pt x="24" y="5"/>
                    <a:pt x="24" y="6"/>
                  </a:cubicBezTo>
                  <a:cubicBezTo>
                    <a:pt x="23" y="6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5"/>
                    <a:pt x="12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7" y="5"/>
                    <a:pt x="4" y="4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Freeform 66"/>
            <p:cNvSpPr>
              <a:spLocks noEditPoints="1"/>
            </p:cNvSpPr>
            <p:nvPr/>
          </p:nvSpPr>
          <p:spPr bwMode="auto">
            <a:xfrm>
              <a:off x="3577" y="2536"/>
              <a:ext cx="62" cy="24"/>
            </a:xfrm>
            <a:custGeom>
              <a:avLst/>
              <a:gdLst>
                <a:gd name="T0" fmla="*/ 13 w 26"/>
                <a:gd name="T1" fmla="*/ 6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6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8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3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5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7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6"/>
                  </a:cubicBezTo>
                  <a:cubicBezTo>
                    <a:pt x="6" y="6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4"/>
                    <a:pt x="24" y="5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5"/>
                    <a:pt x="12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1" name="Freeform 67"/>
            <p:cNvSpPr>
              <a:spLocks noEditPoints="1"/>
            </p:cNvSpPr>
            <p:nvPr/>
          </p:nvSpPr>
          <p:spPr bwMode="auto">
            <a:xfrm>
              <a:off x="3577" y="2550"/>
              <a:ext cx="62" cy="24"/>
            </a:xfrm>
            <a:custGeom>
              <a:avLst/>
              <a:gdLst>
                <a:gd name="T0" fmla="*/ 13 w 26"/>
                <a:gd name="T1" fmla="*/ 7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7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9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4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6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7"/>
                    <a:pt x="19" y="8"/>
                  </a:cubicBezTo>
                  <a:cubicBezTo>
                    <a:pt x="18" y="9"/>
                    <a:pt x="18" y="9"/>
                    <a:pt x="18" y="9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6"/>
                  </a:cubicBezTo>
                  <a:cubicBezTo>
                    <a:pt x="6" y="7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5"/>
                    <a:pt x="24" y="5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6"/>
                    <a:pt x="12" y="6"/>
                  </a:cubicBezTo>
                  <a:cubicBezTo>
                    <a:pt x="11" y="6"/>
                    <a:pt x="10" y="5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6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3577" y="2565"/>
              <a:ext cx="62" cy="23"/>
            </a:xfrm>
            <a:custGeom>
              <a:avLst/>
              <a:gdLst>
                <a:gd name="T0" fmla="*/ 13 w 26"/>
                <a:gd name="T1" fmla="*/ 7 h 10"/>
                <a:gd name="T2" fmla="*/ 12 w 26"/>
                <a:gd name="T3" fmla="*/ 7 h 10"/>
                <a:gd name="T4" fmla="*/ 10 w 26"/>
                <a:gd name="T5" fmla="*/ 9 h 10"/>
                <a:gd name="T6" fmla="*/ 12 w 26"/>
                <a:gd name="T7" fmla="*/ 7 h 10"/>
                <a:gd name="T8" fmla="*/ 14 w 26"/>
                <a:gd name="T9" fmla="*/ 7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9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9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5 h 10"/>
                <a:gd name="T52" fmla="*/ 2 w 26"/>
                <a:gd name="T53" fmla="*/ 7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4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1 h 10"/>
                <a:gd name="T70" fmla="*/ 12 w 26"/>
                <a:gd name="T71" fmla="*/ 6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7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2" y="7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9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8"/>
                    <a:pt x="19" y="8"/>
                  </a:cubicBezTo>
                  <a:cubicBezTo>
                    <a:pt x="18" y="9"/>
                    <a:pt x="18" y="9"/>
                    <a:pt x="18" y="9"/>
                  </a:cubicBezTo>
                  <a:moveTo>
                    <a:pt x="20" y="8"/>
                  </a:moveTo>
                  <a:cubicBezTo>
                    <a:pt x="19" y="7"/>
                    <a:pt x="19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6"/>
                    <a:pt x="6" y="6"/>
                  </a:cubicBezTo>
                  <a:cubicBezTo>
                    <a:pt x="6" y="7"/>
                    <a:pt x="6" y="8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7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22" y="7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6"/>
                    <a:pt x="12" y="6"/>
                  </a:cubicBezTo>
                  <a:cubicBezTo>
                    <a:pt x="11" y="6"/>
                    <a:pt x="10" y="6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6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3515" y="1822"/>
              <a:ext cx="74" cy="65"/>
            </a:xfrm>
            <a:custGeom>
              <a:avLst/>
              <a:gdLst>
                <a:gd name="T0" fmla="*/ 22 w 31"/>
                <a:gd name="T1" fmla="*/ 26 h 27"/>
                <a:gd name="T2" fmla="*/ 20 w 31"/>
                <a:gd name="T3" fmla="*/ 23 h 27"/>
                <a:gd name="T4" fmla="*/ 17 w 31"/>
                <a:gd name="T5" fmla="*/ 21 h 27"/>
                <a:gd name="T6" fmla="*/ 21 w 31"/>
                <a:gd name="T7" fmla="*/ 18 h 27"/>
                <a:gd name="T8" fmla="*/ 22 w 31"/>
                <a:gd name="T9" fmla="*/ 25 h 27"/>
                <a:gd name="T10" fmla="*/ 22 w 31"/>
                <a:gd name="T11" fmla="*/ 26 h 27"/>
                <a:gd name="T12" fmla="*/ 22 w 31"/>
                <a:gd name="T13" fmla="*/ 24 h 27"/>
                <a:gd name="T14" fmla="*/ 21 w 31"/>
                <a:gd name="T15" fmla="*/ 18 h 27"/>
                <a:gd name="T16" fmla="*/ 21 w 31"/>
                <a:gd name="T17" fmla="*/ 18 h 27"/>
                <a:gd name="T18" fmla="*/ 21 w 31"/>
                <a:gd name="T19" fmla="*/ 17 h 27"/>
                <a:gd name="T20" fmla="*/ 15 w 31"/>
                <a:gd name="T21" fmla="*/ 12 h 27"/>
                <a:gd name="T22" fmla="*/ 6 w 31"/>
                <a:gd name="T23" fmla="*/ 4 h 27"/>
                <a:gd name="T24" fmla="*/ 8 w 31"/>
                <a:gd name="T25" fmla="*/ 6 h 27"/>
                <a:gd name="T26" fmla="*/ 16 w 31"/>
                <a:gd name="T27" fmla="*/ 11 h 27"/>
                <a:gd name="T28" fmla="*/ 24 w 31"/>
                <a:gd name="T29" fmla="*/ 16 h 27"/>
                <a:gd name="T30" fmla="*/ 22 w 31"/>
                <a:gd name="T31" fmla="*/ 24 h 27"/>
                <a:gd name="T32" fmla="*/ 13 w 31"/>
                <a:gd name="T33" fmla="*/ 23 h 27"/>
                <a:gd name="T34" fmla="*/ 2 w 31"/>
                <a:gd name="T35" fmla="*/ 2 h 27"/>
                <a:gd name="T36" fmla="*/ 15 w 31"/>
                <a:gd name="T37" fmla="*/ 13 h 27"/>
                <a:gd name="T38" fmla="*/ 20 w 31"/>
                <a:gd name="T39" fmla="*/ 18 h 27"/>
                <a:gd name="T40" fmla="*/ 17 w 31"/>
                <a:gd name="T41" fmla="*/ 20 h 27"/>
                <a:gd name="T42" fmla="*/ 13 w 31"/>
                <a:gd name="T43" fmla="*/ 23 h 27"/>
                <a:gd name="T44" fmla="*/ 24 w 31"/>
                <a:gd name="T45" fmla="*/ 15 h 27"/>
                <a:gd name="T46" fmla="*/ 16 w 31"/>
                <a:gd name="T47" fmla="*/ 10 h 27"/>
                <a:gd name="T48" fmla="*/ 9 w 31"/>
                <a:gd name="T49" fmla="*/ 5 h 27"/>
                <a:gd name="T50" fmla="*/ 3 w 31"/>
                <a:gd name="T51" fmla="*/ 2 h 27"/>
                <a:gd name="T52" fmla="*/ 8 w 31"/>
                <a:gd name="T53" fmla="*/ 3 h 27"/>
                <a:gd name="T54" fmla="*/ 10 w 31"/>
                <a:gd name="T55" fmla="*/ 4 h 27"/>
                <a:gd name="T56" fmla="*/ 30 w 31"/>
                <a:gd name="T57" fmla="*/ 12 h 27"/>
                <a:gd name="T58" fmla="*/ 24 w 31"/>
                <a:gd name="T59" fmla="*/ 15 h 27"/>
                <a:gd name="T60" fmla="*/ 1 w 31"/>
                <a:gd name="T61" fmla="*/ 0 h 27"/>
                <a:gd name="T62" fmla="*/ 1 w 31"/>
                <a:gd name="T63" fmla="*/ 1 h 27"/>
                <a:gd name="T64" fmla="*/ 1 w 31"/>
                <a:gd name="T65" fmla="*/ 1 h 27"/>
                <a:gd name="T66" fmla="*/ 1 w 31"/>
                <a:gd name="T67" fmla="*/ 1 h 27"/>
                <a:gd name="T68" fmla="*/ 5 w 31"/>
                <a:gd name="T69" fmla="*/ 11 h 27"/>
                <a:gd name="T70" fmla="*/ 12 w 31"/>
                <a:gd name="T71" fmla="*/ 24 h 27"/>
                <a:gd name="T72" fmla="*/ 12 w 31"/>
                <a:gd name="T73" fmla="*/ 24 h 27"/>
                <a:gd name="T74" fmla="*/ 17 w 31"/>
                <a:gd name="T75" fmla="*/ 21 h 27"/>
                <a:gd name="T76" fmla="*/ 19 w 31"/>
                <a:gd name="T77" fmla="*/ 24 h 27"/>
                <a:gd name="T78" fmla="*/ 22 w 31"/>
                <a:gd name="T79" fmla="*/ 27 h 27"/>
                <a:gd name="T80" fmla="*/ 22 w 31"/>
                <a:gd name="T81" fmla="*/ 27 h 27"/>
                <a:gd name="T82" fmla="*/ 22 w 31"/>
                <a:gd name="T83" fmla="*/ 27 h 27"/>
                <a:gd name="T84" fmla="*/ 22 w 31"/>
                <a:gd name="T85" fmla="*/ 27 h 27"/>
                <a:gd name="T86" fmla="*/ 23 w 31"/>
                <a:gd name="T87" fmla="*/ 27 h 27"/>
                <a:gd name="T88" fmla="*/ 23 w 31"/>
                <a:gd name="T89" fmla="*/ 26 h 27"/>
                <a:gd name="T90" fmla="*/ 24 w 31"/>
                <a:gd name="T91" fmla="*/ 16 h 27"/>
                <a:gd name="T92" fmla="*/ 30 w 31"/>
                <a:gd name="T93" fmla="*/ 13 h 27"/>
                <a:gd name="T94" fmla="*/ 31 w 31"/>
                <a:gd name="T95" fmla="*/ 13 h 27"/>
                <a:gd name="T96" fmla="*/ 31 w 31"/>
                <a:gd name="T97" fmla="*/ 12 h 27"/>
                <a:gd name="T98" fmla="*/ 31 w 31"/>
                <a:gd name="T99" fmla="*/ 12 h 27"/>
                <a:gd name="T100" fmla="*/ 11 w 31"/>
                <a:gd name="T101" fmla="*/ 4 h 27"/>
                <a:gd name="T102" fmla="*/ 8 w 31"/>
                <a:gd name="T103" fmla="*/ 3 h 27"/>
                <a:gd name="T104" fmla="*/ 1 w 31"/>
                <a:gd name="T10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" h="27">
                  <a:moveTo>
                    <a:pt x="22" y="26"/>
                  </a:moveTo>
                  <a:cubicBezTo>
                    <a:pt x="21" y="25"/>
                    <a:pt x="20" y="24"/>
                    <a:pt x="20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8" y="20"/>
                    <a:pt x="19" y="19"/>
                    <a:pt x="21" y="18"/>
                  </a:cubicBezTo>
                  <a:cubicBezTo>
                    <a:pt x="21" y="20"/>
                    <a:pt x="21" y="22"/>
                    <a:pt x="22" y="25"/>
                  </a:cubicBezTo>
                  <a:cubicBezTo>
                    <a:pt x="22" y="26"/>
                    <a:pt x="22" y="26"/>
                    <a:pt x="22" y="26"/>
                  </a:cubicBezTo>
                  <a:moveTo>
                    <a:pt x="22" y="24"/>
                  </a:moveTo>
                  <a:cubicBezTo>
                    <a:pt x="22" y="21"/>
                    <a:pt x="22" y="20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9" y="15"/>
                    <a:pt x="17" y="14"/>
                    <a:pt x="15" y="12"/>
                  </a:cubicBezTo>
                  <a:cubicBezTo>
                    <a:pt x="12" y="9"/>
                    <a:pt x="9" y="7"/>
                    <a:pt x="6" y="4"/>
                  </a:cubicBezTo>
                  <a:cubicBezTo>
                    <a:pt x="7" y="5"/>
                    <a:pt x="8" y="5"/>
                    <a:pt x="8" y="6"/>
                  </a:cubicBezTo>
                  <a:cubicBezTo>
                    <a:pt x="11" y="7"/>
                    <a:pt x="13" y="9"/>
                    <a:pt x="16" y="11"/>
                  </a:cubicBezTo>
                  <a:cubicBezTo>
                    <a:pt x="19" y="13"/>
                    <a:pt x="22" y="15"/>
                    <a:pt x="24" y="16"/>
                  </a:cubicBezTo>
                  <a:cubicBezTo>
                    <a:pt x="22" y="24"/>
                    <a:pt x="22" y="24"/>
                    <a:pt x="22" y="24"/>
                  </a:cubicBezTo>
                  <a:moveTo>
                    <a:pt x="13" y="23"/>
                  </a:moveTo>
                  <a:cubicBezTo>
                    <a:pt x="10" y="19"/>
                    <a:pt x="3" y="5"/>
                    <a:pt x="2" y="2"/>
                  </a:cubicBezTo>
                  <a:cubicBezTo>
                    <a:pt x="7" y="6"/>
                    <a:pt x="10" y="9"/>
                    <a:pt x="15" y="13"/>
                  </a:cubicBezTo>
                  <a:cubicBezTo>
                    <a:pt x="16" y="14"/>
                    <a:pt x="18" y="16"/>
                    <a:pt x="20" y="18"/>
                  </a:cubicBezTo>
                  <a:cubicBezTo>
                    <a:pt x="19" y="18"/>
                    <a:pt x="18" y="19"/>
                    <a:pt x="17" y="20"/>
                  </a:cubicBezTo>
                  <a:cubicBezTo>
                    <a:pt x="15" y="22"/>
                    <a:pt x="14" y="23"/>
                    <a:pt x="13" y="23"/>
                  </a:cubicBezTo>
                  <a:moveTo>
                    <a:pt x="24" y="15"/>
                  </a:moveTo>
                  <a:cubicBezTo>
                    <a:pt x="22" y="14"/>
                    <a:pt x="20" y="12"/>
                    <a:pt x="16" y="10"/>
                  </a:cubicBezTo>
                  <a:cubicBezTo>
                    <a:pt x="13" y="8"/>
                    <a:pt x="11" y="7"/>
                    <a:pt x="9" y="5"/>
                  </a:cubicBezTo>
                  <a:cubicBezTo>
                    <a:pt x="7" y="4"/>
                    <a:pt x="5" y="3"/>
                    <a:pt x="3" y="2"/>
                  </a:cubicBezTo>
                  <a:cubicBezTo>
                    <a:pt x="5" y="2"/>
                    <a:pt x="6" y="3"/>
                    <a:pt x="8" y="3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6" y="7"/>
                    <a:pt x="23" y="9"/>
                    <a:pt x="30" y="12"/>
                  </a:cubicBezTo>
                  <a:cubicBezTo>
                    <a:pt x="28" y="13"/>
                    <a:pt x="26" y="14"/>
                    <a:pt x="24" y="15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5" y="11"/>
                  </a:cubicBezTo>
                  <a:cubicBezTo>
                    <a:pt x="7" y="15"/>
                    <a:pt x="11" y="21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5" y="23"/>
                    <a:pt x="17" y="21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20" y="25"/>
                    <a:pt x="21" y="25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5"/>
                    <a:pt x="28" y="14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4" y="9"/>
                    <a:pt x="17" y="6"/>
                    <a:pt x="11" y="4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6" y="2"/>
                    <a:pt x="5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4" name="Freeform 70"/>
            <p:cNvSpPr>
              <a:spLocks noEditPoints="1"/>
            </p:cNvSpPr>
            <p:nvPr/>
          </p:nvSpPr>
          <p:spPr bwMode="auto">
            <a:xfrm>
              <a:off x="3453" y="1742"/>
              <a:ext cx="74" cy="64"/>
            </a:xfrm>
            <a:custGeom>
              <a:avLst/>
              <a:gdLst>
                <a:gd name="T0" fmla="*/ 22 w 31"/>
                <a:gd name="T1" fmla="*/ 25 h 27"/>
                <a:gd name="T2" fmla="*/ 20 w 31"/>
                <a:gd name="T3" fmla="*/ 23 h 27"/>
                <a:gd name="T4" fmla="*/ 17 w 31"/>
                <a:gd name="T5" fmla="*/ 21 h 27"/>
                <a:gd name="T6" fmla="*/ 21 w 31"/>
                <a:gd name="T7" fmla="*/ 18 h 27"/>
                <a:gd name="T8" fmla="*/ 22 w 31"/>
                <a:gd name="T9" fmla="*/ 25 h 27"/>
                <a:gd name="T10" fmla="*/ 22 w 31"/>
                <a:gd name="T11" fmla="*/ 25 h 27"/>
                <a:gd name="T12" fmla="*/ 23 w 31"/>
                <a:gd name="T13" fmla="*/ 23 h 27"/>
                <a:gd name="T14" fmla="*/ 21 w 31"/>
                <a:gd name="T15" fmla="*/ 18 h 27"/>
                <a:gd name="T16" fmla="*/ 22 w 31"/>
                <a:gd name="T17" fmla="*/ 18 h 27"/>
                <a:gd name="T18" fmla="*/ 21 w 31"/>
                <a:gd name="T19" fmla="*/ 17 h 27"/>
                <a:gd name="T20" fmla="*/ 15 w 31"/>
                <a:gd name="T21" fmla="*/ 12 h 27"/>
                <a:gd name="T22" fmla="*/ 9 w 31"/>
                <a:gd name="T23" fmla="*/ 6 h 27"/>
                <a:gd name="T24" fmla="*/ 16 w 31"/>
                <a:gd name="T25" fmla="*/ 11 h 27"/>
                <a:gd name="T26" fmla="*/ 24 w 31"/>
                <a:gd name="T27" fmla="*/ 16 h 27"/>
                <a:gd name="T28" fmla="*/ 23 w 31"/>
                <a:gd name="T29" fmla="*/ 23 h 27"/>
                <a:gd name="T30" fmla="*/ 13 w 31"/>
                <a:gd name="T31" fmla="*/ 23 h 27"/>
                <a:gd name="T32" fmla="*/ 2 w 31"/>
                <a:gd name="T33" fmla="*/ 2 h 27"/>
                <a:gd name="T34" fmla="*/ 15 w 31"/>
                <a:gd name="T35" fmla="*/ 13 h 27"/>
                <a:gd name="T36" fmla="*/ 20 w 31"/>
                <a:gd name="T37" fmla="*/ 17 h 27"/>
                <a:gd name="T38" fmla="*/ 17 w 31"/>
                <a:gd name="T39" fmla="*/ 20 h 27"/>
                <a:gd name="T40" fmla="*/ 13 w 31"/>
                <a:gd name="T41" fmla="*/ 23 h 27"/>
                <a:gd name="T42" fmla="*/ 24 w 31"/>
                <a:gd name="T43" fmla="*/ 15 h 27"/>
                <a:gd name="T44" fmla="*/ 16 w 31"/>
                <a:gd name="T45" fmla="*/ 10 h 27"/>
                <a:gd name="T46" fmla="*/ 9 w 31"/>
                <a:gd name="T47" fmla="*/ 5 h 27"/>
                <a:gd name="T48" fmla="*/ 4 w 31"/>
                <a:gd name="T49" fmla="*/ 2 h 27"/>
                <a:gd name="T50" fmla="*/ 8 w 31"/>
                <a:gd name="T51" fmla="*/ 4 h 27"/>
                <a:gd name="T52" fmla="*/ 10 w 31"/>
                <a:gd name="T53" fmla="*/ 4 h 27"/>
                <a:gd name="T54" fmla="*/ 29 w 31"/>
                <a:gd name="T55" fmla="*/ 12 h 27"/>
                <a:gd name="T56" fmla="*/ 24 w 31"/>
                <a:gd name="T57" fmla="*/ 15 h 27"/>
                <a:gd name="T58" fmla="*/ 1 w 31"/>
                <a:gd name="T59" fmla="*/ 0 h 27"/>
                <a:gd name="T60" fmla="*/ 1 w 31"/>
                <a:gd name="T61" fmla="*/ 1 h 27"/>
                <a:gd name="T62" fmla="*/ 1 w 31"/>
                <a:gd name="T63" fmla="*/ 1 h 27"/>
                <a:gd name="T64" fmla="*/ 1 w 31"/>
                <a:gd name="T65" fmla="*/ 1 h 27"/>
                <a:gd name="T66" fmla="*/ 5 w 31"/>
                <a:gd name="T67" fmla="*/ 11 h 27"/>
                <a:gd name="T68" fmla="*/ 12 w 31"/>
                <a:gd name="T69" fmla="*/ 24 h 27"/>
                <a:gd name="T70" fmla="*/ 12 w 31"/>
                <a:gd name="T71" fmla="*/ 24 h 27"/>
                <a:gd name="T72" fmla="*/ 17 w 31"/>
                <a:gd name="T73" fmla="*/ 22 h 27"/>
                <a:gd name="T74" fmla="*/ 19 w 31"/>
                <a:gd name="T75" fmla="*/ 24 h 27"/>
                <a:gd name="T76" fmla="*/ 22 w 31"/>
                <a:gd name="T77" fmla="*/ 27 h 27"/>
                <a:gd name="T78" fmla="*/ 22 w 31"/>
                <a:gd name="T79" fmla="*/ 27 h 27"/>
                <a:gd name="T80" fmla="*/ 22 w 31"/>
                <a:gd name="T81" fmla="*/ 27 h 27"/>
                <a:gd name="T82" fmla="*/ 22 w 31"/>
                <a:gd name="T83" fmla="*/ 27 h 27"/>
                <a:gd name="T84" fmla="*/ 23 w 31"/>
                <a:gd name="T85" fmla="*/ 27 h 27"/>
                <a:gd name="T86" fmla="*/ 23 w 31"/>
                <a:gd name="T87" fmla="*/ 26 h 27"/>
                <a:gd name="T88" fmla="*/ 25 w 31"/>
                <a:gd name="T89" fmla="*/ 16 h 27"/>
                <a:gd name="T90" fmla="*/ 30 w 31"/>
                <a:gd name="T91" fmla="*/ 13 h 27"/>
                <a:gd name="T92" fmla="*/ 31 w 31"/>
                <a:gd name="T93" fmla="*/ 13 h 27"/>
                <a:gd name="T94" fmla="*/ 31 w 31"/>
                <a:gd name="T95" fmla="*/ 12 h 27"/>
                <a:gd name="T96" fmla="*/ 31 w 31"/>
                <a:gd name="T97" fmla="*/ 12 h 27"/>
                <a:gd name="T98" fmla="*/ 11 w 31"/>
                <a:gd name="T99" fmla="*/ 3 h 27"/>
                <a:gd name="T100" fmla="*/ 9 w 31"/>
                <a:gd name="T101" fmla="*/ 3 h 27"/>
                <a:gd name="T102" fmla="*/ 1 w 31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27">
                  <a:moveTo>
                    <a:pt x="22" y="25"/>
                  </a:moveTo>
                  <a:cubicBezTo>
                    <a:pt x="21" y="24"/>
                    <a:pt x="20" y="24"/>
                    <a:pt x="20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8" y="20"/>
                    <a:pt x="19" y="19"/>
                    <a:pt x="21" y="18"/>
                  </a:cubicBezTo>
                  <a:cubicBezTo>
                    <a:pt x="21" y="20"/>
                    <a:pt x="21" y="22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moveTo>
                    <a:pt x="23" y="23"/>
                  </a:moveTo>
                  <a:cubicBezTo>
                    <a:pt x="22" y="21"/>
                    <a:pt x="22" y="19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9" y="15"/>
                    <a:pt x="17" y="14"/>
                    <a:pt x="15" y="12"/>
                  </a:cubicBezTo>
                  <a:cubicBezTo>
                    <a:pt x="13" y="10"/>
                    <a:pt x="11" y="8"/>
                    <a:pt x="9" y="6"/>
                  </a:cubicBezTo>
                  <a:cubicBezTo>
                    <a:pt x="11" y="8"/>
                    <a:pt x="13" y="9"/>
                    <a:pt x="16" y="11"/>
                  </a:cubicBezTo>
                  <a:cubicBezTo>
                    <a:pt x="19" y="13"/>
                    <a:pt x="22" y="15"/>
                    <a:pt x="24" y="16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13" y="23"/>
                  </a:moveTo>
                  <a:cubicBezTo>
                    <a:pt x="10" y="19"/>
                    <a:pt x="4" y="6"/>
                    <a:pt x="2" y="2"/>
                  </a:cubicBezTo>
                  <a:cubicBezTo>
                    <a:pt x="7" y="6"/>
                    <a:pt x="10" y="9"/>
                    <a:pt x="15" y="13"/>
                  </a:cubicBezTo>
                  <a:cubicBezTo>
                    <a:pt x="16" y="14"/>
                    <a:pt x="18" y="16"/>
                    <a:pt x="20" y="17"/>
                  </a:cubicBezTo>
                  <a:cubicBezTo>
                    <a:pt x="19" y="18"/>
                    <a:pt x="18" y="19"/>
                    <a:pt x="17" y="20"/>
                  </a:cubicBezTo>
                  <a:cubicBezTo>
                    <a:pt x="15" y="22"/>
                    <a:pt x="14" y="23"/>
                    <a:pt x="13" y="23"/>
                  </a:cubicBezTo>
                  <a:moveTo>
                    <a:pt x="24" y="15"/>
                  </a:moveTo>
                  <a:cubicBezTo>
                    <a:pt x="22" y="14"/>
                    <a:pt x="20" y="12"/>
                    <a:pt x="16" y="10"/>
                  </a:cubicBezTo>
                  <a:cubicBezTo>
                    <a:pt x="13" y="8"/>
                    <a:pt x="11" y="7"/>
                    <a:pt x="9" y="5"/>
                  </a:cubicBezTo>
                  <a:cubicBezTo>
                    <a:pt x="7" y="4"/>
                    <a:pt x="6" y="3"/>
                    <a:pt x="4" y="2"/>
                  </a:cubicBezTo>
                  <a:cubicBezTo>
                    <a:pt x="6" y="3"/>
                    <a:pt x="7" y="3"/>
                    <a:pt x="8" y="4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6" y="7"/>
                    <a:pt x="23" y="10"/>
                    <a:pt x="29" y="12"/>
                  </a:cubicBezTo>
                  <a:cubicBezTo>
                    <a:pt x="28" y="13"/>
                    <a:pt x="26" y="14"/>
                    <a:pt x="24" y="15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5" y="11"/>
                  </a:cubicBezTo>
                  <a:cubicBezTo>
                    <a:pt x="7" y="15"/>
                    <a:pt x="10" y="22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5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20" y="25"/>
                    <a:pt x="21" y="26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7" y="15"/>
                    <a:pt x="28" y="14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4" y="9"/>
                    <a:pt x="17" y="6"/>
                    <a:pt x="11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6" y="2"/>
                    <a:pt x="5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3539" y="2108"/>
              <a:ext cx="119" cy="112"/>
            </a:xfrm>
            <a:custGeom>
              <a:avLst/>
              <a:gdLst>
                <a:gd name="T0" fmla="*/ 14 w 50"/>
                <a:gd name="T1" fmla="*/ 46 h 47"/>
                <a:gd name="T2" fmla="*/ 16 w 50"/>
                <a:gd name="T3" fmla="*/ 46 h 47"/>
                <a:gd name="T4" fmla="*/ 19 w 50"/>
                <a:gd name="T5" fmla="*/ 46 h 47"/>
                <a:gd name="T6" fmla="*/ 20 w 50"/>
                <a:gd name="T7" fmla="*/ 46 h 47"/>
                <a:gd name="T8" fmla="*/ 22 w 50"/>
                <a:gd name="T9" fmla="*/ 46 h 47"/>
                <a:gd name="T10" fmla="*/ 24 w 50"/>
                <a:gd name="T11" fmla="*/ 46 h 47"/>
                <a:gd name="T12" fmla="*/ 27 w 50"/>
                <a:gd name="T13" fmla="*/ 46 h 47"/>
                <a:gd name="T14" fmla="*/ 28 w 50"/>
                <a:gd name="T15" fmla="*/ 46 h 47"/>
                <a:gd name="T16" fmla="*/ 33 w 50"/>
                <a:gd name="T17" fmla="*/ 46 h 47"/>
                <a:gd name="T18" fmla="*/ 34 w 50"/>
                <a:gd name="T19" fmla="*/ 46 h 47"/>
                <a:gd name="T20" fmla="*/ 37 w 50"/>
                <a:gd name="T21" fmla="*/ 45 h 47"/>
                <a:gd name="T22" fmla="*/ 38 w 50"/>
                <a:gd name="T23" fmla="*/ 45 h 47"/>
                <a:gd name="T24" fmla="*/ 13 w 50"/>
                <a:gd name="T25" fmla="*/ 45 h 47"/>
                <a:gd name="T26" fmla="*/ 19 w 50"/>
                <a:gd name="T27" fmla="*/ 42 h 47"/>
                <a:gd name="T28" fmla="*/ 31 w 50"/>
                <a:gd name="T29" fmla="*/ 40 h 47"/>
                <a:gd name="T30" fmla="*/ 38 w 50"/>
                <a:gd name="T31" fmla="*/ 44 h 47"/>
                <a:gd name="T32" fmla="*/ 13 w 50"/>
                <a:gd name="T33" fmla="*/ 43 h 47"/>
                <a:gd name="T34" fmla="*/ 6 w 50"/>
                <a:gd name="T35" fmla="*/ 37 h 47"/>
                <a:gd name="T36" fmla="*/ 4 w 50"/>
                <a:gd name="T37" fmla="*/ 37 h 47"/>
                <a:gd name="T38" fmla="*/ 42 w 50"/>
                <a:gd name="T39" fmla="*/ 36 h 47"/>
                <a:gd name="T40" fmla="*/ 8 w 50"/>
                <a:gd name="T41" fmla="*/ 37 h 47"/>
                <a:gd name="T42" fmla="*/ 39 w 50"/>
                <a:gd name="T43" fmla="*/ 36 h 47"/>
                <a:gd name="T44" fmla="*/ 36 w 50"/>
                <a:gd name="T45" fmla="*/ 37 h 47"/>
                <a:gd name="T46" fmla="*/ 43 w 50"/>
                <a:gd name="T47" fmla="*/ 36 h 47"/>
                <a:gd name="T48" fmla="*/ 35 w 50"/>
                <a:gd name="T49" fmla="*/ 35 h 47"/>
                <a:gd name="T50" fmla="*/ 34 w 50"/>
                <a:gd name="T51" fmla="*/ 35 h 47"/>
                <a:gd name="T52" fmla="*/ 31 w 50"/>
                <a:gd name="T53" fmla="*/ 35 h 47"/>
                <a:gd name="T54" fmla="*/ 30 w 50"/>
                <a:gd name="T55" fmla="*/ 35 h 47"/>
                <a:gd name="T56" fmla="*/ 28 w 50"/>
                <a:gd name="T57" fmla="*/ 35 h 47"/>
                <a:gd name="T58" fmla="*/ 26 w 50"/>
                <a:gd name="T59" fmla="*/ 35 h 47"/>
                <a:gd name="T60" fmla="*/ 25 w 50"/>
                <a:gd name="T61" fmla="*/ 35 h 47"/>
                <a:gd name="T62" fmla="*/ 24 w 50"/>
                <a:gd name="T63" fmla="*/ 35 h 47"/>
                <a:gd name="T64" fmla="*/ 11 w 50"/>
                <a:gd name="T65" fmla="*/ 35 h 47"/>
                <a:gd name="T66" fmla="*/ 20 w 50"/>
                <a:gd name="T67" fmla="*/ 35 h 47"/>
                <a:gd name="T68" fmla="*/ 18 w 50"/>
                <a:gd name="T69" fmla="*/ 35 h 47"/>
                <a:gd name="T70" fmla="*/ 17 w 50"/>
                <a:gd name="T71" fmla="*/ 35 h 47"/>
                <a:gd name="T72" fmla="*/ 15 w 50"/>
                <a:gd name="T73" fmla="*/ 35 h 47"/>
                <a:gd name="T74" fmla="*/ 47 w 50"/>
                <a:gd name="T75" fmla="*/ 35 h 47"/>
                <a:gd name="T76" fmla="*/ 4 w 50"/>
                <a:gd name="T77" fmla="*/ 35 h 47"/>
                <a:gd name="T78" fmla="*/ 47 w 50"/>
                <a:gd name="T79" fmla="*/ 36 h 47"/>
                <a:gd name="T80" fmla="*/ 2 w 50"/>
                <a:gd name="T81" fmla="*/ 31 h 47"/>
                <a:gd name="T82" fmla="*/ 7 w 50"/>
                <a:gd name="T83" fmla="*/ 1 h 47"/>
                <a:gd name="T84" fmla="*/ 49 w 50"/>
                <a:gd name="T85" fmla="*/ 9 h 47"/>
                <a:gd name="T86" fmla="*/ 41 w 50"/>
                <a:gd name="T87" fmla="*/ 35 h 47"/>
                <a:gd name="T88" fmla="*/ 7 w 50"/>
                <a:gd name="T89" fmla="*/ 0 h 47"/>
                <a:gd name="T90" fmla="*/ 1 w 50"/>
                <a:gd name="T91" fmla="*/ 32 h 47"/>
                <a:gd name="T92" fmla="*/ 18 w 50"/>
                <a:gd name="T93" fmla="*/ 41 h 47"/>
                <a:gd name="T94" fmla="*/ 12 w 50"/>
                <a:gd name="T95" fmla="*/ 42 h 47"/>
                <a:gd name="T96" fmla="*/ 14 w 50"/>
                <a:gd name="T97" fmla="*/ 47 h 47"/>
                <a:gd name="T98" fmla="*/ 39 w 50"/>
                <a:gd name="T99" fmla="*/ 46 h 47"/>
                <a:gd name="T100" fmla="*/ 32 w 50"/>
                <a:gd name="T101" fmla="*/ 42 h 47"/>
                <a:gd name="T102" fmla="*/ 49 w 50"/>
                <a:gd name="T103" fmla="*/ 37 h 47"/>
                <a:gd name="T104" fmla="*/ 50 w 50"/>
                <a:gd name="T105" fmla="*/ 9 h 47"/>
                <a:gd name="T106" fmla="*/ 7 w 50"/>
                <a:gd name="T10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47">
                  <a:moveTo>
                    <a:pt x="14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moveTo>
                    <a:pt x="15" y="46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6"/>
                    <a:pt x="15" y="46"/>
                    <a:pt x="15" y="46"/>
                  </a:cubicBezTo>
                  <a:moveTo>
                    <a:pt x="17" y="46"/>
                  </a:move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8" y="46"/>
                    <a:pt x="18" y="46"/>
                    <a:pt x="17" y="46"/>
                  </a:cubicBezTo>
                  <a:moveTo>
                    <a:pt x="19" y="46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6"/>
                    <a:pt x="19" y="46"/>
                    <a:pt x="19" y="46"/>
                  </a:cubicBezTo>
                  <a:moveTo>
                    <a:pt x="21" y="46"/>
                  </a:move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46"/>
                    <a:pt x="21" y="46"/>
                    <a:pt x="21" y="46"/>
                  </a:cubicBezTo>
                  <a:moveTo>
                    <a:pt x="23" y="46"/>
                  </a:move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6"/>
                    <a:pt x="23" y="46"/>
                    <a:pt x="23" y="46"/>
                  </a:cubicBezTo>
                  <a:moveTo>
                    <a:pt x="25" y="46"/>
                  </a:move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6" y="46"/>
                    <a:pt x="25" y="46"/>
                    <a:pt x="25" y="46"/>
                  </a:cubicBezTo>
                  <a:moveTo>
                    <a:pt x="28" y="46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moveTo>
                    <a:pt x="31" y="46"/>
                  </a:moveTo>
                  <a:cubicBezTo>
                    <a:pt x="31" y="46"/>
                    <a:pt x="30" y="46"/>
                    <a:pt x="30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moveTo>
                    <a:pt x="33" y="46"/>
                  </a:moveTo>
                  <a:cubicBezTo>
                    <a:pt x="33" y="46"/>
                    <a:pt x="32" y="46"/>
                    <a:pt x="32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6"/>
                    <a:pt x="33" y="46"/>
                    <a:pt x="33" y="46"/>
                  </a:cubicBezTo>
                  <a:moveTo>
                    <a:pt x="35" y="46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6"/>
                    <a:pt x="35" y="46"/>
                    <a:pt x="35" y="46"/>
                  </a:cubicBezTo>
                  <a:moveTo>
                    <a:pt x="36" y="46"/>
                  </a:moveTo>
                  <a:cubicBezTo>
                    <a:pt x="36" y="45"/>
                    <a:pt x="36" y="45"/>
                    <a:pt x="36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6"/>
                    <a:pt x="36" y="46"/>
                    <a:pt x="36" y="46"/>
                  </a:cubicBezTo>
                  <a:moveTo>
                    <a:pt x="37" y="46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7" y="46"/>
                    <a:pt x="37" y="46"/>
                    <a:pt x="37" y="46"/>
                  </a:cubicBezTo>
                  <a:moveTo>
                    <a:pt x="13" y="46"/>
                  </a:move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6"/>
                    <a:pt x="13" y="46"/>
                    <a:pt x="13" y="46"/>
                  </a:cubicBezTo>
                  <a:moveTo>
                    <a:pt x="15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6" y="43"/>
                    <a:pt x="16" y="43"/>
                    <a:pt x="17" y="43"/>
                  </a:cubicBezTo>
                  <a:cubicBezTo>
                    <a:pt x="18" y="43"/>
                    <a:pt x="18" y="43"/>
                    <a:pt x="19" y="42"/>
                  </a:cubicBezTo>
                  <a:cubicBezTo>
                    <a:pt x="19" y="42"/>
                    <a:pt x="19" y="42"/>
                    <a:pt x="19" y="41"/>
                  </a:cubicBezTo>
                  <a:cubicBezTo>
                    <a:pt x="19" y="40"/>
                    <a:pt x="19" y="39"/>
                    <a:pt x="19" y="3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8"/>
                    <a:pt x="27" y="38"/>
                    <a:pt x="31" y="38"/>
                  </a:cubicBezTo>
                  <a:cubicBezTo>
                    <a:pt x="31" y="38"/>
                    <a:pt x="31" y="39"/>
                    <a:pt x="31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2"/>
                    <a:pt x="31" y="42"/>
                  </a:cubicBezTo>
                  <a:cubicBezTo>
                    <a:pt x="31" y="43"/>
                    <a:pt x="32" y="43"/>
                    <a:pt x="32" y="4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3"/>
                    <a:pt x="37" y="43"/>
                    <a:pt x="38" y="43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5" y="43"/>
                    <a:pt x="15" y="43"/>
                  </a:cubicBezTo>
                  <a:moveTo>
                    <a:pt x="7" y="37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7" y="36"/>
                    <a:pt x="7" y="37"/>
                  </a:cubicBezTo>
                  <a:moveTo>
                    <a:pt x="5" y="37"/>
                  </a:moveTo>
                  <a:cubicBezTo>
                    <a:pt x="5" y="37"/>
                    <a:pt x="5" y="37"/>
                    <a:pt x="4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moveTo>
                    <a:pt x="41" y="36"/>
                  </a:move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1" y="36"/>
                    <a:pt x="41" y="36"/>
                  </a:cubicBezTo>
                  <a:moveTo>
                    <a:pt x="9" y="37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9" y="36"/>
                    <a:pt x="9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9" y="36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moveTo>
                    <a:pt x="39" y="37"/>
                  </a:move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39" y="37"/>
                    <a:pt x="39" y="37"/>
                  </a:cubicBezTo>
                  <a:moveTo>
                    <a:pt x="36" y="37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6"/>
                    <a:pt x="39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7"/>
                    <a:pt x="37" y="37"/>
                    <a:pt x="36" y="37"/>
                  </a:cubicBezTo>
                  <a:moveTo>
                    <a:pt x="43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5" y="35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3" y="36"/>
                    <a:pt x="43" y="36"/>
                  </a:cubicBezTo>
                  <a:moveTo>
                    <a:pt x="35" y="37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6"/>
                    <a:pt x="36" y="36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moveTo>
                    <a:pt x="32" y="37"/>
                  </a:moveTo>
                  <a:cubicBezTo>
                    <a:pt x="32" y="36"/>
                    <a:pt x="32" y="36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3" y="37"/>
                    <a:pt x="32" y="37"/>
                    <a:pt x="32" y="37"/>
                  </a:cubicBezTo>
                  <a:moveTo>
                    <a:pt x="30" y="37"/>
                  </a:move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moveTo>
                    <a:pt x="29" y="37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29" y="37"/>
                    <a:pt x="29" y="37"/>
                  </a:cubicBezTo>
                  <a:moveTo>
                    <a:pt x="27" y="37"/>
                  </a:moveTo>
                  <a:cubicBezTo>
                    <a:pt x="27" y="36"/>
                    <a:pt x="28" y="36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37"/>
                    <a:pt x="27" y="37"/>
                    <a:pt x="27" y="37"/>
                  </a:cubicBezTo>
                  <a:moveTo>
                    <a:pt x="26" y="37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6"/>
                    <a:pt x="26" y="36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moveTo>
                    <a:pt x="24" y="37"/>
                  </a:moveTo>
                  <a:cubicBezTo>
                    <a:pt x="24" y="36"/>
                    <a:pt x="25" y="36"/>
                    <a:pt x="25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6"/>
                    <a:pt x="25" y="36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moveTo>
                    <a:pt x="22" y="37"/>
                  </a:moveTo>
                  <a:cubicBezTo>
                    <a:pt x="22" y="36"/>
                    <a:pt x="23" y="36"/>
                    <a:pt x="23" y="35"/>
                  </a:cubicBezTo>
                  <a:cubicBezTo>
                    <a:pt x="23" y="35"/>
                    <a:pt x="24" y="35"/>
                    <a:pt x="24" y="35"/>
                  </a:cubicBezTo>
                  <a:cubicBezTo>
                    <a:pt x="24" y="36"/>
                    <a:pt x="24" y="36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2" y="37"/>
                    <a:pt x="22" y="37"/>
                  </a:cubicBezTo>
                  <a:moveTo>
                    <a:pt x="11" y="37"/>
                  </a:moveTo>
                  <a:cubicBezTo>
                    <a:pt x="11" y="37"/>
                    <a:pt x="10" y="37"/>
                    <a:pt x="10" y="37"/>
                  </a:cubicBezTo>
                  <a:cubicBezTo>
                    <a:pt x="10" y="36"/>
                    <a:pt x="10" y="36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7"/>
                    <a:pt x="11" y="37"/>
                    <a:pt x="11" y="37"/>
                  </a:cubicBezTo>
                  <a:moveTo>
                    <a:pt x="19" y="37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1" y="35"/>
                    <a:pt x="22" y="35"/>
                  </a:cubicBezTo>
                  <a:cubicBezTo>
                    <a:pt x="22" y="36"/>
                    <a:pt x="22" y="36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7"/>
                    <a:pt x="20" y="37"/>
                    <a:pt x="19" y="37"/>
                  </a:cubicBezTo>
                  <a:moveTo>
                    <a:pt x="17" y="37"/>
                  </a:moveTo>
                  <a:cubicBezTo>
                    <a:pt x="17" y="36"/>
                    <a:pt x="17" y="36"/>
                    <a:pt x="18" y="35"/>
                  </a:cubicBezTo>
                  <a:cubicBezTo>
                    <a:pt x="18" y="35"/>
                    <a:pt x="19" y="35"/>
                    <a:pt x="19" y="35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7"/>
                    <a:pt x="17" y="37"/>
                    <a:pt x="17" y="37"/>
                  </a:cubicBezTo>
                  <a:moveTo>
                    <a:pt x="15" y="3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5" y="37"/>
                    <a:pt x="15" y="37"/>
                  </a:cubicBezTo>
                  <a:moveTo>
                    <a:pt x="12" y="37"/>
                  </a:move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7"/>
                    <a:pt x="13" y="37"/>
                    <a:pt x="12" y="37"/>
                  </a:cubicBezTo>
                  <a:moveTo>
                    <a:pt x="45" y="36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7" y="35"/>
                    <a:pt x="47" y="35"/>
                  </a:cubicBezTo>
                  <a:cubicBezTo>
                    <a:pt x="47" y="36"/>
                    <a:pt x="46" y="36"/>
                    <a:pt x="46" y="36"/>
                  </a:cubicBezTo>
                  <a:cubicBezTo>
                    <a:pt x="46" y="36"/>
                    <a:pt x="46" y="36"/>
                    <a:pt x="45" y="36"/>
                  </a:cubicBezTo>
                  <a:moveTo>
                    <a:pt x="4" y="36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moveTo>
                    <a:pt x="47" y="36"/>
                  </a:moveTo>
                  <a:cubicBezTo>
                    <a:pt x="47" y="36"/>
                    <a:pt x="48" y="35"/>
                    <a:pt x="48" y="35"/>
                  </a:cubicBezTo>
                  <a:cubicBezTo>
                    <a:pt x="48" y="35"/>
                    <a:pt x="49" y="35"/>
                    <a:pt x="49" y="34"/>
                  </a:cubicBezTo>
                  <a:cubicBezTo>
                    <a:pt x="49" y="35"/>
                    <a:pt x="49" y="35"/>
                    <a:pt x="48" y="36"/>
                  </a:cubicBezTo>
                  <a:cubicBezTo>
                    <a:pt x="47" y="36"/>
                    <a:pt x="47" y="36"/>
                    <a:pt x="47" y="36"/>
                  </a:cubicBezTo>
                  <a:moveTo>
                    <a:pt x="2" y="36"/>
                  </a:moveTo>
                  <a:cubicBezTo>
                    <a:pt x="2" y="35"/>
                    <a:pt x="2" y="35"/>
                    <a:pt x="2" y="34"/>
                  </a:cubicBezTo>
                  <a:cubicBezTo>
                    <a:pt x="2" y="34"/>
                    <a:pt x="2" y="35"/>
                    <a:pt x="3" y="35"/>
                  </a:cubicBezTo>
                  <a:cubicBezTo>
                    <a:pt x="2" y="36"/>
                    <a:pt x="2" y="36"/>
                    <a:pt x="2" y="36"/>
                  </a:cubicBezTo>
                  <a:moveTo>
                    <a:pt x="7" y="35"/>
                  </a:moveTo>
                  <a:cubicBezTo>
                    <a:pt x="3" y="35"/>
                    <a:pt x="2" y="34"/>
                    <a:pt x="2" y="3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1" y="9"/>
                    <a:pt x="1" y="4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8" y="1"/>
                    <a:pt x="10" y="1"/>
                    <a:pt x="11" y="1"/>
                  </a:cubicBezTo>
                  <a:cubicBezTo>
                    <a:pt x="12" y="1"/>
                    <a:pt x="14" y="1"/>
                    <a:pt x="15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8" y="2"/>
                    <a:pt x="48" y="2"/>
                  </a:cubicBezTo>
                  <a:cubicBezTo>
                    <a:pt x="49" y="3"/>
                    <a:pt x="49" y="6"/>
                    <a:pt x="49" y="7"/>
                  </a:cubicBezTo>
                  <a:cubicBezTo>
                    <a:pt x="49" y="8"/>
                    <a:pt x="49" y="8"/>
                    <a:pt x="49" y="9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4"/>
                    <a:pt x="49" y="25"/>
                    <a:pt x="49" y="26"/>
                  </a:cubicBezTo>
                  <a:cubicBezTo>
                    <a:pt x="49" y="28"/>
                    <a:pt x="49" y="30"/>
                    <a:pt x="49" y="32"/>
                  </a:cubicBezTo>
                  <a:cubicBezTo>
                    <a:pt x="49" y="33"/>
                    <a:pt x="49" y="33"/>
                    <a:pt x="48" y="33"/>
                  </a:cubicBezTo>
                  <a:cubicBezTo>
                    <a:pt x="47" y="34"/>
                    <a:pt x="45" y="35"/>
                    <a:pt x="43" y="35"/>
                  </a:cubicBezTo>
                  <a:cubicBezTo>
                    <a:pt x="42" y="35"/>
                    <a:pt x="42" y="35"/>
                    <a:pt x="41" y="35"/>
                  </a:cubicBezTo>
                  <a:cubicBezTo>
                    <a:pt x="41" y="35"/>
                    <a:pt x="40" y="35"/>
                    <a:pt x="40" y="35"/>
                  </a:cubicBezTo>
                  <a:cubicBezTo>
                    <a:pt x="36" y="35"/>
                    <a:pt x="31" y="34"/>
                    <a:pt x="27" y="34"/>
                  </a:cubicBezTo>
                  <a:cubicBezTo>
                    <a:pt x="22" y="34"/>
                    <a:pt x="18" y="34"/>
                    <a:pt x="14" y="34"/>
                  </a:cubicBezTo>
                  <a:cubicBezTo>
                    <a:pt x="13" y="34"/>
                    <a:pt x="12" y="34"/>
                    <a:pt x="11" y="34"/>
                  </a:cubicBezTo>
                  <a:cubicBezTo>
                    <a:pt x="10" y="35"/>
                    <a:pt x="9" y="35"/>
                    <a:pt x="7" y="35"/>
                  </a:cubicBezTo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0" y="3"/>
                    <a:pt x="0" y="8"/>
                    <a:pt x="0" y="12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4"/>
                    <a:pt x="1" y="35"/>
                    <a:pt x="2" y="36"/>
                  </a:cubicBezTo>
                  <a:cubicBezTo>
                    <a:pt x="3" y="38"/>
                    <a:pt x="4" y="38"/>
                    <a:pt x="6" y="38"/>
                  </a:cubicBezTo>
                  <a:cubicBezTo>
                    <a:pt x="9" y="38"/>
                    <a:pt x="13" y="38"/>
                    <a:pt x="17" y="38"/>
                  </a:cubicBezTo>
                  <a:cubicBezTo>
                    <a:pt x="17" y="38"/>
                    <a:pt x="18" y="38"/>
                    <a:pt x="18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40"/>
                    <a:pt x="18" y="4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2"/>
                    <a:pt x="17" y="42"/>
                    <a:pt x="17" y="42"/>
                  </a:cubicBezTo>
                  <a:cubicBezTo>
                    <a:pt x="16" y="42"/>
                    <a:pt x="16" y="42"/>
                    <a:pt x="15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4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8" y="47"/>
                    <a:pt x="21" y="47"/>
                    <a:pt x="23" y="47"/>
                  </a:cubicBezTo>
                  <a:cubicBezTo>
                    <a:pt x="25" y="47"/>
                    <a:pt x="27" y="47"/>
                    <a:pt x="29" y="47"/>
                  </a:cubicBezTo>
                  <a:cubicBezTo>
                    <a:pt x="31" y="47"/>
                    <a:pt x="33" y="47"/>
                    <a:pt x="35" y="47"/>
                  </a:cubicBezTo>
                  <a:cubicBezTo>
                    <a:pt x="35" y="47"/>
                    <a:pt x="39" y="47"/>
                    <a:pt x="39" y="46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3"/>
                    <a:pt x="38" y="42"/>
                    <a:pt x="37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8"/>
                    <a:pt x="32" y="38"/>
                  </a:cubicBezTo>
                  <a:cubicBezTo>
                    <a:pt x="39" y="38"/>
                    <a:pt x="45" y="37"/>
                    <a:pt x="47" y="37"/>
                  </a:cubicBezTo>
                  <a:cubicBezTo>
                    <a:pt x="47" y="37"/>
                    <a:pt x="48" y="37"/>
                    <a:pt x="49" y="37"/>
                  </a:cubicBezTo>
                  <a:cubicBezTo>
                    <a:pt x="50" y="36"/>
                    <a:pt x="50" y="34"/>
                    <a:pt x="50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0"/>
                    <a:pt x="50" y="28"/>
                    <a:pt x="50" y="26"/>
                  </a:cubicBezTo>
                  <a:cubicBezTo>
                    <a:pt x="50" y="25"/>
                    <a:pt x="50" y="24"/>
                    <a:pt x="50" y="23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6"/>
                    <a:pt x="50" y="3"/>
                    <a:pt x="49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2" y="0"/>
                    <a:pt x="11" y="0"/>
                  </a:cubicBezTo>
                  <a:cubicBezTo>
                    <a:pt x="10" y="0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6" name="Freeform 72"/>
            <p:cNvSpPr>
              <a:spLocks noEditPoints="1"/>
            </p:cNvSpPr>
            <p:nvPr/>
          </p:nvSpPr>
          <p:spPr bwMode="auto">
            <a:xfrm>
              <a:off x="3672" y="2213"/>
              <a:ext cx="60" cy="49"/>
            </a:xfrm>
            <a:custGeom>
              <a:avLst/>
              <a:gdLst>
                <a:gd name="T0" fmla="*/ 15 w 25"/>
                <a:gd name="T1" fmla="*/ 18 h 21"/>
                <a:gd name="T2" fmla="*/ 8 w 25"/>
                <a:gd name="T3" fmla="*/ 13 h 21"/>
                <a:gd name="T4" fmla="*/ 2 w 25"/>
                <a:gd name="T5" fmla="*/ 8 h 21"/>
                <a:gd name="T6" fmla="*/ 4 w 25"/>
                <a:gd name="T7" fmla="*/ 9 h 21"/>
                <a:gd name="T8" fmla="*/ 12 w 25"/>
                <a:gd name="T9" fmla="*/ 15 h 21"/>
                <a:gd name="T10" fmla="*/ 19 w 25"/>
                <a:gd name="T11" fmla="*/ 19 h 21"/>
                <a:gd name="T12" fmla="*/ 22 w 25"/>
                <a:gd name="T13" fmla="*/ 18 h 21"/>
                <a:gd name="T14" fmla="*/ 19 w 25"/>
                <a:gd name="T15" fmla="*/ 18 h 21"/>
                <a:gd name="T16" fmla="*/ 13 w 25"/>
                <a:gd name="T17" fmla="*/ 15 h 21"/>
                <a:gd name="T18" fmla="*/ 7 w 25"/>
                <a:gd name="T19" fmla="*/ 10 h 21"/>
                <a:gd name="T20" fmla="*/ 8 w 25"/>
                <a:gd name="T21" fmla="*/ 7 h 21"/>
                <a:gd name="T22" fmla="*/ 13 w 25"/>
                <a:gd name="T23" fmla="*/ 5 h 21"/>
                <a:gd name="T24" fmla="*/ 18 w 25"/>
                <a:gd name="T25" fmla="*/ 3 h 21"/>
                <a:gd name="T26" fmla="*/ 24 w 25"/>
                <a:gd name="T27" fmla="*/ 14 h 21"/>
                <a:gd name="T28" fmla="*/ 24 w 25"/>
                <a:gd name="T29" fmla="*/ 16 h 21"/>
                <a:gd name="T30" fmla="*/ 6 w 25"/>
                <a:gd name="T31" fmla="*/ 9 h 21"/>
                <a:gd name="T32" fmla="*/ 4 w 25"/>
                <a:gd name="T33" fmla="*/ 8 h 21"/>
                <a:gd name="T34" fmla="*/ 2 w 25"/>
                <a:gd name="T35" fmla="*/ 6 h 21"/>
                <a:gd name="T36" fmla="*/ 11 w 25"/>
                <a:gd name="T37" fmla="*/ 5 h 21"/>
                <a:gd name="T38" fmla="*/ 11 w 25"/>
                <a:gd name="T39" fmla="*/ 5 h 21"/>
                <a:gd name="T40" fmla="*/ 6 w 25"/>
                <a:gd name="T41" fmla="*/ 9 h 21"/>
                <a:gd name="T42" fmla="*/ 11 w 25"/>
                <a:gd name="T43" fmla="*/ 4 h 21"/>
                <a:gd name="T44" fmla="*/ 7 w 25"/>
                <a:gd name="T45" fmla="*/ 1 h 21"/>
                <a:gd name="T46" fmla="*/ 16 w 25"/>
                <a:gd name="T47" fmla="*/ 2 h 21"/>
                <a:gd name="T48" fmla="*/ 12 w 25"/>
                <a:gd name="T49" fmla="*/ 4 h 21"/>
                <a:gd name="T50" fmla="*/ 7 w 25"/>
                <a:gd name="T51" fmla="*/ 0 h 21"/>
                <a:gd name="T52" fmla="*/ 5 w 25"/>
                <a:gd name="T53" fmla="*/ 1 h 21"/>
                <a:gd name="T54" fmla="*/ 1 w 25"/>
                <a:gd name="T55" fmla="*/ 4 h 21"/>
                <a:gd name="T56" fmla="*/ 1 w 25"/>
                <a:gd name="T57" fmla="*/ 8 h 21"/>
                <a:gd name="T58" fmla="*/ 8 w 25"/>
                <a:gd name="T59" fmla="*/ 14 h 21"/>
                <a:gd name="T60" fmla="*/ 14 w 25"/>
                <a:gd name="T61" fmla="*/ 19 h 21"/>
                <a:gd name="T62" fmla="*/ 23 w 25"/>
                <a:gd name="T63" fmla="*/ 19 h 21"/>
                <a:gd name="T64" fmla="*/ 19 w 25"/>
                <a:gd name="T6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" h="21">
                  <a:moveTo>
                    <a:pt x="19" y="20"/>
                  </a:moveTo>
                  <a:cubicBezTo>
                    <a:pt x="18" y="20"/>
                    <a:pt x="16" y="19"/>
                    <a:pt x="15" y="18"/>
                  </a:cubicBezTo>
                  <a:cubicBezTo>
                    <a:pt x="14" y="18"/>
                    <a:pt x="12" y="17"/>
                    <a:pt x="11" y="16"/>
                  </a:cubicBezTo>
                  <a:cubicBezTo>
                    <a:pt x="10" y="15"/>
                    <a:pt x="9" y="14"/>
                    <a:pt x="8" y="13"/>
                  </a:cubicBezTo>
                  <a:cubicBezTo>
                    <a:pt x="8" y="13"/>
                    <a:pt x="7" y="13"/>
                    <a:pt x="6" y="12"/>
                  </a:cubicBezTo>
                  <a:cubicBezTo>
                    <a:pt x="4" y="11"/>
                    <a:pt x="2" y="10"/>
                    <a:pt x="2" y="8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11"/>
                    <a:pt x="10" y="13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6"/>
                    <a:pt x="14" y="17"/>
                    <a:pt x="15" y="18"/>
                  </a:cubicBezTo>
                  <a:cubicBezTo>
                    <a:pt x="16" y="19"/>
                    <a:pt x="18" y="19"/>
                    <a:pt x="19" y="19"/>
                  </a:cubicBezTo>
                  <a:cubicBezTo>
                    <a:pt x="20" y="19"/>
                    <a:pt x="22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9"/>
                    <a:pt x="20" y="20"/>
                    <a:pt x="19" y="20"/>
                  </a:cubicBezTo>
                  <a:moveTo>
                    <a:pt x="19" y="18"/>
                  </a:moveTo>
                  <a:cubicBezTo>
                    <a:pt x="18" y="18"/>
                    <a:pt x="17" y="18"/>
                    <a:pt x="16" y="17"/>
                  </a:cubicBezTo>
                  <a:cubicBezTo>
                    <a:pt x="15" y="16"/>
                    <a:pt x="14" y="16"/>
                    <a:pt x="13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2"/>
                    <a:pt x="9" y="11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6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2" y="6"/>
                    <a:pt x="24" y="10"/>
                    <a:pt x="24" y="14"/>
                  </a:cubicBezTo>
                  <a:cubicBezTo>
                    <a:pt x="24" y="14"/>
                    <a:pt x="24" y="15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2" y="17"/>
                    <a:pt x="21" y="18"/>
                    <a:pt x="19" y="18"/>
                  </a:cubicBezTo>
                  <a:moveTo>
                    <a:pt x="6" y="9"/>
                  </a:move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3"/>
                    <a:pt x="5" y="2"/>
                  </a:cubicBezTo>
                  <a:cubicBezTo>
                    <a:pt x="7" y="3"/>
                    <a:pt x="9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9" y="6"/>
                    <a:pt x="8" y="7"/>
                  </a:cubicBezTo>
                  <a:cubicBezTo>
                    <a:pt x="7" y="8"/>
                    <a:pt x="6" y="8"/>
                    <a:pt x="6" y="9"/>
                  </a:cubicBezTo>
                  <a:moveTo>
                    <a:pt x="1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0" y="3"/>
                    <a:pt x="8" y="2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12" y="1"/>
                    <a:pt x="15" y="1"/>
                    <a:pt x="16" y="2"/>
                  </a:cubicBezTo>
                  <a:cubicBezTo>
                    <a:pt x="15" y="3"/>
                    <a:pt x="14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10"/>
                    <a:pt x="4" y="12"/>
                    <a:pt x="6" y="13"/>
                  </a:cubicBezTo>
                  <a:cubicBezTo>
                    <a:pt x="6" y="13"/>
                    <a:pt x="7" y="14"/>
                    <a:pt x="8" y="14"/>
                  </a:cubicBezTo>
                  <a:cubicBezTo>
                    <a:pt x="9" y="15"/>
                    <a:pt x="10" y="16"/>
                    <a:pt x="11" y="16"/>
                  </a:cubicBezTo>
                  <a:cubicBezTo>
                    <a:pt x="12" y="17"/>
                    <a:pt x="13" y="18"/>
                    <a:pt x="14" y="19"/>
                  </a:cubicBezTo>
                  <a:cubicBezTo>
                    <a:pt x="16" y="20"/>
                    <a:pt x="17" y="21"/>
                    <a:pt x="19" y="21"/>
                  </a:cubicBezTo>
                  <a:cubicBezTo>
                    <a:pt x="21" y="21"/>
                    <a:pt x="22" y="20"/>
                    <a:pt x="23" y="19"/>
                  </a:cubicBezTo>
                  <a:cubicBezTo>
                    <a:pt x="24" y="18"/>
                    <a:pt x="25" y="16"/>
                    <a:pt x="25" y="14"/>
                  </a:cubicBezTo>
                  <a:cubicBezTo>
                    <a:pt x="25" y="9"/>
                    <a:pt x="22" y="5"/>
                    <a:pt x="19" y="3"/>
                  </a:cubicBezTo>
                  <a:cubicBezTo>
                    <a:pt x="17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7" name="Freeform 73"/>
            <p:cNvSpPr>
              <a:spLocks noEditPoints="1"/>
            </p:cNvSpPr>
            <p:nvPr/>
          </p:nvSpPr>
          <p:spPr bwMode="auto">
            <a:xfrm>
              <a:off x="3530" y="2224"/>
              <a:ext cx="133" cy="34"/>
            </a:xfrm>
            <a:custGeom>
              <a:avLst/>
              <a:gdLst>
                <a:gd name="T0" fmla="*/ 10 w 56"/>
                <a:gd name="T1" fmla="*/ 12 h 14"/>
                <a:gd name="T2" fmla="*/ 8 w 56"/>
                <a:gd name="T3" fmla="*/ 12 h 14"/>
                <a:gd name="T4" fmla="*/ 11 w 56"/>
                <a:gd name="T5" fmla="*/ 12 h 14"/>
                <a:gd name="T6" fmla="*/ 11 w 56"/>
                <a:gd name="T7" fmla="*/ 12 h 14"/>
                <a:gd name="T8" fmla="*/ 16 w 56"/>
                <a:gd name="T9" fmla="*/ 12 h 14"/>
                <a:gd name="T10" fmla="*/ 17 w 56"/>
                <a:gd name="T11" fmla="*/ 12 h 14"/>
                <a:gd name="T12" fmla="*/ 19 w 56"/>
                <a:gd name="T13" fmla="*/ 12 h 14"/>
                <a:gd name="T14" fmla="*/ 6 w 56"/>
                <a:gd name="T15" fmla="*/ 12 h 14"/>
                <a:gd name="T16" fmla="*/ 7 w 56"/>
                <a:gd name="T17" fmla="*/ 12 h 14"/>
                <a:gd name="T18" fmla="*/ 20 w 56"/>
                <a:gd name="T19" fmla="*/ 12 h 14"/>
                <a:gd name="T20" fmla="*/ 23 w 56"/>
                <a:gd name="T21" fmla="*/ 12 h 14"/>
                <a:gd name="T22" fmla="*/ 24 w 56"/>
                <a:gd name="T23" fmla="*/ 12 h 14"/>
                <a:gd name="T24" fmla="*/ 24 w 56"/>
                <a:gd name="T25" fmla="*/ 12 h 14"/>
                <a:gd name="T26" fmla="*/ 29 w 56"/>
                <a:gd name="T27" fmla="*/ 11 h 14"/>
                <a:gd name="T28" fmla="*/ 29 w 56"/>
                <a:gd name="T29" fmla="*/ 12 h 14"/>
                <a:gd name="T30" fmla="*/ 29 w 56"/>
                <a:gd name="T31" fmla="*/ 11 h 14"/>
                <a:gd name="T32" fmla="*/ 29 w 56"/>
                <a:gd name="T33" fmla="*/ 12 h 14"/>
                <a:gd name="T34" fmla="*/ 33 w 56"/>
                <a:gd name="T35" fmla="*/ 11 h 14"/>
                <a:gd name="T36" fmla="*/ 34 w 56"/>
                <a:gd name="T37" fmla="*/ 12 h 14"/>
                <a:gd name="T38" fmla="*/ 35 w 56"/>
                <a:gd name="T39" fmla="*/ 12 h 14"/>
                <a:gd name="T40" fmla="*/ 37 w 56"/>
                <a:gd name="T41" fmla="*/ 12 h 14"/>
                <a:gd name="T42" fmla="*/ 38 w 56"/>
                <a:gd name="T43" fmla="*/ 12 h 14"/>
                <a:gd name="T44" fmla="*/ 39 w 56"/>
                <a:gd name="T45" fmla="*/ 12 h 14"/>
                <a:gd name="T46" fmla="*/ 41 w 56"/>
                <a:gd name="T47" fmla="*/ 12 h 14"/>
                <a:gd name="T48" fmla="*/ 42 w 56"/>
                <a:gd name="T49" fmla="*/ 11 h 14"/>
                <a:gd name="T50" fmla="*/ 42 w 56"/>
                <a:gd name="T51" fmla="*/ 12 h 14"/>
                <a:gd name="T52" fmla="*/ 46 w 56"/>
                <a:gd name="T53" fmla="*/ 11 h 14"/>
                <a:gd name="T54" fmla="*/ 46 w 56"/>
                <a:gd name="T55" fmla="*/ 12 h 14"/>
                <a:gd name="T56" fmla="*/ 48 w 56"/>
                <a:gd name="T57" fmla="*/ 12 h 14"/>
                <a:gd name="T58" fmla="*/ 49 w 56"/>
                <a:gd name="T59" fmla="*/ 12 h 14"/>
                <a:gd name="T60" fmla="*/ 50 w 56"/>
                <a:gd name="T61" fmla="*/ 12 h 14"/>
                <a:gd name="T62" fmla="*/ 4 w 56"/>
                <a:gd name="T63" fmla="*/ 11 h 14"/>
                <a:gd name="T64" fmla="*/ 3 w 56"/>
                <a:gd name="T65" fmla="*/ 12 h 14"/>
                <a:gd name="T66" fmla="*/ 53 w 56"/>
                <a:gd name="T67" fmla="*/ 11 h 14"/>
                <a:gd name="T68" fmla="*/ 53 w 56"/>
                <a:gd name="T69" fmla="*/ 12 h 14"/>
                <a:gd name="T70" fmla="*/ 55 w 56"/>
                <a:gd name="T71" fmla="*/ 12 h 14"/>
                <a:gd name="T72" fmla="*/ 1 w 56"/>
                <a:gd name="T73" fmla="*/ 11 h 14"/>
                <a:gd name="T74" fmla="*/ 2 w 56"/>
                <a:gd name="T75" fmla="*/ 12 h 14"/>
                <a:gd name="T76" fmla="*/ 9 w 56"/>
                <a:gd name="T77" fmla="*/ 2 h 14"/>
                <a:gd name="T78" fmla="*/ 51 w 56"/>
                <a:gd name="T79" fmla="*/ 1 h 14"/>
                <a:gd name="T80" fmla="*/ 10 w 56"/>
                <a:gd name="T81" fmla="*/ 11 h 14"/>
                <a:gd name="T82" fmla="*/ 8 w 56"/>
                <a:gd name="T83" fmla="*/ 1 h 14"/>
                <a:gd name="T84" fmla="*/ 1 w 56"/>
                <a:gd name="T85" fmla="*/ 10 h 14"/>
                <a:gd name="T86" fmla="*/ 0 w 56"/>
                <a:gd name="T87" fmla="*/ 13 h 14"/>
                <a:gd name="T88" fmla="*/ 1 w 56"/>
                <a:gd name="T89" fmla="*/ 14 h 14"/>
                <a:gd name="T90" fmla="*/ 13 w 56"/>
                <a:gd name="T91" fmla="*/ 13 h 14"/>
                <a:gd name="T92" fmla="*/ 13 w 56"/>
                <a:gd name="T93" fmla="*/ 13 h 14"/>
                <a:gd name="T94" fmla="*/ 16 w 56"/>
                <a:gd name="T95" fmla="*/ 13 h 14"/>
                <a:gd name="T96" fmla="*/ 19 w 56"/>
                <a:gd name="T97" fmla="*/ 13 h 14"/>
                <a:gd name="T98" fmla="*/ 20 w 56"/>
                <a:gd name="T99" fmla="*/ 13 h 14"/>
                <a:gd name="T100" fmla="*/ 23 w 56"/>
                <a:gd name="T101" fmla="*/ 13 h 14"/>
                <a:gd name="T102" fmla="*/ 28 w 56"/>
                <a:gd name="T103" fmla="*/ 13 h 14"/>
                <a:gd name="T104" fmla="*/ 33 w 56"/>
                <a:gd name="T105" fmla="*/ 13 h 14"/>
                <a:gd name="T106" fmla="*/ 33 w 56"/>
                <a:gd name="T107" fmla="*/ 13 h 14"/>
                <a:gd name="T108" fmla="*/ 55 w 56"/>
                <a:gd name="T109" fmla="*/ 13 h 14"/>
                <a:gd name="T110" fmla="*/ 56 w 56"/>
                <a:gd name="T111" fmla="*/ 13 h 14"/>
                <a:gd name="T112" fmla="*/ 56 w 56"/>
                <a:gd name="T113" fmla="*/ 11 h 14"/>
                <a:gd name="T114" fmla="*/ 50 w 56"/>
                <a:gd name="T1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" h="14">
                  <a:moveTo>
                    <a:pt x="9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7" y="12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7" y="12"/>
                    <a:pt x="17" y="12"/>
                    <a:pt x="17" y="12"/>
                  </a:cubicBezTo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moveTo>
                    <a:pt x="20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0" y="12"/>
                    <a:pt x="20" y="12"/>
                    <a:pt x="20" y="12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27" y="12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moveTo>
                    <a:pt x="29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12"/>
                    <a:pt x="29" y="12"/>
                    <a:pt x="29" y="12"/>
                  </a:cubicBezTo>
                  <a:moveTo>
                    <a:pt x="32" y="12"/>
                  </a:move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2"/>
                    <a:pt x="32" y="12"/>
                  </a:cubicBezTo>
                  <a:moveTo>
                    <a:pt x="34" y="12"/>
                  </a:moveTo>
                  <a:cubicBezTo>
                    <a:pt x="34" y="11"/>
                    <a:pt x="34" y="11"/>
                    <a:pt x="34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2"/>
                    <a:pt x="34" y="12"/>
                  </a:cubicBezTo>
                  <a:moveTo>
                    <a:pt x="36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2"/>
                    <a:pt x="36" y="12"/>
                    <a:pt x="36" y="12"/>
                  </a:cubicBezTo>
                  <a:moveTo>
                    <a:pt x="39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9" y="12"/>
                    <a:pt x="39" y="12"/>
                    <a:pt x="39" y="12"/>
                  </a:cubicBezTo>
                  <a:moveTo>
                    <a:pt x="42" y="12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moveTo>
                    <a:pt x="44" y="12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moveTo>
                    <a:pt x="46" y="12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moveTo>
                    <a:pt x="49" y="12"/>
                  </a:moveTo>
                  <a:cubicBezTo>
                    <a:pt x="49" y="12"/>
                    <a:pt x="49" y="12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9" y="12"/>
                    <a:pt x="49" y="12"/>
                    <a:pt x="49" y="12"/>
                  </a:cubicBezTo>
                  <a:moveTo>
                    <a:pt x="3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51" y="12"/>
                  </a:moveTo>
                  <a:cubicBezTo>
                    <a:pt x="51" y="11"/>
                    <a:pt x="51" y="11"/>
                    <a:pt x="51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1" y="12"/>
                    <a:pt x="51" y="12"/>
                  </a:cubicBezTo>
                  <a:moveTo>
                    <a:pt x="53" y="12"/>
                  </a:moveTo>
                  <a:cubicBezTo>
                    <a:pt x="54" y="11"/>
                    <a:pt x="54" y="11"/>
                    <a:pt x="54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3" y="12"/>
                    <a:pt x="53" y="12"/>
                    <a:pt x="53" y="12"/>
                  </a:cubicBezTo>
                  <a:moveTo>
                    <a:pt x="2" y="12"/>
                  </a:moveTo>
                  <a:cubicBezTo>
                    <a:pt x="1" y="12"/>
                    <a:pt x="1" y="11"/>
                    <a:pt x="1" y="11"/>
                  </a:cubicBezTo>
                  <a:cubicBezTo>
                    <a:pt x="2" y="11"/>
                    <a:pt x="2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9" y="11"/>
                  </a:moveTo>
                  <a:cubicBezTo>
                    <a:pt x="6" y="11"/>
                    <a:pt x="4" y="11"/>
                    <a:pt x="2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7" y="1"/>
                    <a:pt x="26" y="1"/>
                    <a:pt x="34" y="1"/>
                  </a:cubicBezTo>
                  <a:cubicBezTo>
                    <a:pt x="40" y="1"/>
                    <a:pt x="45" y="1"/>
                    <a:pt x="50" y="1"/>
                  </a:cubicBezTo>
                  <a:cubicBezTo>
                    <a:pt x="50" y="1"/>
                    <a:pt x="51" y="1"/>
                    <a:pt x="51" y="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9" y="11"/>
                    <a:pt x="9" y="11"/>
                  </a:cubicBezTo>
                  <a:moveTo>
                    <a:pt x="34" y="0"/>
                  </a:moveTo>
                  <a:cubicBezTo>
                    <a:pt x="26" y="0"/>
                    <a:pt x="1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7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2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3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44" y="13"/>
                    <a:pt x="54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45" y="0"/>
                    <a:pt x="39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8" name="Freeform 74"/>
            <p:cNvSpPr>
              <a:spLocks noEditPoints="1"/>
            </p:cNvSpPr>
            <p:nvPr/>
          </p:nvSpPr>
          <p:spPr bwMode="auto">
            <a:xfrm>
              <a:off x="3565" y="2239"/>
              <a:ext cx="55" cy="7"/>
            </a:xfrm>
            <a:custGeom>
              <a:avLst/>
              <a:gdLst>
                <a:gd name="T0" fmla="*/ 1 w 23"/>
                <a:gd name="T1" fmla="*/ 2 h 3"/>
                <a:gd name="T2" fmla="*/ 1 w 23"/>
                <a:gd name="T3" fmla="*/ 2 h 3"/>
                <a:gd name="T4" fmla="*/ 1 w 23"/>
                <a:gd name="T5" fmla="*/ 1 h 3"/>
                <a:gd name="T6" fmla="*/ 13 w 23"/>
                <a:gd name="T7" fmla="*/ 1 h 3"/>
                <a:gd name="T8" fmla="*/ 22 w 23"/>
                <a:gd name="T9" fmla="*/ 1 h 3"/>
                <a:gd name="T10" fmla="*/ 22 w 23"/>
                <a:gd name="T11" fmla="*/ 2 h 3"/>
                <a:gd name="T12" fmla="*/ 11 w 23"/>
                <a:gd name="T13" fmla="*/ 2 h 3"/>
                <a:gd name="T14" fmla="*/ 1 w 23"/>
                <a:gd name="T15" fmla="*/ 2 h 3"/>
                <a:gd name="T16" fmla="*/ 13 w 23"/>
                <a:gd name="T17" fmla="*/ 0 h 3"/>
                <a:gd name="T18" fmla="*/ 0 w 23"/>
                <a:gd name="T19" fmla="*/ 0 h 3"/>
                <a:gd name="T20" fmla="*/ 0 w 23"/>
                <a:gd name="T21" fmla="*/ 1 h 3"/>
                <a:gd name="T22" fmla="*/ 0 w 23"/>
                <a:gd name="T23" fmla="*/ 1 h 3"/>
                <a:gd name="T24" fmla="*/ 0 w 23"/>
                <a:gd name="T25" fmla="*/ 2 h 3"/>
                <a:gd name="T26" fmla="*/ 0 w 23"/>
                <a:gd name="T27" fmla="*/ 3 h 3"/>
                <a:gd name="T28" fmla="*/ 0 w 23"/>
                <a:gd name="T29" fmla="*/ 3 h 3"/>
                <a:gd name="T30" fmla="*/ 11 w 23"/>
                <a:gd name="T31" fmla="*/ 3 h 3"/>
                <a:gd name="T32" fmla="*/ 23 w 23"/>
                <a:gd name="T33" fmla="*/ 3 h 3"/>
                <a:gd name="T34" fmla="*/ 23 w 23"/>
                <a:gd name="T35" fmla="*/ 3 h 3"/>
                <a:gd name="T36" fmla="*/ 23 w 23"/>
                <a:gd name="T37" fmla="*/ 3 h 3"/>
                <a:gd name="T38" fmla="*/ 23 w 23"/>
                <a:gd name="T39" fmla="*/ 1 h 3"/>
                <a:gd name="T40" fmla="*/ 23 w 23"/>
                <a:gd name="T41" fmla="*/ 0 h 3"/>
                <a:gd name="T42" fmla="*/ 13 w 23"/>
                <a:gd name="T4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" y="1"/>
                    <a:pt x="9" y="1"/>
                    <a:pt x="13" y="1"/>
                  </a:cubicBezTo>
                  <a:cubicBezTo>
                    <a:pt x="16" y="1"/>
                    <a:pt x="19" y="1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2"/>
                    <a:pt x="14" y="2"/>
                    <a:pt x="11" y="2"/>
                  </a:cubicBezTo>
                  <a:cubicBezTo>
                    <a:pt x="7" y="2"/>
                    <a:pt x="4" y="2"/>
                    <a:pt x="1" y="2"/>
                  </a:cubicBezTo>
                  <a:moveTo>
                    <a:pt x="13" y="0"/>
                  </a:moveTo>
                  <a:cubicBezTo>
                    <a:pt x="9" y="0"/>
                    <a:pt x="5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3"/>
                    <a:pt x="7" y="3"/>
                    <a:pt x="11" y="3"/>
                  </a:cubicBezTo>
                  <a:cubicBezTo>
                    <a:pt x="15" y="3"/>
                    <a:pt x="19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6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9" name="Freeform 75"/>
            <p:cNvSpPr>
              <a:spLocks noEditPoints="1"/>
            </p:cNvSpPr>
            <p:nvPr/>
          </p:nvSpPr>
          <p:spPr bwMode="auto">
            <a:xfrm>
              <a:off x="3551" y="2229"/>
              <a:ext cx="19" cy="7"/>
            </a:xfrm>
            <a:custGeom>
              <a:avLst/>
              <a:gdLst>
                <a:gd name="T0" fmla="*/ 1 w 8"/>
                <a:gd name="T1" fmla="*/ 2 h 3"/>
                <a:gd name="T2" fmla="*/ 2 w 8"/>
                <a:gd name="T3" fmla="*/ 1 h 3"/>
                <a:gd name="T4" fmla="*/ 7 w 8"/>
                <a:gd name="T5" fmla="*/ 1 h 3"/>
                <a:gd name="T6" fmla="*/ 6 w 8"/>
                <a:gd name="T7" fmla="*/ 2 h 3"/>
                <a:gd name="T8" fmla="*/ 6 w 8"/>
                <a:gd name="T9" fmla="*/ 2 h 3"/>
                <a:gd name="T10" fmla="*/ 1 w 8"/>
                <a:gd name="T11" fmla="*/ 2 h 3"/>
                <a:gd name="T12" fmla="*/ 7 w 8"/>
                <a:gd name="T13" fmla="*/ 0 h 3"/>
                <a:gd name="T14" fmla="*/ 2 w 8"/>
                <a:gd name="T15" fmla="*/ 0 h 3"/>
                <a:gd name="T16" fmla="*/ 1 w 8"/>
                <a:gd name="T17" fmla="*/ 1 h 3"/>
                <a:gd name="T18" fmla="*/ 1 w 8"/>
                <a:gd name="T19" fmla="*/ 1 h 3"/>
                <a:gd name="T20" fmla="*/ 1 w 8"/>
                <a:gd name="T21" fmla="*/ 1 h 3"/>
                <a:gd name="T22" fmla="*/ 0 w 8"/>
                <a:gd name="T23" fmla="*/ 2 h 3"/>
                <a:gd name="T24" fmla="*/ 0 w 8"/>
                <a:gd name="T25" fmla="*/ 3 h 3"/>
                <a:gd name="T26" fmla="*/ 7 w 8"/>
                <a:gd name="T27" fmla="*/ 3 h 3"/>
                <a:gd name="T28" fmla="*/ 7 w 8"/>
                <a:gd name="T29" fmla="*/ 2 h 3"/>
                <a:gd name="T30" fmla="*/ 7 w 8"/>
                <a:gd name="T31" fmla="*/ 2 h 3"/>
                <a:gd name="T32" fmla="*/ 8 w 8"/>
                <a:gd name="T33" fmla="*/ 1 h 3"/>
                <a:gd name="T34" fmla="*/ 8 w 8"/>
                <a:gd name="T35" fmla="*/ 0 h 3"/>
                <a:gd name="T36" fmla="*/ 7 w 8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3">
                  <a:moveTo>
                    <a:pt x="1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3" y="2"/>
                    <a:pt x="1" y="2"/>
                  </a:cubicBezTo>
                  <a:moveTo>
                    <a:pt x="7" y="0"/>
                  </a:moveTo>
                  <a:cubicBezTo>
                    <a:pt x="5" y="0"/>
                    <a:pt x="4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5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0" name="Freeform 76"/>
            <p:cNvSpPr>
              <a:spLocks noEditPoints="1"/>
            </p:cNvSpPr>
            <p:nvPr/>
          </p:nvSpPr>
          <p:spPr bwMode="auto">
            <a:xfrm>
              <a:off x="3544" y="2239"/>
              <a:ext cx="19" cy="7"/>
            </a:xfrm>
            <a:custGeom>
              <a:avLst/>
              <a:gdLst>
                <a:gd name="T0" fmla="*/ 2 w 8"/>
                <a:gd name="T1" fmla="*/ 2 h 3"/>
                <a:gd name="T2" fmla="*/ 2 w 8"/>
                <a:gd name="T3" fmla="*/ 2 h 3"/>
                <a:gd name="T4" fmla="*/ 7 w 8"/>
                <a:gd name="T5" fmla="*/ 1 h 3"/>
                <a:gd name="T6" fmla="*/ 7 w 8"/>
                <a:gd name="T7" fmla="*/ 2 h 3"/>
                <a:gd name="T8" fmla="*/ 6 w 8"/>
                <a:gd name="T9" fmla="*/ 2 h 3"/>
                <a:gd name="T10" fmla="*/ 2 w 8"/>
                <a:gd name="T11" fmla="*/ 2 h 3"/>
                <a:gd name="T12" fmla="*/ 8 w 8"/>
                <a:gd name="T13" fmla="*/ 0 h 3"/>
                <a:gd name="T14" fmla="*/ 2 w 8"/>
                <a:gd name="T15" fmla="*/ 1 h 3"/>
                <a:gd name="T16" fmla="*/ 1 w 8"/>
                <a:gd name="T17" fmla="*/ 1 h 3"/>
                <a:gd name="T18" fmla="*/ 1 w 8"/>
                <a:gd name="T19" fmla="*/ 1 h 3"/>
                <a:gd name="T20" fmla="*/ 1 w 8"/>
                <a:gd name="T21" fmla="*/ 1 h 3"/>
                <a:gd name="T22" fmla="*/ 0 w 8"/>
                <a:gd name="T23" fmla="*/ 3 h 3"/>
                <a:gd name="T24" fmla="*/ 0 w 8"/>
                <a:gd name="T25" fmla="*/ 3 h 3"/>
                <a:gd name="T26" fmla="*/ 7 w 8"/>
                <a:gd name="T27" fmla="*/ 3 h 3"/>
                <a:gd name="T28" fmla="*/ 7 w 8"/>
                <a:gd name="T29" fmla="*/ 2 h 3"/>
                <a:gd name="T30" fmla="*/ 7 w 8"/>
                <a:gd name="T31" fmla="*/ 2 h 3"/>
                <a:gd name="T32" fmla="*/ 8 w 8"/>
                <a:gd name="T33" fmla="*/ 1 h 3"/>
                <a:gd name="T34" fmla="*/ 8 w 8"/>
                <a:gd name="T35" fmla="*/ 1 h 3"/>
                <a:gd name="T36" fmla="*/ 8 w 8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3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3" y="2"/>
                    <a:pt x="2" y="2"/>
                  </a:cubicBezTo>
                  <a:moveTo>
                    <a:pt x="8" y="0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1" name="Freeform 77"/>
            <p:cNvSpPr>
              <a:spLocks noEditPoints="1"/>
            </p:cNvSpPr>
            <p:nvPr/>
          </p:nvSpPr>
          <p:spPr bwMode="auto">
            <a:xfrm>
              <a:off x="3603" y="2229"/>
              <a:ext cx="12" cy="7"/>
            </a:xfrm>
            <a:custGeom>
              <a:avLst/>
              <a:gdLst>
                <a:gd name="T0" fmla="*/ 1 w 5"/>
                <a:gd name="T1" fmla="*/ 2 h 3"/>
                <a:gd name="T2" fmla="*/ 1 w 5"/>
                <a:gd name="T3" fmla="*/ 1 h 3"/>
                <a:gd name="T4" fmla="*/ 4 w 5"/>
                <a:gd name="T5" fmla="*/ 1 h 3"/>
                <a:gd name="T6" fmla="*/ 4 w 5"/>
                <a:gd name="T7" fmla="*/ 2 h 3"/>
                <a:gd name="T8" fmla="*/ 1 w 5"/>
                <a:gd name="T9" fmla="*/ 2 h 3"/>
                <a:gd name="T10" fmla="*/ 1 w 5"/>
                <a:gd name="T11" fmla="*/ 0 h 3"/>
                <a:gd name="T12" fmla="*/ 0 w 5"/>
                <a:gd name="T13" fmla="*/ 0 h 3"/>
                <a:gd name="T14" fmla="*/ 0 w 5"/>
                <a:gd name="T15" fmla="*/ 2 h 3"/>
                <a:gd name="T16" fmla="*/ 0 w 5"/>
                <a:gd name="T17" fmla="*/ 2 h 3"/>
                <a:gd name="T18" fmla="*/ 0 w 5"/>
                <a:gd name="T19" fmla="*/ 3 h 3"/>
                <a:gd name="T20" fmla="*/ 5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0 h 3"/>
                <a:gd name="T28" fmla="*/ 5 w 5"/>
                <a:gd name="T29" fmla="*/ 0 h 3"/>
                <a:gd name="T30" fmla="*/ 1 w 5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2" name="Freeform 78"/>
            <p:cNvSpPr>
              <a:spLocks noEditPoints="1"/>
            </p:cNvSpPr>
            <p:nvPr/>
          </p:nvSpPr>
          <p:spPr bwMode="auto">
            <a:xfrm>
              <a:off x="3634" y="2229"/>
              <a:ext cx="17" cy="5"/>
            </a:xfrm>
            <a:custGeom>
              <a:avLst/>
              <a:gdLst>
                <a:gd name="T0" fmla="*/ 1 w 7"/>
                <a:gd name="T1" fmla="*/ 1 h 2"/>
                <a:gd name="T2" fmla="*/ 1 w 7"/>
                <a:gd name="T3" fmla="*/ 1 h 2"/>
                <a:gd name="T4" fmla="*/ 5 w 7"/>
                <a:gd name="T5" fmla="*/ 1 h 2"/>
                <a:gd name="T6" fmla="*/ 6 w 7"/>
                <a:gd name="T7" fmla="*/ 1 h 2"/>
                <a:gd name="T8" fmla="*/ 6 w 7"/>
                <a:gd name="T9" fmla="*/ 1 h 2"/>
                <a:gd name="T10" fmla="*/ 1 w 7"/>
                <a:gd name="T11" fmla="*/ 1 h 2"/>
                <a:gd name="T12" fmla="*/ 0 w 7"/>
                <a:gd name="T13" fmla="*/ 0 h 2"/>
                <a:gd name="T14" fmla="*/ 0 w 7"/>
                <a:gd name="T15" fmla="*/ 0 h 2"/>
                <a:gd name="T16" fmla="*/ 0 w 7"/>
                <a:gd name="T17" fmla="*/ 1 h 2"/>
                <a:gd name="T18" fmla="*/ 0 w 7"/>
                <a:gd name="T19" fmla="*/ 2 h 2"/>
                <a:gd name="T20" fmla="*/ 1 w 7"/>
                <a:gd name="T21" fmla="*/ 2 h 2"/>
                <a:gd name="T22" fmla="*/ 7 w 7"/>
                <a:gd name="T23" fmla="*/ 2 h 2"/>
                <a:gd name="T24" fmla="*/ 7 w 7"/>
                <a:gd name="T25" fmla="*/ 2 h 2"/>
                <a:gd name="T26" fmla="*/ 7 w 7"/>
                <a:gd name="T27" fmla="*/ 2 h 2"/>
                <a:gd name="T28" fmla="*/ 7 w 7"/>
                <a:gd name="T29" fmla="*/ 1 h 2"/>
                <a:gd name="T30" fmla="*/ 5 w 7"/>
                <a:gd name="T31" fmla="*/ 0 h 2"/>
                <a:gd name="T32" fmla="*/ 0 w 7"/>
                <a:gd name="T3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3" y="1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2"/>
                    <a:pt x="5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5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3" name="Freeform 79"/>
            <p:cNvSpPr>
              <a:spLocks noEditPoints="1"/>
            </p:cNvSpPr>
            <p:nvPr/>
          </p:nvSpPr>
          <p:spPr bwMode="auto">
            <a:xfrm>
              <a:off x="3637" y="2239"/>
              <a:ext cx="19" cy="7"/>
            </a:xfrm>
            <a:custGeom>
              <a:avLst/>
              <a:gdLst>
                <a:gd name="T0" fmla="*/ 2 w 8"/>
                <a:gd name="T1" fmla="*/ 2 h 3"/>
                <a:gd name="T2" fmla="*/ 2 w 8"/>
                <a:gd name="T3" fmla="*/ 1 h 3"/>
                <a:gd name="T4" fmla="*/ 6 w 8"/>
                <a:gd name="T5" fmla="*/ 1 h 3"/>
                <a:gd name="T6" fmla="*/ 7 w 8"/>
                <a:gd name="T7" fmla="*/ 2 h 3"/>
                <a:gd name="T8" fmla="*/ 7 w 8"/>
                <a:gd name="T9" fmla="*/ 2 h 3"/>
                <a:gd name="T10" fmla="*/ 2 w 8"/>
                <a:gd name="T11" fmla="*/ 2 h 3"/>
                <a:gd name="T12" fmla="*/ 1 w 8"/>
                <a:gd name="T13" fmla="*/ 0 h 3"/>
                <a:gd name="T14" fmla="*/ 0 w 8"/>
                <a:gd name="T15" fmla="*/ 1 h 3"/>
                <a:gd name="T16" fmla="*/ 0 w 8"/>
                <a:gd name="T17" fmla="*/ 1 h 3"/>
                <a:gd name="T18" fmla="*/ 1 w 8"/>
                <a:gd name="T19" fmla="*/ 3 h 3"/>
                <a:gd name="T20" fmla="*/ 1 w 8"/>
                <a:gd name="T21" fmla="*/ 3 h 3"/>
                <a:gd name="T22" fmla="*/ 7 w 8"/>
                <a:gd name="T23" fmla="*/ 3 h 3"/>
                <a:gd name="T24" fmla="*/ 8 w 8"/>
                <a:gd name="T25" fmla="*/ 2 h 3"/>
                <a:gd name="T26" fmla="*/ 8 w 8"/>
                <a:gd name="T27" fmla="*/ 2 h 3"/>
                <a:gd name="T28" fmla="*/ 8 w 8"/>
                <a:gd name="T29" fmla="*/ 1 h 3"/>
                <a:gd name="T30" fmla="*/ 6 w 8"/>
                <a:gd name="T31" fmla="*/ 0 h 3"/>
                <a:gd name="T32" fmla="*/ 1 w 8"/>
                <a:gd name="T3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">
                  <a:moveTo>
                    <a:pt x="2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6" y="1"/>
                  </a:cubicBezTo>
                  <a:cubicBezTo>
                    <a:pt x="6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2"/>
                    <a:pt x="3" y="2"/>
                    <a:pt x="2" y="2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4" name="Freeform 80"/>
            <p:cNvSpPr>
              <a:spLocks noEditPoints="1"/>
            </p:cNvSpPr>
            <p:nvPr/>
          </p:nvSpPr>
          <p:spPr bwMode="auto">
            <a:xfrm>
              <a:off x="3618" y="2229"/>
              <a:ext cx="14" cy="7"/>
            </a:xfrm>
            <a:custGeom>
              <a:avLst/>
              <a:gdLst>
                <a:gd name="T0" fmla="*/ 1 w 6"/>
                <a:gd name="T1" fmla="*/ 2 h 3"/>
                <a:gd name="T2" fmla="*/ 1 w 6"/>
                <a:gd name="T3" fmla="*/ 1 h 3"/>
                <a:gd name="T4" fmla="*/ 5 w 6"/>
                <a:gd name="T5" fmla="*/ 1 h 3"/>
                <a:gd name="T6" fmla="*/ 5 w 6"/>
                <a:gd name="T7" fmla="*/ 1 h 3"/>
                <a:gd name="T8" fmla="*/ 5 w 6"/>
                <a:gd name="T9" fmla="*/ 1 h 3"/>
                <a:gd name="T10" fmla="*/ 5 w 6"/>
                <a:gd name="T11" fmla="*/ 2 h 3"/>
                <a:gd name="T12" fmla="*/ 1 w 6"/>
                <a:gd name="T13" fmla="*/ 2 h 3"/>
                <a:gd name="T14" fmla="*/ 1 w 6"/>
                <a:gd name="T15" fmla="*/ 0 h 3"/>
                <a:gd name="T16" fmla="*/ 0 w 6"/>
                <a:gd name="T17" fmla="*/ 0 h 3"/>
                <a:gd name="T18" fmla="*/ 0 w 6"/>
                <a:gd name="T19" fmla="*/ 1 h 3"/>
                <a:gd name="T20" fmla="*/ 0 w 6"/>
                <a:gd name="T21" fmla="*/ 2 h 3"/>
                <a:gd name="T22" fmla="*/ 1 w 6"/>
                <a:gd name="T23" fmla="*/ 3 h 3"/>
                <a:gd name="T24" fmla="*/ 6 w 6"/>
                <a:gd name="T25" fmla="*/ 3 h 3"/>
                <a:gd name="T26" fmla="*/ 6 w 6"/>
                <a:gd name="T27" fmla="*/ 2 h 3"/>
                <a:gd name="T28" fmla="*/ 6 w 6"/>
                <a:gd name="T29" fmla="*/ 2 h 3"/>
                <a:gd name="T30" fmla="*/ 6 w 6"/>
                <a:gd name="T31" fmla="*/ 1 h 3"/>
                <a:gd name="T32" fmla="*/ 6 w 6"/>
                <a:gd name="T33" fmla="*/ 1 h 3"/>
                <a:gd name="T34" fmla="*/ 6 w 6"/>
                <a:gd name="T35" fmla="*/ 0 h 3"/>
                <a:gd name="T36" fmla="*/ 5 w 6"/>
                <a:gd name="T37" fmla="*/ 0 h 3"/>
                <a:gd name="T38" fmla="*/ 1 w 6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5" name="Freeform 81"/>
            <p:cNvSpPr>
              <a:spLocks noEditPoints="1"/>
            </p:cNvSpPr>
            <p:nvPr/>
          </p:nvSpPr>
          <p:spPr bwMode="auto">
            <a:xfrm>
              <a:off x="3622" y="2239"/>
              <a:ext cx="15" cy="7"/>
            </a:xfrm>
            <a:custGeom>
              <a:avLst/>
              <a:gdLst>
                <a:gd name="T0" fmla="*/ 1 w 6"/>
                <a:gd name="T1" fmla="*/ 2 h 3"/>
                <a:gd name="T2" fmla="*/ 1 w 6"/>
                <a:gd name="T3" fmla="*/ 1 h 3"/>
                <a:gd name="T4" fmla="*/ 4 w 6"/>
                <a:gd name="T5" fmla="*/ 1 h 3"/>
                <a:gd name="T6" fmla="*/ 4 w 6"/>
                <a:gd name="T7" fmla="*/ 2 h 3"/>
                <a:gd name="T8" fmla="*/ 5 w 6"/>
                <a:gd name="T9" fmla="*/ 2 h 3"/>
                <a:gd name="T10" fmla="*/ 5 w 6"/>
                <a:gd name="T11" fmla="*/ 2 h 3"/>
                <a:gd name="T12" fmla="*/ 1 w 6"/>
                <a:gd name="T13" fmla="*/ 2 h 3"/>
                <a:gd name="T14" fmla="*/ 0 w 6"/>
                <a:gd name="T15" fmla="*/ 0 h 3"/>
                <a:gd name="T16" fmla="*/ 0 w 6"/>
                <a:gd name="T17" fmla="*/ 0 h 3"/>
                <a:gd name="T18" fmla="*/ 0 w 6"/>
                <a:gd name="T19" fmla="*/ 1 h 3"/>
                <a:gd name="T20" fmla="*/ 0 w 6"/>
                <a:gd name="T21" fmla="*/ 2 h 3"/>
                <a:gd name="T22" fmla="*/ 0 w 6"/>
                <a:gd name="T23" fmla="*/ 3 h 3"/>
                <a:gd name="T24" fmla="*/ 5 w 6"/>
                <a:gd name="T25" fmla="*/ 3 h 3"/>
                <a:gd name="T26" fmla="*/ 6 w 6"/>
                <a:gd name="T27" fmla="*/ 2 h 3"/>
                <a:gd name="T28" fmla="*/ 6 w 6"/>
                <a:gd name="T29" fmla="*/ 2 h 3"/>
                <a:gd name="T30" fmla="*/ 5 w 6"/>
                <a:gd name="T31" fmla="*/ 1 h 3"/>
                <a:gd name="T32" fmla="*/ 5 w 6"/>
                <a:gd name="T33" fmla="*/ 1 h 3"/>
                <a:gd name="T34" fmla="*/ 5 w 6"/>
                <a:gd name="T35" fmla="*/ 1 h 3"/>
                <a:gd name="T36" fmla="*/ 5 w 6"/>
                <a:gd name="T37" fmla="*/ 0 h 3"/>
                <a:gd name="T38" fmla="*/ 0 w 6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6" name="Freeform 82"/>
            <p:cNvSpPr>
              <a:spLocks noEditPoints="1"/>
            </p:cNvSpPr>
            <p:nvPr/>
          </p:nvSpPr>
          <p:spPr bwMode="auto">
            <a:xfrm>
              <a:off x="3587" y="2229"/>
              <a:ext cx="14" cy="7"/>
            </a:xfrm>
            <a:custGeom>
              <a:avLst/>
              <a:gdLst>
                <a:gd name="T0" fmla="*/ 1 w 6"/>
                <a:gd name="T1" fmla="*/ 2 h 3"/>
                <a:gd name="T2" fmla="*/ 2 w 6"/>
                <a:gd name="T3" fmla="*/ 1 h 3"/>
                <a:gd name="T4" fmla="*/ 5 w 6"/>
                <a:gd name="T5" fmla="*/ 1 h 3"/>
                <a:gd name="T6" fmla="*/ 5 w 6"/>
                <a:gd name="T7" fmla="*/ 2 h 3"/>
                <a:gd name="T8" fmla="*/ 1 w 6"/>
                <a:gd name="T9" fmla="*/ 2 h 3"/>
                <a:gd name="T10" fmla="*/ 6 w 6"/>
                <a:gd name="T11" fmla="*/ 0 h 3"/>
                <a:gd name="T12" fmla="*/ 1 w 6"/>
                <a:gd name="T13" fmla="*/ 0 h 3"/>
                <a:gd name="T14" fmla="*/ 1 w 6"/>
                <a:gd name="T15" fmla="*/ 0 h 3"/>
                <a:gd name="T16" fmla="*/ 0 w 6"/>
                <a:gd name="T17" fmla="*/ 2 h 3"/>
                <a:gd name="T18" fmla="*/ 0 w 6"/>
                <a:gd name="T19" fmla="*/ 2 h 3"/>
                <a:gd name="T20" fmla="*/ 1 w 6"/>
                <a:gd name="T21" fmla="*/ 3 h 3"/>
                <a:gd name="T22" fmla="*/ 5 w 6"/>
                <a:gd name="T23" fmla="*/ 3 h 3"/>
                <a:gd name="T24" fmla="*/ 6 w 6"/>
                <a:gd name="T25" fmla="*/ 2 h 3"/>
                <a:gd name="T26" fmla="*/ 6 w 6"/>
                <a:gd name="T27" fmla="*/ 2 h 3"/>
                <a:gd name="T28" fmla="*/ 6 w 6"/>
                <a:gd name="T29" fmla="*/ 2 h 3"/>
                <a:gd name="T30" fmla="*/ 6 w 6"/>
                <a:gd name="T31" fmla="*/ 1 h 3"/>
                <a:gd name="T32" fmla="*/ 6 w 6"/>
                <a:gd name="T33" fmla="*/ 0 h 3"/>
                <a:gd name="T34" fmla="*/ 6 w 6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6" y="0"/>
                  </a:moveTo>
                  <a:cubicBezTo>
                    <a:pt x="4" y="0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7" name="Freeform 83"/>
            <p:cNvSpPr>
              <a:spLocks noEditPoints="1"/>
            </p:cNvSpPr>
            <p:nvPr/>
          </p:nvSpPr>
          <p:spPr bwMode="auto">
            <a:xfrm>
              <a:off x="3570" y="2229"/>
              <a:ext cx="17" cy="7"/>
            </a:xfrm>
            <a:custGeom>
              <a:avLst/>
              <a:gdLst>
                <a:gd name="T0" fmla="*/ 2 w 7"/>
                <a:gd name="T1" fmla="*/ 2 h 3"/>
                <a:gd name="T2" fmla="*/ 2 w 7"/>
                <a:gd name="T3" fmla="*/ 1 h 3"/>
                <a:gd name="T4" fmla="*/ 5 w 7"/>
                <a:gd name="T5" fmla="*/ 1 h 3"/>
                <a:gd name="T6" fmla="*/ 5 w 7"/>
                <a:gd name="T7" fmla="*/ 1 h 3"/>
                <a:gd name="T8" fmla="*/ 5 w 7"/>
                <a:gd name="T9" fmla="*/ 2 h 3"/>
                <a:gd name="T10" fmla="*/ 2 w 7"/>
                <a:gd name="T11" fmla="*/ 2 h 3"/>
                <a:gd name="T12" fmla="*/ 6 w 7"/>
                <a:gd name="T13" fmla="*/ 0 h 3"/>
                <a:gd name="T14" fmla="*/ 1 w 7"/>
                <a:gd name="T15" fmla="*/ 0 h 3"/>
                <a:gd name="T16" fmla="*/ 1 w 7"/>
                <a:gd name="T17" fmla="*/ 0 h 3"/>
                <a:gd name="T18" fmla="*/ 0 w 7"/>
                <a:gd name="T19" fmla="*/ 2 h 3"/>
                <a:gd name="T20" fmla="*/ 0 w 7"/>
                <a:gd name="T21" fmla="*/ 3 h 3"/>
                <a:gd name="T22" fmla="*/ 1 w 7"/>
                <a:gd name="T23" fmla="*/ 3 h 3"/>
                <a:gd name="T24" fmla="*/ 6 w 7"/>
                <a:gd name="T25" fmla="*/ 3 h 3"/>
                <a:gd name="T26" fmla="*/ 6 w 7"/>
                <a:gd name="T27" fmla="*/ 2 h 3"/>
                <a:gd name="T28" fmla="*/ 6 w 7"/>
                <a:gd name="T29" fmla="*/ 2 h 3"/>
                <a:gd name="T30" fmla="*/ 6 w 7"/>
                <a:gd name="T31" fmla="*/ 2 h 3"/>
                <a:gd name="T32" fmla="*/ 7 w 7"/>
                <a:gd name="T33" fmla="*/ 1 h 3"/>
                <a:gd name="T34" fmla="*/ 7 w 7"/>
                <a:gd name="T35" fmla="*/ 0 h 3"/>
                <a:gd name="T36" fmla="*/ 6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2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6" y="0"/>
                  </a:moveTo>
                  <a:cubicBezTo>
                    <a:pt x="5" y="0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8" name="Freeform 84"/>
            <p:cNvSpPr/>
            <p:nvPr/>
          </p:nvSpPr>
          <p:spPr bwMode="auto">
            <a:xfrm>
              <a:off x="3558" y="2298"/>
              <a:ext cx="10" cy="12"/>
            </a:xfrm>
            <a:custGeom>
              <a:avLst/>
              <a:gdLst>
                <a:gd name="T0" fmla="*/ 10 w 10"/>
                <a:gd name="T1" fmla="*/ 0 h 12"/>
                <a:gd name="T2" fmla="*/ 7 w 10"/>
                <a:gd name="T3" fmla="*/ 0 h 12"/>
                <a:gd name="T4" fmla="*/ 0 w 10"/>
                <a:gd name="T5" fmla="*/ 12 h 12"/>
                <a:gd name="T6" fmla="*/ 0 w 10"/>
                <a:gd name="T7" fmla="*/ 12 h 12"/>
                <a:gd name="T8" fmla="*/ 0 w 10"/>
                <a:gd name="T9" fmla="*/ 12 h 12"/>
                <a:gd name="T10" fmla="*/ 0 w 10"/>
                <a:gd name="T11" fmla="*/ 12 h 12"/>
                <a:gd name="T12" fmla="*/ 10 w 10"/>
                <a:gd name="T13" fmla="*/ 0 h 12"/>
                <a:gd name="T14" fmla="*/ 10 w 1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9" name="Freeform 85"/>
            <p:cNvSpPr/>
            <p:nvPr/>
          </p:nvSpPr>
          <p:spPr bwMode="auto">
            <a:xfrm>
              <a:off x="3558" y="2298"/>
              <a:ext cx="10" cy="12"/>
            </a:xfrm>
            <a:custGeom>
              <a:avLst/>
              <a:gdLst>
                <a:gd name="T0" fmla="*/ 10 w 10"/>
                <a:gd name="T1" fmla="*/ 0 h 12"/>
                <a:gd name="T2" fmla="*/ 7 w 10"/>
                <a:gd name="T3" fmla="*/ 0 h 12"/>
                <a:gd name="T4" fmla="*/ 0 w 10"/>
                <a:gd name="T5" fmla="*/ 12 h 12"/>
                <a:gd name="T6" fmla="*/ 0 w 10"/>
                <a:gd name="T7" fmla="*/ 12 h 12"/>
                <a:gd name="T8" fmla="*/ 0 w 10"/>
                <a:gd name="T9" fmla="*/ 12 h 12"/>
                <a:gd name="T10" fmla="*/ 0 w 10"/>
                <a:gd name="T11" fmla="*/ 12 h 12"/>
                <a:gd name="T12" fmla="*/ 10 w 10"/>
                <a:gd name="T13" fmla="*/ 0 h 12"/>
                <a:gd name="T14" fmla="*/ 10 w 1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0" name="Freeform 86"/>
            <p:cNvSpPr/>
            <p:nvPr/>
          </p:nvSpPr>
          <p:spPr bwMode="auto">
            <a:xfrm>
              <a:off x="3558" y="2327"/>
              <a:ext cx="7" cy="9"/>
            </a:xfrm>
            <a:custGeom>
              <a:avLst/>
              <a:gdLst>
                <a:gd name="T0" fmla="*/ 7 w 7"/>
                <a:gd name="T1" fmla="*/ 0 h 9"/>
                <a:gd name="T2" fmla="*/ 7 w 7"/>
                <a:gd name="T3" fmla="*/ 0 h 9"/>
                <a:gd name="T4" fmla="*/ 0 w 7"/>
                <a:gd name="T5" fmla="*/ 9 h 9"/>
                <a:gd name="T6" fmla="*/ 0 w 7"/>
                <a:gd name="T7" fmla="*/ 9 h 9"/>
                <a:gd name="T8" fmla="*/ 0 w 7"/>
                <a:gd name="T9" fmla="*/ 9 h 9"/>
                <a:gd name="T10" fmla="*/ 0 w 7"/>
                <a:gd name="T11" fmla="*/ 9 h 9"/>
                <a:gd name="T12" fmla="*/ 7 w 7"/>
                <a:gd name="T13" fmla="*/ 0 h 9"/>
                <a:gd name="T14" fmla="*/ 7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1" name="Freeform 87"/>
            <p:cNvSpPr/>
            <p:nvPr/>
          </p:nvSpPr>
          <p:spPr bwMode="auto">
            <a:xfrm>
              <a:off x="3558" y="2327"/>
              <a:ext cx="7" cy="9"/>
            </a:xfrm>
            <a:custGeom>
              <a:avLst/>
              <a:gdLst>
                <a:gd name="T0" fmla="*/ 7 w 7"/>
                <a:gd name="T1" fmla="*/ 0 h 9"/>
                <a:gd name="T2" fmla="*/ 7 w 7"/>
                <a:gd name="T3" fmla="*/ 0 h 9"/>
                <a:gd name="T4" fmla="*/ 0 w 7"/>
                <a:gd name="T5" fmla="*/ 9 h 9"/>
                <a:gd name="T6" fmla="*/ 0 w 7"/>
                <a:gd name="T7" fmla="*/ 9 h 9"/>
                <a:gd name="T8" fmla="*/ 0 w 7"/>
                <a:gd name="T9" fmla="*/ 9 h 9"/>
                <a:gd name="T10" fmla="*/ 0 w 7"/>
                <a:gd name="T11" fmla="*/ 9 h 9"/>
                <a:gd name="T12" fmla="*/ 7 w 7"/>
                <a:gd name="T13" fmla="*/ 0 h 9"/>
                <a:gd name="T14" fmla="*/ 7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2" name="Freeform 88"/>
            <p:cNvSpPr/>
            <p:nvPr/>
          </p:nvSpPr>
          <p:spPr bwMode="auto">
            <a:xfrm>
              <a:off x="3556" y="2334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9 w 9"/>
                <a:gd name="T3" fmla="*/ 0 h 12"/>
                <a:gd name="T4" fmla="*/ 0 w 9"/>
                <a:gd name="T5" fmla="*/ 12 h 12"/>
                <a:gd name="T6" fmla="*/ 0 w 9"/>
                <a:gd name="T7" fmla="*/ 12 h 12"/>
                <a:gd name="T8" fmla="*/ 0 w 9"/>
                <a:gd name="T9" fmla="*/ 12 h 12"/>
                <a:gd name="T10" fmla="*/ 0 w 9"/>
                <a:gd name="T11" fmla="*/ 12 h 12"/>
                <a:gd name="T12" fmla="*/ 9 w 9"/>
                <a:gd name="T13" fmla="*/ 2 h 12"/>
                <a:gd name="T14" fmla="*/ 9 w 9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9" y="0"/>
                  </a:moveTo>
                  <a:lnTo>
                    <a:pt x="9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3" name="Freeform 89"/>
            <p:cNvSpPr/>
            <p:nvPr/>
          </p:nvSpPr>
          <p:spPr bwMode="auto">
            <a:xfrm>
              <a:off x="3556" y="2334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9 w 9"/>
                <a:gd name="T3" fmla="*/ 0 h 12"/>
                <a:gd name="T4" fmla="*/ 0 w 9"/>
                <a:gd name="T5" fmla="*/ 12 h 12"/>
                <a:gd name="T6" fmla="*/ 0 w 9"/>
                <a:gd name="T7" fmla="*/ 12 h 12"/>
                <a:gd name="T8" fmla="*/ 0 w 9"/>
                <a:gd name="T9" fmla="*/ 12 h 12"/>
                <a:gd name="T10" fmla="*/ 0 w 9"/>
                <a:gd name="T11" fmla="*/ 12 h 12"/>
                <a:gd name="T12" fmla="*/ 9 w 9"/>
                <a:gd name="T13" fmla="*/ 2 h 12"/>
                <a:gd name="T14" fmla="*/ 9 w 9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9" y="0"/>
                  </a:moveTo>
                  <a:lnTo>
                    <a:pt x="9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9" y="2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" name="Freeform 90"/>
            <p:cNvSpPr>
              <a:spLocks noEditPoints="1"/>
            </p:cNvSpPr>
            <p:nvPr/>
          </p:nvSpPr>
          <p:spPr bwMode="auto">
            <a:xfrm>
              <a:off x="3660" y="2477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2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3 h 4"/>
                <a:gd name="T14" fmla="*/ 2 w 7"/>
                <a:gd name="T15" fmla="*/ 3 h 4"/>
                <a:gd name="T16" fmla="*/ 2 w 7"/>
                <a:gd name="T17" fmla="*/ 3 h 4"/>
                <a:gd name="T18" fmla="*/ 5 w 7"/>
                <a:gd name="T19" fmla="*/ 3 h 4"/>
                <a:gd name="T20" fmla="*/ 5 w 7"/>
                <a:gd name="T21" fmla="*/ 2 h 4"/>
                <a:gd name="T22" fmla="*/ 5 w 7"/>
                <a:gd name="T23" fmla="*/ 3 h 4"/>
                <a:gd name="T24" fmla="*/ 3 w 7"/>
                <a:gd name="T25" fmla="*/ 3 h 4"/>
                <a:gd name="T26" fmla="*/ 2 w 7"/>
                <a:gd name="T27" fmla="*/ 2 h 4"/>
                <a:gd name="T28" fmla="*/ 2 w 7"/>
                <a:gd name="T29" fmla="*/ 1 h 4"/>
                <a:gd name="T30" fmla="*/ 2 w 7"/>
                <a:gd name="T31" fmla="*/ 1 h 4"/>
                <a:gd name="T32" fmla="*/ 3 w 7"/>
                <a:gd name="T33" fmla="*/ 1 h 4"/>
                <a:gd name="T34" fmla="*/ 5 w 7"/>
                <a:gd name="T35" fmla="*/ 1 h 4"/>
                <a:gd name="T36" fmla="*/ 5 w 7"/>
                <a:gd name="T37" fmla="*/ 1 h 4"/>
                <a:gd name="T38" fmla="*/ 5 w 7"/>
                <a:gd name="T39" fmla="*/ 2 h 4"/>
                <a:gd name="T40" fmla="*/ 5 w 7"/>
                <a:gd name="T41" fmla="*/ 2 h 4"/>
                <a:gd name="T42" fmla="*/ 5 w 7"/>
                <a:gd name="T43" fmla="*/ 2 h 4"/>
                <a:gd name="T44" fmla="*/ 2 w 7"/>
                <a:gd name="T45" fmla="*/ 2 h 4"/>
                <a:gd name="T46" fmla="*/ 3 w 7"/>
                <a:gd name="T47" fmla="*/ 0 h 4"/>
                <a:gd name="T48" fmla="*/ 1 w 7"/>
                <a:gd name="T49" fmla="*/ 1 h 4"/>
                <a:gd name="T50" fmla="*/ 1 w 7"/>
                <a:gd name="T51" fmla="*/ 2 h 4"/>
                <a:gd name="T52" fmla="*/ 1 w 7"/>
                <a:gd name="T53" fmla="*/ 4 h 4"/>
                <a:gd name="T54" fmla="*/ 2 w 7"/>
                <a:gd name="T55" fmla="*/ 4 h 4"/>
                <a:gd name="T56" fmla="*/ 3 w 7"/>
                <a:gd name="T57" fmla="*/ 4 h 4"/>
                <a:gd name="T58" fmla="*/ 6 w 7"/>
                <a:gd name="T59" fmla="*/ 4 h 4"/>
                <a:gd name="T60" fmla="*/ 6 w 7"/>
                <a:gd name="T61" fmla="*/ 4 h 4"/>
                <a:gd name="T62" fmla="*/ 6 w 7"/>
                <a:gd name="T63" fmla="*/ 0 h 4"/>
                <a:gd name="T64" fmla="*/ 5 w 7"/>
                <a:gd name="T65" fmla="*/ 0 h 4"/>
                <a:gd name="T66" fmla="*/ 5 w 7"/>
                <a:gd name="T67" fmla="*/ 0 h 4"/>
                <a:gd name="T68" fmla="*/ 3 w 7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5" name="Freeform 91"/>
            <p:cNvSpPr>
              <a:spLocks noEditPoints="1"/>
            </p:cNvSpPr>
            <p:nvPr/>
          </p:nvSpPr>
          <p:spPr bwMode="auto">
            <a:xfrm>
              <a:off x="3660" y="2465"/>
              <a:ext cx="17" cy="9"/>
            </a:xfrm>
            <a:custGeom>
              <a:avLst/>
              <a:gdLst>
                <a:gd name="T0" fmla="*/ 3 w 7"/>
                <a:gd name="T1" fmla="*/ 2 h 4"/>
                <a:gd name="T2" fmla="*/ 2 w 7"/>
                <a:gd name="T3" fmla="*/ 2 h 4"/>
                <a:gd name="T4" fmla="*/ 2 w 7"/>
                <a:gd name="T5" fmla="*/ 1 h 4"/>
                <a:gd name="T6" fmla="*/ 3 w 7"/>
                <a:gd name="T7" fmla="*/ 1 h 4"/>
                <a:gd name="T8" fmla="*/ 5 w 7"/>
                <a:gd name="T9" fmla="*/ 1 h 4"/>
                <a:gd name="T10" fmla="*/ 5 w 7"/>
                <a:gd name="T11" fmla="*/ 1 h 4"/>
                <a:gd name="T12" fmla="*/ 5 w 7"/>
                <a:gd name="T13" fmla="*/ 3 h 4"/>
                <a:gd name="T14" fmla="*/ 3 w 7"/>
                <a:gd name="T15" fmla="*/ 3 h 4"/>
                <a:gd name="T16" fmla="*/ 2 w 7"/>
                <a:gd name="T17" fmla="*/ 3 h 4"/>
                <a:gd name="T18" fmla="*/ 2 w 7"/>
                <a:gd name="T19" fmla="*/ 3 h 4"/>
                <a:gd name="T20" fmla="*/ 2 w 7"/>
                <a:gd name="T21" fmla="*/ 1 h 4"/>
                <a:gd name="T22" fmla="*/ 2 w 7"/>
                <a:gd name="T23" fmla="*/ 1 h 4"/>
                <a:gd name="T24" fmla="*/ 2 w 7"/>
                <a:gd name="T25" fmla="*/ 1 h 4"/>
                <a:gd name="T26" fmla="*/ 2 w 7"/>
                <a:gd name="T27" fmla="*/ 2 h 4"/>
                <a:gd name="T28" fmla="*/ 2 w 7"/>
                <a:gd name="T29" fmla="*/ 3 h 4"/>
                <a:gd name="T30" fmla="*/ 3 w 7"/>
                <a:gd name="T31" fmla="*/ 3 h 4"/>
                <a:gd name="T32" fmla="*/ 5 w 7"/>
                <a:gd name="T33" fmla="*/ 2 h 4"/>
                <a:gd name="T34" fmla="*/ 5 w 7"/>
                <a:gd name="T35" fmla="*/ 2 h 4"/>
                <a:gd name="T36" fmla="*/ 5 w 7"/>
                <a:gd name="T37" fmla="*/ 2 h 4"/>
                <a:gd name="T38" fmla="*/ 3 w 7"/>
                <a:gd name="T39" fmla="*/ 2 h 4"/>
                <a:gd name="T40" fmla="*/ 3 w 7"/>
                <a:gd name="T41" fmla="*/ 0 h 4"/>
                <a:gd name="T42" fmla="*/ 1 w 7"/>
                <a:gd name="T43" fmla="*/ 1 h 4"/>
                <a:gd name="T44" fmla="*/ 1 w 7"/>
                <a:gd name="T45" fmla="*/ 1 h 4"/>
                <a:gd name="T46" fmla="*/ 1 w 7"/>
                <a:gd name="T47" fmla="*/ 4 h 4"/>
                <a:gd name="T48" fmla="*/ 2 w 7"/>
                <a:gd name="T49" fmla="*/ 4 h 4"/>
                <a:gd name="T50" fmla="*/ 3 w 7"/>
                <a:gd name="T51" fmla="*/ 4 h 4"/>
                <a:gd name="T52" fmla="*/ 6 w 7"/>
                <a:gd name="T53" fmla="*/ 4 h 4"/>
                <a:gd name="T54" fmla="*/ 6 w 7"/>
                <a:gd name="T55" fmla="*/ 4 h 4"/>
                <a:gd name="T56" fmla="*/ 6 w 7"/>
                <a:gd name="T57" fmla="*/ 0 h 4"/>
                <a:gd name="T58" fmla="*/ 5 w 7"/>
                <a:gd name="T59" fmla="*/ 0 h 4"/>
                <a:gd name="T60" fmla="*/ 5 w 7"/>
                <a:gd name="T61" fmla="*/ 0 h 4"/>
                <a:gd name="T62" fmla="*/ 3 w 7"/>
                <a:gd name="T6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" h="4">
                  <a:moveTo>
                    <a:pt x="3" y="2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6" name="Freeform 92"/>
            <p:cNvSpPr>
              <a:spLocks noEditPoints="1"/>
            </p:cNvSpPr>
            <p:nvPr/>
          </p:nvSpPr>
          <p:spPr bwMode="auto">
            <a:xfrm>
              <a:off x="3660" y="2503"/>
              <a:ext cx="38" cy="12"/>
            </a:xfrm>
            <a:custGeom>
              <a:avLst/>
              <a:gdLst>
                <a:gd name="T0" fmla="*/ 9 w 16"/>
                <a:gd name="T1" fmla="*/ 4 h 5"/>
                <a:gd name="T2" fmla="*/ 2 w 16"/>
                <a:gd name="T3" fmla="*/ 4 h 5"/>
                <a:gd name="T4" fmla="*/ 1 w 16"/>
                <a:gd name="T5" fmla="*/ 4 h 5"/>
                <a:gd name="T6" fmla="*/ 1 w 16"/>
                <a:gd name="T7" fmla="*/ 1 h 5"/>
                <a:gd name="T8" fmla="*/ 2 w 16"/>
                <a:gd name="T9" fmla="*/ 1 h 5"/>
                <a:gd name="T10" fmla="*/ 2 w 16"/>
                <a:gd name="T11" fmla="*/ 3 h 5"/>
                <a:gd name="T12" fmla="*/ 3 w 16"/>
                <a:gd name="T13" fmla="*/ 4 h 5"/>
                <a:gd name="T14" fmla="*/ 4 w 16"/>
                <a:gd name="T15" fmla="*/ 4 h 5"/>
                <a:gd name="T16" fmla="*/ 7 w 16"/>
                <a:gd name="T17" fmla="*/ 3 h 5"/>
                <a:gd name="T18" fmla="*/ 14 w 16"/>
                <a:gd name="T19" fmla="*/ 3 h 5"/>
                <a:gd name="T20" fmla="*/ 14 w 16"/>
                <a:gd name="T21" fmla="*/ 3 h 5"/>
                <a:gd name="T22" fmla="*/ 14 w 16"/>
                <a:gd name="T23" fmla="*/ 4 h 5"/>
                <a:gd name="T24" fmla="*/ 9 w 16"/>
                <a:gd name="T25" fmla="*/ 4 h 5"/>
                <a:gd name="T26" fmla="*/ 3 w 16"/>
                <a:gd name="T27" fmla="*/ 3 h 5"/>
                <a:gd name="T28" fmla="*/ 2 w 16"/>
                <a:gd name="T29" fmla="*/ 3 h 5"/>
                <a:gd name="T30" fmla="*/ 2 w 16"/>
                <a:gd name="T31" fmla="*/ 1 h 5"/>
                <a:gd name="T32" fmla="*/ 2 w 16"/>
                <a:gd name="T33" fmla="*/ 1 h 5"/>
                <a:gd name="T34" fmla="*/ 8 w 16"/>
                <a:gd name="T35" fmla="*/ 1 h 5"/>
                <a:gd name="T36" fmla="*/ 14 w 16"/>
                <a:gd name="T37" fmla="*/ 1 h 5"/>
                <a:gd name="T38" fmla="*/ 14 w 16"/>
                <a:gd name="T39" fmla="*/ 1 h 5"/>
                <a:gd name="T40" fmla="*/ 14 w 16"/>
                <a:gd name="T41" fmla="*/ 3 h 5"/>
                <a:gd name="T42" fmla="*/ 14 w 16"/>
                <a:gd name="T43" fmla="*/ 3 h 5"/>
                <a:gd name="T44" fmla="*/ 7 w 16"/>
                <a:gd name="T45" fmla="*/ 3 h 5"/>
                <a:gd name="T46" fmla="*/ 4 w 16"/>
                <a:gd name="T47" fmla="*/ 3 h 5"/>
                <a:gd name="T48" fmla="*/ 3 w 16"/>
                <a:gd name="T49" fmla="*/ 3 h 5"/>
                <a:gd name="T50" fmla="*/ 8 w 16"/>
                <a:gd name="T51" fmla="*/ 0 h 5"/>
                <a:gd name="T52" fmla="*/ 0 w 16"/>
                <a:gd name="T53" fmla="*/ 1 h 5"/>
                <a:gd name="T54" fmla="*/ 1 w 16"/>
                <a:gd name="T55" fmla="*/ 4 h 5"/>
                <a:gd name="T56" fmla="*/ 1 w 16"/>
                <a:gd name="T57" fmla="*/ 5 h 5"/>
                <a:gd name="T58" fmla="*/ 9 w 16"/>
                <a:gd name="T59" fmla="*/ 5 h 5"/>
                <a:gd name="T60" fmla="*/ 15 w 16"/>
                <a:gd name="T61" fmla="*/ 4 h 5"/>
                <a:gd name="T62" fmla="*/ 15 w 16"/>
                <a:gd name="T63" fmla="*/ 0 h 5"/>
                <a:gd name="T64" fmla="*/ 14 w 16"/>
                <a:gd name="T65" fmla="*/ 0 h 5"/>
                <a:gd name="T66" fmla="*/ 8 w 16"/>
                <a:gd name="T6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" h="5">
                  <a:moveTo>
                    <a:pt x="9" y="4"/>
                  </a:moveTo>
                  <a:cubicBezTo>
                    <a:pt x="5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3"/>
                    <a:pt x="2" y="3"/>
                  </a:cubicBezTo>
                  <a:cubicBezTo>
                    <a:pt x="2" y="3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3"/>
                    <a:pt x="12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9" y="4"/>
                  </a:cubicBezTo>
                  <a:moveTo>
                    <a:pt x="3" y="3"/>
                  </a:move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11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3"/>
                    <a:pt x="9" y="3"/>
                    <a:pt x="7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8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6" y="5"/>
                    <a:pt x="9" y="5"/>
                  </a:cubicBezTo>
                  <a:cubicBezTo>
                    <a:pt x="15" y="5"/>
                    <a:pt x="15" y="5"/>
                    <a:pt x="15" y="4"/>
                  </a:cubicBezTo>
                  <a:cubicBezTo>
                    <a:pt x="15" y="4"/>
                    <a:pt x="16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7" name="Freeform 93"/>
            <p:cNvSpPr>
              <a:spLocks noEditPoints="1"/>
            </p:cNvSpPr>
            <p:nvPr/>
          </p:nvSpPr>
          <p:spPr bwMode="auto">
            <a:xfrm>
              <a:off x="3660" y="2488"/>
              <a:ext cx="17" cy="12"/>
            </a:xfrm>
            <a:custGeom>
              <a:avLst/>
              <a:gdLst>
                <a:gd name="T0" fmla="*/ 3 w 7"/>
                <a:gd name="T1" fmla="*/ 4 h 5"/>
                <a:gd name="T2" fmla="*/ 2 w 7"/>
                <a:gd name="T3" fmla="*/ 4 h 5"/>
                <a:gd name="T4" fmla="*/ 2 w 7"/>
                <a:gd name="T5" fmla="*/ 4 h 5"/>
                <a:gd name="T6" fmla="*/ 2 w 7"/>
                <a:gd name="T7" fmla="*/ 2 h 5"/>
                <a:gd name="T8" fmla="*/ 2 w 7"/>
                <a:gd name="T9" fmla="*/ 2 h 5"/>
                <a:gd name="T10" fmla="*/ 2 w 7"/>
                <a:gd name="T11" fmla="*/ 1 h 5"/>
                <a:gd name="T12" fmla="*/ 2 w 7"/>
                <a:gd name="T13" fmla="*/ 3 h 5"/>
                <a:gd name="T14" fmla="*/ 2 w 7"/>
                <a:gd name="T15" fmla="*/ 3 h 5"/>
                <a:gd name="T16" fmla="*/ 3 w 7"/>
                <a:gd name="T17" fmla="*/ 3 h 5"/>
                <a:gd name="T18" fmla="*/ 5 w 7"/>
                <a:gd name="T19" fmla="*/ 3 h 5"/>
                <a:gd name="T20" fmla="*/ 5 w 7"/>
                <a:gd name="T21" fmla="*/ 4 h 5"/>
                <a:gd name="T22" fmla="*/ 3 w 7"/>
                <a:gd name="T23" fmla="*/ 4 h 5"/>
                <a:gd name="T24" fmla="*/ 3 w 7"/>
                <a:gd name="T25" fmla="*/ 3 h 5"/>
                <a:gd name="T26" fmla="*/ 3 w 7"/>
                <a:gd name="T27" fmla="*/ 1 h 5"/>
                <a:gd name="T28" fmla="*/ 3 w 7"/>
                <a:gd name="T29" fmla="*/ 1 h 5"/>
                <a:gd name="T30" fmla="*/ 5 w 7"/>
                <a:gd name="T31" fmla="*/ 1 h 5"/>
                <a:gd name="T32" fmla="*/ 5 w 7"/>
                <a:gd name="T33" fmla="*/ 1 h 5"/>
                <a:gd name="T34" fmla="*/ 5 w 7"/>
                <a:gd name="T35" fmla="*/ 3 h 5"/>
                <a:gd name="T36" fmla="*/ 3 w 7"/>
                <a:gd name="T37" fmla="*/ 3 h 5"/>
                <a:gd name="T38" fmla="*/ 3 w 7"/>
                <a:gd name="T39" fmla="*/ 0 h 5"/>
                <a:gd name="T40" fmla="*/ 1 w 7"/>
                <a:gd name="T41" fmla="*/ 2 h 5"/>
                <a:gd name="T42" fmla="*/ 1 w 7"/>
                <a:gd name="T43" fmla="*/ 2 h 5"/>
                <a:gd name="T44" fmla="*/ 1 w 7"/>
                <a:gd name="T45" fmla="*/ 4 h 5"/>
                <a:gd name="T46" fmla="*/ 2 w 7"/>
                <a:gd name="T47" fmla="*/ 5 h 5"/>
                <a:gd name="T48" fmla="*/ 3 w 7"/>
                <a:gd name="T49" fmla="*/ 5 h 5"/>
                <a:gd name="T50" fmla="*/ 6 w 7"/>
                <a:gd name="T51" fmla="*/ 4 h 5"/>
                <a:gd name="T52" fmla="*/ 6 w 7"/>
                <a:gd name="T53" fmla="*/ 4 h 5"/>
                <a:gd name="T54" fmla="*/ 6 w 7"/>
                <a:gd name="T55" fmla="*/ 1 h 5"/>
                <a:gd name="T56" fmla="*/ 5 w 7"/>
                <a:gd name="T57" fmla="*/ 1 h 5"/>
                <a:gd name="T58" fmla="*/ 5 w 7"/>
                <a:gd name="T59" fmla="*/ 0 h 5"/>
                <a:gd name="T60" fmla="*/ 3 w 7"/>
                <a:gd name="T6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5">
                  <a:moveTo>
                    <a:pt x="3" y="4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moveTo>
                    <a:pt x="3" y="3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0" y="4"/>
                    <a:pt x="1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8" name="Freeform 94"/>
            <p:cNvSpPr>
              <a:spLocks noEditPoints="1"/>
            </p:cNvSpPr>
            <p:nvPr/>
          </p:nvSpPr>
          <p:spPr bwMode="auto">
            <a:xfrm>
              <a:off x="3701" y="2465"/>
              <a:ext cx="14" cy="9"/>
            </a:xfrm>
            <a:custGeom>
              <a:avLst/>
              <a:gdLst>
                <a:gd name="T0" fmla="*/ 3 w 6"/>
                <a:gd name="T1" fmla="*/ 3 h 4"/>
                <a:gd name="T2" fmla="*/ 1 w 6"/>
                <a:gd name="T3" fmla="*/ 3 h 4"/>
                <a:gd name="T4" fmla="*/ 1 w 6"/>
                <a:gd name="T5" fmla="*/ 3 h 4"/>
                <a:gd name="T6" fmla="*/ 1 w 6"/>
                <a:gd name="T7" fmla="*/ 1 h 4"/>
                <a:gd name="T8" fmla="*/ 1 w 6"/>
                <a:gd name="T9" fmla="*/ 1 h 4"/>
                <a:gd name="T10" fmla="*/ 1 w 6"/>
                <a:gd name="T11" fmla="*/ 1 h 4"/>
                <a:gd name="T12" fmla="*/ 1 w 6"/>
                <a:gd name="T13" fmla="*/ 2 h 4"/>
                <a:gd name="T14" fmla="*/ 1 w 6"/>
                <a:gd name="T15" fmla="*/ 3 h 4"/>
                <a:gd name="T16" fmla="*/ 1 w 6"/>
                <a:gd name="T17" fmla="*/ 3 h 4"/>
                <a:gd name="T18" fmla="*/ 4 w 6"/>
                <a:gd name="T19" fmla="*/ 3 h 4"/>
                <a:gd name="T20" fmla="*/ 4 w 6"/>
                <a:gd name="T21" fmla="*/ 3 h 4"/>
                <a:gd name="T22" fmla="*/ 3 w 6"/>
                <a:gd name="T23" fmla="*/ 3 h 4"/>
                <a:gd name="T24" fmla="*/ 1 w 6"/>
                <a:gd name="T25" fmla="*/ 2 h 4"/>
                <a:gd name="T26" fmla="*/ 1 w 6"/>
                <a:gd name="T27" fmla="*/ 1 h 4"/>
                <a:gd name="T28" fmla="*/ 1 w 6"/>
                <a:gd name="T29" fmla="*/ 1 h 4"/>
                <a:gd name="T30" fmla="*/ 2 w 6"/>
                <a:gd name="T31" fmla="*/ 1 h 4"/>
                <a:gd name="T32" fmla="*/ 4 w 6"/>
                <a:gd name="T33" fmla="*/ 1 h 4"/>
                <a:gd name="T34" fmla="*/ 4 w 6"/>
                <a:gd name="T35" fmla="*/ 1 h 4"/>
                <a:gd name="T36" fmla="*/ 4 w 6"/>
                <a:gd name="T37" fmla="*/ 2 h 4"/>
                <a:gd name="T38" fmla="*/ 4 w 6"/>
                <a:gd name="T39" fmla="*/ 2 h 4"/>
                <a:gd name="T40" fmla="*/ 1 w 6"/>
                <a:gd name="T41" fmla="*/ 2 h 4"/>
                <a:gd name="T42" fmla="*/ 2 w 6"/>
                <a:gd name="T43" fmla="*/ 0 h 4"/>
                <a:gd name="T44" fmla="*/ 0 w 6"/>
                <a:gd name="T45" fmla="*/ 1 h 4"/>
                <a:gd name="T46" fmla="*/ 0 w 6"/>
                <a:gd name="T47" fmla="*/ 1 h 4"/>
                <a:gd name="T48" fmla="*/ 0 w 6"/>
                <a:gd name="T49" fmla="*/ 4 h 4"/>
                <a:gd name="T50" fmla="*/ 1 w 6"/>
                <a:gd name="T51" fmla="*/ 4 h 4"/>
                <a:gd name="T52" fmla="*/ 3 w 6"/>
                <a:gd name="T53" fmla="*/ 4 h 4"/>
                <a:gd name="T54" fmla="*/ 5 w 6"/>
                <a:gd name="T55" fmla="*/ 4 h 4"/>
                <a:gd name="T56" fmla="*/ 5 w 6"/>
                <a:gd name="T57" fmla="*/ 4 h 4"/>
                <a:gd name="T58" fmla="*/ 5 w 6"/>
                <a:gd name="T59" fmla="*/ 0 h 4"/>
                <a:gd name="T60" fmla="*/ 4 w 6"/>
                <a:gd name="T61" fmla="*/ 0 h 4"/>
                <a:gd name="T62" fmla="*/ 4 w 6"/>
                <a:gd name="T63" fmla="*/ 0 h 4"/>
                <a:gd name="T64" fmla="*/ 2 w 6"/>
                <a:gd name="T6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2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6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9" name="Freeform 95"/>
            <p:cNvSpPr>
              <a:spLocks noEditPoints="1"/>
            </p:cNvSpPr>
            <p:nvPr/>
          </p:nvSpPr>
          <p:spPr bwMode="auto">
            <a:xfrm>
              <a:off x="3701" y="2491"/>
              <a:ext cx="12" cy="24"/>
            </a:xfrm>
            <a:custGeom>
              <a:avLst/>
              <a:gdLst>
                <a:gd name="T0" fmla="*/ 3 w 5"/>
                <a:gd name="T1" fmla="*/ 9 h 10"/>
                <a:gd name="T2" fmla="*/ 1 w 5"/>
                <a:gd name="T3" fmla="*/ 8 h 10"/>
                <a:gd name="T4" fmla="*/ 1 w 5"/>
                <a:gd name="T5" fmla="*/ 6 h 10"/>
                <a:gd name="T6" fmla="*/ 1 w 5"/>
                <a:gd name="T7" fmla="*/ 1 h 10"/>
                <a:gd name="T8" fmla="*/ 1 w 5"/>
                <a:gd name="T9" fmla="*/ 1 h 10"/>
                <a:gd name="T10" fmla="*/ 1 w 5"/>
                <a:gd name="T11" fmla="*/ 7 h 10"/>
                <a:gd name="T12" fmla="*/ 1 w 5"/>
                <a:gd name="T13" fmla="*/ 8 h 10"/>
                <a:gd name="T14" fmla="*/ 3 w 5"/>
                <a:gd name="T15" fmla="*/ 8 h 10"/>
                <a:gd name="T16" fmla="*/ 3 w 5"/>
                <a:gd name="T17" fmla="*/ 8 h 10"/>
                <a:gd name="T18" fmla="*/ 4 w 5"/>
                <a:gd name="T19" fmla="*/ 8 h 10"/>
                <a:gd name="T20" fmla="*/ 4 w 5"/>
                <a:gd name="T21" fmla="*/ 9 h 10"/>
                <a:gd name="T22" fmla="*/ 3 w 5"/>
                <a:gd name="T23" fmla="*/ 9 h 10"/>
                <a:gd name="T24" fmla="*/ 3 w 5"/>
                <a:gd name="T25" fmla="*/ 8 h 10"/>
                <a:gd name="T26" fmla="*/ 2 w 5"/>
                <a:gd name="T27" fmla="*/ 7 h 10"/>
                <a:gd name="T28" fmla="*/ 2 w 5"/>
                <a:gd name="T29" fmla="*/ 7 h 10"/>
                <a:gd name="T30" fmla="*/ 2 w 5"/>
                <a:gd name="T31" fmla="*/ 1 h 10"/>
                <a:gd name="T32" fmla="*/ 2 w 5"/>
                <a:gd name="T33" fmla="*/ 1 h 10"/>
                <a:gd name="T34" fmla="*/ 2 w 5"/>
                <a:gd name="T35" fmla="*/ 1 h 10"/>
                <a:gd name="T36" fmla="*/ 4 w 5"/>
                <a:gd name="T37" fmla="*/ 1 h 10"/>
                <a:gd name="T38" fmla="*/ 4 w 5"/>
                <a:gd name="T39" fmla="*/ 1 h 10"/>
                <a:gd name="T40" fmla="*/ 4 w 5"/>
                <a:gd name="T41" fmla="*/ 6 h 10"/>
                <a:gd name="T42" fmla="*/ 4 w 5"/>
                <a:gd name="T43" fmla="*/ 8 h 10"/>
                <a:gd name="T44" fmla="*/ 3 w 5"/>
                <a:gd name="T45" fmla="*/ 8 h 10"/>
                <a:gd name="T46" fmla="*/ 3 w 5"/>
                <a:gd name="T47" fmla="*/ 8 h 10"/>
                <a:gd name="T48" fmla="*/ 2 w 5"/>
                <a:gd name="T49" fmla="*/ 0 h 10"/>
                <a:gd name="T50" fmla="*/ 0 w 5"/>
                <a:gd name="T51" fmla="*/ 1 h 10"/>
                <a:gd name="T52" fmla="*/ 0 w 5"/>
                <a:gd name="T53" fmla="*/ 6 h 10"/>
                <a:gd name="T54" fmla="*/ 0 w 5"/>
                <a:gd name="T55" fmla="*/ 8 h 10"/>
                <a:gd name="T56" fmla="*/ 3 w 5"/>
                <a:gd name="T57" fmla="*/ 10 h 10"/>
                <a:gd name="T58" fmla="*/ 5 w 5"/>
                <a:gd name="T59" fmla="*/ 9 h 10"/>
                <a:gd name="T60" fmla="*/ 5 w 5"/>
                <a:gd name="T61" fmla="*/ 6 h 10"/>
                <a:gd name="T62" fmla="*/ 5 w 5"/>
                <a:gd name="T63" fmla="*/ 1 h 10"/>
                <a:gd name="T64" fmla="*/ 5 w 5"/>
                <a:gd name="T65" fmla="*/ 1 h 10"/>
                <a:gd name="T66" fmla="*/ 2 w 5"/>
                <a:gd name="T6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" h="10">
                  <a:moveTo>
                    <a:pt x="3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4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moveTo>
                    <a:pt x="3" y="8"/>
                  </a:moveTo>
                  <a:cubicBezTo>
                    <a:pt x="2" y="8"/>
                    <a:pt x="2" y="8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4"/>
                    <a:pt x="1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4" y="5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4" y="10"/>
                    <a:pt x="5" y="9"/>
                    <a:pt x="5" y="9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5"/>
                    <a:pt x="5" y="3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0" name="Freeform 96"/>
            <p:cNvSpPr>
              <a:spLocks noEditPoints="1"/>
            </p:cNvSpPr>
            <p:nvPr/>
          </p:nvSpPr>
          <p:spPr bwMode="auto">
            <a:xfrm>
              <a:off x="3660" y="2439"/>
              <a:ext cx="55" cy="23"/>
            </a:xfrm>
            <a:custGeom>
              <a:avLst/>
              <a:gdLst>
                <a:gd name="T0" fmla="*/ 22 w 23"/>
                <a:gd name="T1" fmla="*/ 5 h 10"/>
                <a:gd name="T2" fmla="*/ 19 w 23"/>
                <a:gd name="T3" fmla="*/ 8 h 10"/>
                <a:gd name="T4" fmla="*/ 13 w 23"/>
                <a:gd name="T5" fmla="*/ 9 h 10"/>
                <a:gd name="T6" fmla="*/ 20 w 23"/>
                <a:gd name="T7" fmla="*/ 2 h 10"/>
                <a:gd name="T8" fmla="*/ 22 w 23"/>
                <a:gd name="T9" fmla="*/ 3 h 10"/>
                <a:gd name="T10" fmla="*/ 18 w 23"/>
                <a:gd name="T11" fmla="*/ 8 h 10"/>
                <a:gd name="T12" fmla="*/ 15 w 23"/>
                <a:gd name="T13" fmla="*/ 9 h 10"/>
                <a:gd name="T14" fmla="*/ 8 w 23"/>
                <a:gd name="T15" fmla="*/ 8 h 10"/>
                <a:gd name="T16" fmla="*/ 16 w 23"/>
                <a:gd name="T17" fmla="*/ 2 h 10"/>
                <a:gd name="T18" fmla="*/ 1 w 23"/>
                <a:gd name="T19" fmla="*/ 4 h 10"/>
                <a:gd name="T20" fmla="*/ 2 w 23"/>
                <a:gd name="T21" fmla="*/ 4 h 10"/>
                <a:gd name="T22" fmla="*/ 4 w 23"/>
                <a:gd name="T23" fmla="*/ 2 h 10"/>
                <a:gd name="T24" fmla="*/ 12 w 23"/>
                <a:gd name="T25" fmla="*/ 2 h 10"/>
                <a:gd name="T26" fmla="*/ 7 w 23"/>
                <a:gd name="T27" fmla="*/ 8 h 10"/>
                <a:gd name="T28" fmla="*/ 5 w 23"/>
                <a:gd name="T29" fmla="*/ 8 h 10"/>
                <a:gd name="T30" fmla="*/ 3 w 23"/>
                <a:gd name="T31" fmla="*/ 8 h 10"/>
                <a:gd name="T32" fmla="*/ 1 w 23"/>
                <a:gd name="T33" fmla="*/ 7 h 10"/>
                <a:gd name="T34" fmla="*/ 1 w 23"/>
                <a:gd name="T35" fmla="*/ 4 h 10"/>
                <a:gd name="T36" fmla="*/ 22 w 23"/>
                <a:gd name="T37" fmla="*/ 2 h 10"/>
                <a:gd name="T38" fmla="*/ 20 w 23"/>
                <a:gd name="T39" fmla="*/ 2 h 10"/>
                <a:gd name="T40" fmla="*/ 18 w 23"/>
                <a:gd name="T41" fmla="*/ 1 h 10"/>
                <a:gd name="T42" fmla="*/ 20 w 23"/>
                <a:gd name="T43" fmla="*/ 1 h 10"/>
                <a:gd name="T44" fmla="*/ 17 w 23"/>
                <a:gd name="T45" fmla="*/ 2 h 10"/>
                <a:gd name="T46" fmla="*/ 14 w 23"/>
                <a:gd name="T47" fmla="*/ 1 h 10"/>
                <a:gd name="T48" fmla="*/ 17 w 23"/>
                <a:gd name="T49" fmla="*/ 1 h 10"/>
                <a:gd name="T50" fmla="*/ 1 w 23"/>
                <a:gd name="T51" fmla="*/ 3 h 10"/>
                <a:gd name="T52" fmla="*/ 1 w 23"/>
                <a:gd name="T53" fmla="*/ 2 h 10"/>
                <a:gd name="T54" fmla="*/ 10 w 23"/>
                <a:gd name="T55" fmla="*/ 1 h 10"/>
                <a:gd name="T56" fmla="*/ 13 w 23"/>
                <a:gd name="T57" fmla="*/ 2 h 10"/>
                <a:gd name="T58" fmla="*/ 4 w 23"/>
                <a:gd name="T59" fmla="*/ 2 h 10"/>
                <a:gd name="T60" fmla="*/ 1 w 23"/>
                <a:gd name="T61" fmla="*/ 3 h 10"/>
                <a:gd name="T62" fmla="*/ 1 w 23"/>
                <a:gd name="T63" fmla="*/ 1 h 10"/>
                <a:gd name="T64" fmla="*/ 0 w 23"/>
                <a:gd name="T65" fmla="*/ 2 h 10"/>
                <a:gd name="T66" fmla="*/ 0 w 23"/>
                <a:gd name="T67" fmla="*/ 2 h 10"/>
                <a:gd name="T68" fmla="*/ 0 w 23"/>
                <a:gd name="T69" fmla="*/ 7 h 10"/>
                <a:gd name="T70" fmla="*/ 3 w 23"/>
                <a:gd name="T71" fmla="*/ 9 h 10"/>
                <a:gd name="T72" fmla="*/ 5 w 23"/>
                <a:gd name="T73" fmla="*/ 9 h 10"/>
                <a:gd name="T74" fmla="*/ 15 w 23"/>
                <a:gd name="T75" fmla="*/ 10 h 10"/>
                <a:gd name="T76" fmla="*/ 23 w 23"/>
                <a:gd name="T77" fmla="*/ 3 h 10"/>
                <a:gd name="T78" fmla="*/ 19 w 23"/>
                <a:gd name="T79" fmla="*/ 0 h 10"/>
                <a:gd name="T80" fmla="*/ 18 w 23"/>
                <a:gd name="T8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10">
                  <a:moveTo>
                    <a:pt x="19" y="8"/>
                  </a:moveTo>
                  <a:cubicBezTo>
                    <a:pt x="20" y="7"/>
                    <a:pt x="21" y="6"/>
                    <a:pt x="22" y="5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8"/>
                    <a:pt x="19" y="8"/>
                  </a:cubicBezTo>
                  <a:moveTo>
                    <a:pt x="15" y="9"/>
                  </a:moveTo>
                  <a:cubicBezTo>
                    <a:pt x="14" y="9"/>
                    <a:pt x="14" y="9"/>
                    <a:pt x="13" y="9"/>
                  </a:cubicBezTo>
                  <a:cubicBezTo>
                    <a:pt x="14" y="6"/>
                    <a:pt x="16" y="4"/>
                    <a:pt x="18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5"/>
                    <a:pt x="19" y="7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6" y="9"/>
                    <a:pt x="15" y="9"/>
                  </a:cubicBezTo>
                  <a:moveTo>
                    <a:pt x="12" y="9"/>
                  </a:moveTo>
                  <a:cubicBezTo>
                    <a:pt x="11" y="9"/>
                    <a:pt x="9" y="8"/>
                    <a:pt x="8" y="8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6" y="2"/>
                    <a:pt x="16" y="2"/>
                  </a:cubicBezTo>
                  <a:cubicBezTo>
                    <a:pt x="15" y="4"/>
                    <a:pt x="13" y="6"/>
                    <a:pt x="12" y="9"/>
                  </a:cubicBezTo>
                  <a:moveTo>
                    <a:pt x="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6" y="2"/>
                    <a:pt x="9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8"/>
                    <a:pt x="1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22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2" y="2"/>
                    <a:pt x="22" y="2"/>
                  </a:cubicBezTo>
                  <a:moveTo>
                    <a:pt x="17" y="2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7" y="2"/>
                    <a:pt x="17" y="2"/>
                    <a:pt x="17" y="2"/>
                  </a:cubicBezTo>
                  <a:moveTo>
                    <a:pt x="1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3" y="1"/>
                    <a:pt x="10" y="1"/>
                  </a:cubicBezTo>
                  <a:cubicBezTo>
                    <a:pt x="11" y="1"/>
                    <a:pt x="12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8" y="2"/>
                    <a:pt x="6" y="2"/>
                    <a:pt x="4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moveTo>
                    <a:pt x="10" y="0"/>
                  </a:move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9" y="9"/>
                    <a:pt x="12" y="10"/>
                    <a:pt x="15" y="10"/>
                  </a:cubicBezTo>
                  <a:cubicBezTo>
                    <a:pt x="22" y="10"/>
                    <a:pt x="23" y="9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4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1" name="Freeform 97"/>
            <p:cNvSpPr>
              <a:spLocks noEditPoints="1"/>
            </p:cNvSpPr>
            <p:nvPr/>
          </p:nvSpPr>
          <p:spPr bwMode="auto">
            <a:xfrm>
              <a:off x="3651" y="2431"/>
              <a:ext cx="74" cy="96"/>
            </a:xfrm>
            <a:custGeom>
              <a:avLst/>
              <a:gdLst>
                <a:gd name="T0" fmla="*/ 12 w 31"/>
                <a:gd name="T1" fmla="*/ 39 h 40"/>
                <a:gd name="T2" fmla="*/ 10 w 31"/>
                <a:gd name="T3" fmla="*/ 38 h 40"/>
                <a:gd name="T4" fmla="*/ 12 w 31"/>
                <a:gd name="T5" fmla="*/ 38 h 40"/>
                <a:gd name="T6" fmla="*/ 13 w 31"/>
                <a:gd name="T7" fmla="*/ 39 h 40"/>
                <a:gd name="T8" fmla="*/ 14 w 31"/>
                <a:gd name="T9" fmla="*/ 39 h 40"/>
                <a:gd name="T10" fmla="*/ 16 w 31"/>
                <a:gd name="T11" fmla="*/ 38 h 40"/>
                <a:gd name="T12" fmla="*/ 9 w 31"/>
                <a:gd name="T13" fmla="*/ 39 h 40"/>
                <a:gd name="T14" fmla="*/ 8 w 31"/>
                <a:gd name="T15" fmla="*/ 38 h 40"/>
                <a:gd name="T16" fmla="*/ 9 w 31"/>
                <a:gd name="T17" fmla="*/ 39 h 40"/>
                <a:gd name="T18" fmla="*/ 16 w 31"/>
                <a:gd name="T19" fmla="*/ 39 h 40"/>
                <a:gd name="T20" fmla="*/ 19 w 31"/>
                <a:gd name="T21" fmla="*/ 38 h 40"/>
                <a:gd name="T22" fmla="*/ 18 w 31"/>
                <a:gd name="T23" fmla="*/ 39 h 40"/>
                <a:gd name="T24" fmla="*/ 6 w 31"/>
                <a:gd name="T25" fmla="*/ 39 h 40"/>
                <a:gd name="T26" fmla="*/ 8 w 31"/>
                <a:gd name="T27" fmla="*/ 38 h 40"/>
                <a:gd name="T28" fmla="*/ 19 w 31"/>
                <a:gd name="T29" fmla="*/ 39 h 40"/>
                <a:gd name="T30" fmla="*/ 21 w 31"/>
                <a:gd name="T31" fmla="*/ 38 h 40"/>
                <a:gd name="T32" fmla="*/ 20 w 31"/>
                <a:gd name="T33" fmla="*/ 39 h 40"/>
                <a:gd name="T34" fmla="*/ 19 w 31"/>
                <a:gd name="T35" fmla="*/ 39 h 40"/>
                <a:gd name="T36" fmla="*/ 21 w 31"/>
                <a:gd name="T37" fmla="*/ 39 h 40"/>
                <a:gd name="T38" fmla="*/ 23 w 31"/>
                <a:gd name="T39" fmla="*/ 38 h 40"/>
                <a:gd name="T40" fmla="*/ 23 w 31"/>
                <a:gd name="T41" fmla="*/ 39 h 40"/>
                <a:gd name="T42" fmla="*/ 24 w 31"/>
                <a:gd name="T43" fmla="*/ 39 h 40"/>
                <a:gd name="T44" fmla="*/ 26 w 31"/>
                <a:gd name="T45" fmla="*/ 38 h 40"/>
                <a:gd name="T46" fmla="*/ 25 w 31"/>
                <a:gd name="T47" fmla="*/ 39 h 40"/>
                <a:gd name="T48" fmla="*/ 26 w 31"/>
                <a:gd name="T49" fmla="*/ 39 h 40"/>
                <a:gd name="T50" fmla="*/ 27 w 31"/>
                <a:gd name="T51" fmla="*/ 38 h 40"/>
                <a:gd name="T52" fmla="*/ 27 w 31"/>
                <a:gd name="T53" fmla="*/ 39 h 40"/>
                <a:gd name="T54" fmla="*/ 6 w 31"/>
                <a:gd name="T55" fmla="*/ 39 h 40"/>
                <a:gd name="T56" fmla="*/ 4 w 31"/>
                <a:gd name="T57" fmla="*/ 38 h 40"/>
                <a:gd name="T58" fmla="*/ 6 w 31"/>
                <a:gd name="T59" fmla="*/ 39 h 40"/>
                <a:gd name="T60" fmla="*/ 28 w 31"/>
                <a:gd name="T61" fmla="*/ 38 h 40"/>
                <a:gd name="T62" fmla="*/ 29 w 31"/>
                <a:gd name="T63" fmla="*/ 37 h 40"/>
                <a:gd name="T64" fmla="*/ 28 w 31"/>
                <a:gd name="T65" fmla="*/ 39 h 40"/>
                <a:gd name="T66" fmla="*/ 3 w 31"/>
                <a:gd name="T67" fmla="*/ 39 h 40"/>
                <a:gd name="T68" fmla="*/ 1 w 31"/>
                <a:gd name="T69" fmla="*/ 37 h 40"/>
                <a:gd name="T70" fmla="*/ 3 w 31"/>
                <a:gd name="T71" fmla="*/ 39 h 40"/>
                <a:gd name="T72" fmla="*/ 2 w 31"/>
                <a:gd name="T73" fmla="*/ 36 h 40"/>
                <a:gd name="T74" fmla="*/ 2 w 31"/>
                <a:gd name="T75" fmla="*/ 31 h 40"/>
                <a:gd name="T76" fmla="*/ 2 w 31"/>
                <a:gd name="T77" fmla="*/ 4 h 40"/>
                <a:gd name="T78" fmla="*/ 14 w 31"/>
                <a:gd name="T79" fmla="*/ 1 h 40"/>
                <a:gd name="T80" fmla="*/ 28 w 31"/>
                <a:gd name="T81" fmla="*/ 1 h 40"/>
                <a:gd name="T82" fmla="*/ 29 w 31"/>
                <a:gd name="T83" fmla="*/ 19 h 40"/>
                <a:gd name="T84" fmla="*/ 29 w 31"/>
                <a:gd name="T85" fmla="*/ 35 h 40"/>
                <a:gd name="T86" fmla="*/ 26 w 31"/>
                <a:gd name="T87" fmla="*/ 37 h 40"/>
                <a:gd name="T88" fmla="*/ 23 w 31"/>
                <a:gd name="T89" fmla="*/ 37 h 40"/>
                <a:gd name="T90" fmla="*/ 24 w 31"/>
                <a:gd name="T91" fmla="*/ 0 h 40"/>
                <a:gd name="T92" fmla="*/ 4 w 31"/>
                <a:gd name="T93" fmla="*/ 0 h 40"/>
                <a:gd name="T94" fmla="*/ 1 w 31"/>
                <a:gd name="T95" fmla="*/ 29 h 40"/>
                <a:gd name="T96" fmla="*/ 1 w 31"/>
                <a:gd name="T97" fmla="*/ 35 h 40"/>
                <a:gd name="T98" fmla="*/ 0 w 31"/>
                <a:gd name="T99" fmla="*/ 36 h 40"/>
                <a:gd name="T100" fmla="*/ 9 w 31"/>
                <a:gd name="T101" fmla="*/ 40 h 40"/>
                <a:gd name="T102" fmla="*/ 18 w 31"/>
                <a:gd name="T103" fmla="*/ 40 h 40"/>
                <a:gd name="T104" fmla="*/ 30 w 31"/>
                <a:gd name="T105" fmla="*/ 39 h 40"/>
                <a:gd name="T106" fmla="*/ 30 w 31"/>
                <a:gd name="T107" fmla="*/ 21 h 40"/>
                <a:gd name="T108" fmla="*/ 29 w 31"/>
                <a:gd name="T109" fmla="*/ 1 h 40"/>
                <a:gd name="T110" fmla="*/ 24 w 31"/>
                <a:gd name="T1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" h="40">
                  <a:moveTo>
                    <a:pt x="13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0" y="39"/>
                    <a:pt x="9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moveTo>
                    <a:pt x="15" y="39"/>
                  </a:moveTo>
                  <a:cubicBezTo>
                    <a:pt x="15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5" y="38"/>
                    <a:pt x="16" y="38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9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9" y="38"/>
                    <a:pt x="9" y="38"/>
                  </a:cubicBezTo>
                  <a:cubicBezTo>
                    <a:pt x="9" y="39"/>
                    <a:pt x="9" y="39"/>
                    <a:pt x="9" y="39"/>
                  </a:cubicBezTo>
                  <a:moveTo>
                    <a:pt x="18" y="39"/>
                  </a:moveTo>
                  <a:cubicBezTo>
                    <a:pt x="17" y="39"/>
                    <a:pt x="17" y="39"/>
                    <a:pt x="16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8" y="38"/>
                    <a:pt x="19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moveTo>
                    <a:pt x="7" y="39"/>
                  </a:moveTo>
                  <a:cubicBezTo>
                    <a:pt x="6" y="39"/>
                    <a:pt x="6" y="39"/>
                    <a:pt x="6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9"/>
                    <a:pt x="7" y="39"/>
                    <a:pt x="7" y="39"/>
                  </a:cubicBezTo>
                  <a:moveTo>
                    <a:pt x="19" y="39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0" y="38"/>
                    <a:pt x="20" y="38"/>
                    <a:pt x="21" y="38"/>
                  </a:cubicBezTo>
                  <a:cubicBezTo>
                    <a:pt x="21" y="38"/>
                    <a:pt x="21" y="39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moveTo>
                    <a:pt x="21" y="39"/>
                  </a:moveTo>
                  <a:cubicBezTo>
                    <a:pt x="21" y="39"/>
                    <a:pt x="21" y="38"/>
                    <a:pt x="22" y="38"/>
                  </a:cubicBezTo>
                  <a:cubicBezTo>
                    <a:pt x="22" y="38"/>
                    <a:pt x="23" y="38"/>
                    <a:pt x="23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9"/>
                    <a:pt x="23" y="39"/>
                  </a:cubicBezTo>
                  <a:cubicBezTo>
                    <a:pt x="22" y="39"/>
                    <a:pt x="22" y="39"/>
                    <a:pt x="21" y="39"/>
                  </a:cubicBezTo>
                  <a:moveTo>
                    <a:pt x="24" y="39"/>
                  </a:moveTo>
                  <a:cubicBezTo>
                    <a:pt x="24" y="39"/>
                    <a:pt x="24" y="38"/>
                    <a:pt x="24" y="38"/>
                  </a:cubicBezTo>
                  <a:cubicBezTo>
                    <a:pt x="25" y="38"/>
                    <a:pt x="25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9"/>
                    <a:pt x="25" y="39"/>
                  </a:cubicBezTo>
                  <a:cubicBezTo>
                    <a:pt x="25" y="39"/>
                    <a:pt x="24" y="39"/>
                    <a:pt x="24" y="39"/>
                  </a:cubicBezTo>
                  <a:moveTo>
                    <a:pt x="26" y="39"/>
                  </a:move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moveTo>
                    <a:pt x="6" y="39"/>
                  </a:moveTo>
                  <a:cubicBezTo>
                    <a:pt x="5" y="39"/>
                    <a:pt x="4" y="39"/>
                    <a:pt x="3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5" y="38"/>
                    <a:pt x="6" y="38"/>
                  </a:cubicBezTo>
                  <a:cubicBezTo>
                    <a:pt x="6" y="39"/>
                    <a:pt x="6" y="39"/>
                    <a:pt x="6" y="39"/>
                  </a:cubicBezTo>
                  <a:moveTo>
                    <a:pt x="27" y="39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9" y="38"/>
                    <a:pt x="29" y="3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8" y="39"/>
                    <a:pt x="28" y="39"/>
                  </a:cubicBezTo>
                  <a:cubicBezTo>
                    <a:pt x="27" y="39"/>
                    <a:pt x="27" y="39"/>
                    <a:pt x="27" y="39"/>
                  </a:cubicBezTo>
                  <a:moveTo>
                    <a:pt x="3" y="39"/>
                  </a:moveTo>
                  <a:cubicBezTo>
                    <a:pt x="2" y="39"/>
                    <a:pt x="2" y="38"/>
                    <a:pt x="1" y="38"/>
                  </a:cubicBezTo>
                  <a:cubicBezTo>
                    <a:pt x="1" y="38"/>
                    <a:pt x="1" y="38"/>
                    <a:pt x="1" y="37"/>
                  </a:cubicBezTo>
                  <a:cubicBezTo>
                    <a:pt x="2" y="37"/>
                    <a:pt x="2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moveTo>
                    <a:pt x="12" y="37"/>
                  </a:moveTo>
                  <a:cubicBezTo>
                    <a:pt x="3" y="37"/>
                    <a:pt x="2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5"/>
                    <a:pt x="2" y="33"/>
                    <a:pt x="2" y="31"/>
                  </a:cubicBezTo>
                  <a:cubicBezTo>
                    <a:pt x="2" y="30"/>
                    <a:pt x="2" y="30"/>
                    <a:pt x="2" y="2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1"/>
                    <a:pt x="4" y="1"/>
                  </a:cubicBezTo>
                  <a:cubicBezTo>
                    <a:pt x="7" y="1"/>
                    <a:pt x="10" y="1"/>
                    <a:pt x="14" y="1"/>
                  </a:cubicBezTo>
                  <a:cubicBezTo>
                    <a:pt x="17" y="1"/>
                    <a:pt x="21" y="1"/>
                    <a:pt x="24" y="1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2"/>
                    <a:pt x="30" y="5"/>
                    <a:pt x="29" y="19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9" y="37"/>
                    <a:pt x="28" y="37"/>
                  </a:cubicBezTo>
                  <a:cubicBezTo>
                    <a:pt x="28" y="37"/>
                    <a:pt x="27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4" y="37"/>
                    <a:pt x="23" y="37"/>
                  </a:cubicBezTo>
                  <a:cubicBezTo>
                    <a:pt x="20" y="37"/>
                    <a:pt x="16" y="37"/>
                    <a:pt x="12" y="37"/>
                  </a:cubicBezTo>
                  <a:moveTo>
                    <a:pt x="24" y="0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10" y="0"/>
                    <a:pt x="7" y="0"/>
                    <a:pt x="4" y="0"/>
                  </a:cubicBezTo>
                  <a:cubicBezTo>
                    <a:pt x="1" y="0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30"/>
                    <a:pt x="1" y="31"/>
                  </a:cubicBezTo>
                  <a:cubicBezTo>
                    <a:pt x="1" y="32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0" y="36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40"/>
                    <a:pt x="4" y="40"/>
                    <a:pt x="9" y="40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6" y="40"/>
                    <a:pt x="18" y="40"/>
                  </a:cubicBezTo>
                  <a:cubicBezTo>
                    <a:pt x="22" y="40"/>
                    <a:pt x="25" y="40"/>
                    <a:pt x="28" y="40"/>
                  </a:cubicBezTo>
                  <a:cubicBezTo>
                    <a:pt x="28" y="40"/>
                    <a:pt x="30" y="40"/>
                    <a:pt x="30" y="39"/>
                  </a:cubicBezTo>
                  <a:cubicBezTo>
                    <a:pt x="30" y="38"/>
                    <a:pt x="30" y="36"/>
                    <a:pt x="30" y="35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0"/>
                    <a:pt x="30" y="19"/>
                  </a:cubicBezTo>
                  <a:cubicBezTo>
                    <a:pt x="31" y="9"/>
                    <a:pt x="31" y="2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2" name="Freeform 98"/>
            <p:cNvSpPr>
              <a:spLocks noEditPoints="1"/>
            </p:cNvSpPr>
            <p:nvPr/>
          </p:nvSpPr>
          <p:spPr bwMode="auto">
            <a:xfrm>
              <a:off x="3679" y="2477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2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2 h 4"/>
                <a:gd name="T14" fmla="*/ 2 w 7"/>
                <a:gd name="T15" fmla="*/ 3 h 4"/>
                <a:gd name="T16" fmla="*/ 5 w 7"/>
                <a:gd name="T17" fmla="*/ 3 h 4"/>
                <a:gd name="T18" fmla="*/ 5 w 7"/>
                <a:gd name="T19" fmla="*/ 3 h 4"/>
                <a:gd name="T20" fmla="*/ 5 w 7"/>
                <a:gd name="T21" fmla="*/ 3 h 4"/>
                <a:gd name="T22" fmla="*/ 3 w 7"/>
                <a:gd name="T23" fmla="*/ 3 h 4"/>
                <a:gd name="T24" fmla="*/ 5 w 7"/>
                <a:gd name="T25" fmla="*/ 2 h 4"/>
                <a:gd name="T26" fmla="*/ 2 w 7"/>
                <a:gd name="T27" fmla="*/ 2 h 4"/>
                <a:gd name="T28" fmla="*/ 2 w 7"/>
                <a:gd name="T29" fmla="*/ 1 h 4"/>
                <a:gd name="T30" fmla="*/ 3 w 7"/>
                <a:gd name="T31" fmla="*/ 1 h 4"/>
                <a:gd name="T32" fmla="*/ 5 w 7"/>
                <a:gd name="T33" fmla="*/ 1 h 4"/>
                <a:gd name="T34" fmla="*/ 5 w 7"/>
                <a:gd name="T35" fmla="*/ 1 h 4"/>
                <a:gd name="T36" fmla="*/ 5 w 7"/>
                <a:gd name="T37" fmla="*/ 2 h 4"/>
                <a:gd name="T38" fmla="*/ 5 w 7"/>
                <a:gd name="T39" fmla="*/ 2 h 4"/>
                <a:gd name="T40" fmla="*/ 3 w 7"/>
                <a:gd name="T41" fmla="*/ 0 h 4"/>
                <a:gd name="T42" fmla="*/ 1 w 7"/>
                <a:gd name="T43" fmla="*/ 1 h 4"/>
                <a:gd name="T44" fmla="*/ 1 w 7"/>
                <a:gd name="T45" fmla="*/ 2 h 4"/>
                <a:gd name="T46" fmla="*/ 1 w 7"/>
                <a:gd name="T47" fmla="*/ 4 h 4"/>
                <a:gd name="T48" fmla="*/ 1 w 7"/>
                <a:gd name="T49" fmla="*/ 4 h 4"/>
                <a:gd name="T50" fmla="*/ 3 w 7"/>
                <a:gd name="T51" fmla="*/ 4 h 4"/>
                <a:gd name="T52" fmla="*/ 6 w 7"/>
                <a:gd name="T53" fmla="*/ 4 h 4"/>
                <a:gd name="T54" fmla="*/ 6 w 7"/>
                <a:gd name="T55" fmla="*/ 4 h 4"/>
                <a:gd name="T56" fmla="*/ 6 w 7"/>
                <a:gd name="T57" fmla="*/ 0 h 4"/>
                <a:gd name="T58" fmla="*/ 5 w 7"/>
                <a:gd name="T59" fmla="*/ 0 h 4"/>
                <a:gd name="T60" fmla="*/ 5 w 7"/>
                <a:gd name="T61" fmla="*/ 0 h 4"/>
                <a:gd name="T62" fmla="*/ 3 w 7"/>
                <a:gd name="T6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5" y="2"/>
                  </a:moveTo>
                  <a:cubicBezTo>
                    <a:pt x="4" y="2"/>
                    <a:pt x="3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3" name="Freeform 99"/>
            <p:cNvSpPr>
              <a:spLocks noEditPoints="1"/>
            </p:cNvSpPr>
            <p:nvPr/>
          </p:nvSpPr>
          <p:spPr bwMode="auto">
            <a:xfrm>
              <a:off x="3679" y="2465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1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2 h 4"/>
                <a:gd name="T14" fmla="*/ 2 w 7"/>
                <a:gd name="T15" fmla="*/ 2 h 4"/>
                <a:gd name="T16" fmla="*/ 4 w 7"/>
                <a:gd name="T17" fmla="*/ 3 h 4"/>
                <a:gd name="T18" fmla="*/ 5 w 7"/>
                <a:gd name="T19" fmla="*/ 3 h 4"/>
                <a:gd name="T20" fmla="*/ 5 w 7"/>
                <a:gd name="T21" fmla="*/ 2 h 4"/>
                <a:gd name="T22" fmla="*/ 5 w 7"/>
                <a:gd name="T23" fmla="*/ 3 h 4"/>
                <a:gd name="T24" fmla="*/ 3 w 7"/>
                <a:gd name="T25" fmla="*/ 3 h 4"/>
                <a:gd name="T26" fmla="*/ 4 w 7"/>
                <a:gd name="T27" fmla="*/ 2 h 4"/>
                <a:gd name="T28" fmla="*/ 2 w 7"/>
                <a:gd name="T29" fmla="*/ 2 h 4"/>
                <a:gd name="T30" fmla="*/ 2 w 7"/>
                <a:gd name="T31" fmla="*/ 1 h 4"/>
                <a:gd name="T32" fmla="*/ 2 w 7"/>
                <a:gd name="T33" fmla="*/ 1 h 4"/>
                <a:gd name="T34" fmla="*/ 3 w 7"/>
                <a:gd name="T35" fmla="*/ 1 h 4"/>
                <a:gd name="T36" fmla="*/ 5 w 7"/>
                <a:gd name="T37" fmla="*/ 1 h 4"/>
                <a:gd name="T38" fmla="*/ 5 w 7"/>
                <a:gd name="T39" fmla="*/ 1 h 4"/>
                <a:gd name="T40" fmla="*/ 5 w 7"/>
                <a:gd name="T41" fmla="*/ 2 h 4"/>
                <a:gd name="T42" fmla="*/ 5 w 7"/>
                <a:gd name="T43" fmla="*/ 2 h 4"/>
                <a:gd name="T44" fmla="*/ 4 w 7"/>
                <a:gd name="T45" fmla="*/ 2 h 4"/>
                <a:gd name="T46" fmla="*/ 3 w 7"/>
                <a:gd name="T47" fmla="*/ 0 h 4"/>
                <a:gd name="T48" fmla="*/ 1 w 7"/>
                <a:gd name="T49" fmla="*/ 1 h 4"/>
                <a:gd name="T50" fmla="*/ 1 w 7"/>
                <a:gd name="T51" fmla="*/ 1 h 4"/>
                <a:gd name="T52" fmla="*/ 1 w 7"/>
                <a:gd name="T53" fmla="*/ 4 h 4"/>
                <a:gd name="T54" fmla="*/ 1 w 7"/>
                <a:gd name="T55" fmla="*/ 4 h 4"/>
                <a:gd name="T56" fmla="*/ 3 w 7"/>
                <a:gd name="T57" fmla="*/ 4 h 4"/>
                <a:gd name="T58" fmla="*/ 6 w 7"/>
                <a:gd name="T59" fmla="*/ 4 h 4"/>
                <a:gd name="T60" fmla="*/ 6 w 7"/>
                <a:gd name="T61" fmla="*/ 4 h 4"/>
                <a:gd name="T62" fmla="*/ 6 w 7"/>
                <a:gd name="T63" fmla="*/ 0 h 4"/>
                <a:gd name="T64" fmla="*/ 5 w 7"/>
                <a:gd name="T65" fmla="*/ 0 h 4"/>
                <a:gd name="T66" fmla="*/ 5 w 7"/>
                <a:gd name="T67" fmla="*/ 0 h 4"/>
                <a:gd name="T68" fmla="*/ 3 w 7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4" y="2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4" name="Freeform 100"/>
            <p:cNvSpPr>
              <a:spLocks noEditPoints="1"/>
            </p:cNvSpPr>
            <p:nvPr/>
          </p:nvSpPr>
          <p:spPr bwMode="auto">
            <a:xfrm>
              <a:off x="3679" y="2488"/>
              <a:ext cx="17" cy="12"/>
            </a:xfrm>
            <a:custGeom>
              <a:avLst/>
              <a:gdLst>
                <a:gd name="T0" fmla="*/ 3 w 7"/>
                <a:gd name="T1" fmla="*/ 4 h 5"/>
                <a:gd name="T2" fmla="*/ 2 w 7"/>
                <a:gd name="T3" fmla="*/ 4 h 5"/>
                <a:gd name="T4" fmla="*/ 2 w 7"/>
                <a:gd name="T5" fmla="*/ 4 h 5"/>
                <a:gd name="T6" fmla="*/ 2 w 7"/>
                <a:gd name="T7" fmla="*/ 2 h 5"/>
                <a:gd name="T8" fmla="*/ 2 w 7"/>
                <a:gd name="T9" fmla="*/ 2 h 5"/>
                <a:gd name="T10" fmla="*/ 2 w 7"/>
                <a:gd name="T11" fmla="*/ 2 h 5"/>
                <a:gd name="T12" fmla="*/ 2 w 7"/>
                <a:gd name="T13" fmla="*/ 3 h 5"/>
                <a:gd name="T14" fmla="*/ 2 w 7"/>
                <a:gd name="T15" fmla="*/ 3 h 5"/>
                <a:gd name="T16" fmla="*/ 3 w 7"/>
                <a:gd name="T17" fmla="*/ 3 h 5"/>
                <a:gd name="T18" fmla="*/ 5 w 7"/>
                <a:gd name="T19" fmla="*/ 3 h 5"/>
                <a:gd name="T20" fmla="*/ 5 w 7"/>
                <a:gd name="T21" fmla="*/ 3 h 5"/>
                <a:gd name="T22" fmla="*/ 5 w 7"/>
                <a:gd name="T23" fmla="*/ 4 h 5"/>
                <a:gd name="T24" fmla="*/ 3 w 7"/>
                <a:gd name="T25" fmla="*/ 4 h 5"/>
                <a:gd name="T26" fmla="*/ 3 w 7"/>
                <a:gd name="T27" fmla="*/ 3 h 5"/>
                <a:gd name="T28" fmla="*/ 2 w 7"/>
                <a:gd name="T29" fmla="*/ 3 h 5"/>
                <a:gd name="T30" fmla="*/ 2 w 7"/>
                <a:gd name="T31" fmla="*/ 1 h 5"/>
                <a:gd name="T32" fmla="*/ 2 w 7"/>
                <a:gd name="T33" fmla="*/ 1 h 5"/>
                <a:gd name="T34" fmla="*/ 3 w 7"/>
                <a:gd name="T35" fmla="*/ 1 h 5"/>
                <a:gd name="T36" fmla="*/ 5 w 7"/>
                <a:gd name="T37" fmla="*/ 1 h 5"/>
                <a:gd name="T38" fmla="*/ 5 w 7"/>
                <a:gd name="T39" fmla="*/ 1 h 5"/>
                <a:gd name="T40" fmla="*/ 5 w 7"/>
                <a:gd name="T41" fmla="*/ 2 h 5"/>
                <a:gd name="T42" fmla="*/ 5 w 7"/>
                <a:gd name="T43" fmla="*/ 2 h 5"/>
                <a:gd name="T44" fmla="*/ 5 w 7"/>
                <a:gd name="T45" fmla="*/ 3 h 5"/>
                <a:gd name="T46" fmla="*/ 3 w 7"/>
                <a:gd name="T47" fmla="*/ 3 h 5"/>
                <a:gd name="T48" fmla="*/ 3 w 7"/>
                <a:gd name="T49" fmla="*/ 0 h 5"/>
                <a:gd name="T50" fmla="*/ 1 w 7"/>
                <a:gd name="T51" fmla="*/ 2 h 5"/>
                <a:gd name="T52" fmla="*/ 1 w 7"/>
                <a:gd name="T53" fmla="*/ 2 h 5"/>
                <a:gd name="T54" fmla="*/ 1 w 7"/>
                <a:gd name="T55" fmla="*/ 4 h 5"/>
                <a:gd name="T56" fmla="*/ 1 w 7"/>
                <a:gd name="T57" fmla="*/ 5 h 5"/>
                <a:gd name="T58" fmla="*/ 3 w 7"/>
                <a:gd name="T59" fmla="*/ 5 h 5"/>
                <a:gd name="T60" fmla="*/ 6 w 7"/>
                <a:gd name="T61" fmla="*/ 4 h 5"/>
                <a:gd name="T62" fmla="*/ 6 w 7"/>
                <a:gd name="T63" fmla="*/ 4 h 5"/>
                <a:gd name="T64" fmla="*/ 6 w 7"/>
                <a:gd name="T65" fmla="*/ 1 h 5"/>
                <a:gd name="T66" fmla="*/ 5 w 7"/>
                <a:gd name="T67" fmla="*/ 1 h 5"/>
                <a:gd name="T68" fmla="*/ 5 w 7"/>
                <a:gd name="T69" fmla="*/ 0 h 5"/>
                <a:gd name="T70" fmla="*/ 3 w 7"/>
                <a:gd name="T7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" h="5">
                  <a:moveTo>
                    <a:pt x="3" y="4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5" name="Freeform 101"/>
            <p:cNvSpPr>
              <a:spLocks noEditPoints="1"/>
            </p:cNvSpPr>
            <p:nvPr/>
          </p:nvSpPr>
          <p:spPr bwMode="auto">
            <a:xfrm>
              <a:off x="3701" y="2477"/>
              <a:ext cx="14" cy="9"/>
            </a:xfrm>
            <a:custGeom>
              <a:avLst/>
              <a:gdLst>
                <a:gd name="T0" fmla="*/ 3 w 6"/>
                <a:gd name="T1" fmla="*/ 3 h 4"/>
                <a:gd name="T2" fmla="*/ 1 w 6"/>
                <a:gd name="T3" fmla="*/ 3 h 4"/>
                <a:gd name="T4" fmla="*/ 1 w 6"/>
                <a:gd name="T5" fmla="*/ 3 h 4"/>
                <a:gd name="T6" fmla="*/ 1 w 6"/>
                <a:gd name="T7" fmla="*/ 2 h 4"/>
                <a:gd name="T8" fmla="*/ 1 w 6"/>
                <a:gd name="T9" fmla="*/ 1 h 4"/>
                <a:gd name="T10" fmla="*/ 1 w 6"/>
                <a:gd name="T11" fmla="*/ 1 h 4"/>
                <a:gd name="T12" fmla="*/ 1 w 6"/>
                <a:gd name="T13" fmla="*/ 2 h 4"/>
                <a:gd name="T14" fmla="*/ 1 w 6"/>
                <a:gd name="T15" fmla="*/ 2 h 4"/>
                <a:gd name="T16" fmla="*/ 3 w 6"/>
                <a:gd name="T17" fmla="*/ 3 h 4"/>
                <a:gd name="T18" fmla="*/ 4 w 6"/>
                <a:gd name="T19" fmla="*/ 2 h 4"/>
                <a:gd name="T20" fmla="*/ 4 w 6"/>
                <a:gd name="T21" fmla="*/ 3 h 4"/>
                <a:gd name="T22" fmla="*/ 3 w 6"/>
                <a:gd name="T23" fmla="*/ 3 h 4"/>
                <a:gd name="T24" fmla="*/ 3 w 6"/>
                <a:gd name="T25" fmla="*/ 2 h 4"/>
                <a:gd name="T26" fmla="*/ 1 w 6"/>
                <a:gd name="T27" fmla="*/ 2 h 4"/>
                <a:gd name="T28" fmla="*/ 2 w 6"/>
                <a:gd name="T29" fmla="*/ 1 h 4"/>
                <a:gd name="T30" fmla="*/ 2 w 6"/>
                <a:gd name="T31" fmla="*/ 1 h 4"/>
                <a:gd name="T32" fmla="*/ 4 w 6"/>
                <a:gd name="T33" fmla="*/ 1 h 4"/>
                <a:gd name="T34" fmla="*/ 4 w 6"/>
                <a:gd name="T35" fmla="*/ 1 h 4"/>
                <a:gd name="T36" fmla="*/ 4 w 6"/>
                <a:gd name="T37" fmla="*/ 2 h 4"/>
                <a:gd name="T38" fmla="*/ 3 w 6"/>
                <a:gd name="T39" fmla="*/ 2 h 4"/>
                <a:gd name="T40" fmla="*/ 2 w 6"/>
                <a:gd name="T41" fmla="*/ 0 h 4"/>
                <a:gd name="T42" fmla="*/ 0 w 6"/>
                <a:gd name="T43" fmla="*/ 1 h 4"/>
                <a:gd name="T44" fmla="*/ 0 w 6"/>
                <a:gd name="T45" fmla="*/ 2 h 4"/>
                <a:gd name="T46" fmla="*/ 0 w 6"/>
                <a:gd name="T47" fmla="*/ 4 h 4"/>
                <a:gd name="T48" fmla="*/ 1 w 6"/>
                <a:gd name="T49" fmla="*/ 4 h 4"/>
                <a:gd name="T50" fmla="*/ 3 w 6"/>
                <a:gd name="T51" fmla="*/ 4 h 4"/>
                <a:gd name="T52" fmla="*/ 5 w 6"/>
                <a:gd name="T53" fmla="*/ 4 h 4"/>
                <a:gd name="T54" fmla="*/ 5 w 6"/>
                <a:gd name="T55" fmla="*/ 4 h 4"/>
                <a:gd name="T56" fmla="*/ 5 w 6"/>
                <a:gd name="T57" fmla="*/ 2 h 4"/>
                <a:gd name="T58" fmla="*/ 6 w 6"/>
                <a:gd name="T59" fmla="*/ 2 h 4"/>
                <a:gd name="T60" fmla="*/ 5 w 6"/>
                <a:gd name="T61" fmla="*/ 2 h 4"/>
                <a:gd name="T62" fmla="*/ 5 w 6"/>
                <a:gd name="T63" fmla="*/ 0 h 4"/>
                <a:gd name="T64" fmla="*/ 4 w 6"/>
                <a:gd name="T65" fmla="*/ 0 h 4"/>
                <a:gd name="T66" fmla="*/ 4 w 6"/>
                <a:gd name="T67" fmla="*/ 0 h 4"/>
                <a:gd name="T68" fmla="*/ 2 w 6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moveTo>
                    <a:pt x="2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6" name="Freeform 102"/>
            <p:cNvSpPr>
              <a:spLocks noEditPoints="1"/>
            </p:cNvSpPr>
            <p:nvPr/>
          </p:nvSpPr>
          <p:spPr bwMode="auto">
            <a:xfrm>
              <a:off x="3922" y="1720"/>
              <a:ext cx="76" cy="228"/>
            </a:xfrm>
            <a:custGeom>
              <a:avLst/>
              <a:gdLst>
                <a:gd name="T0" fmla="*/ 29 w 32"/>
                <a:gd name="T1" fmla="*/ 83 h 96"/>
                <a:gd name="T2" fmla="*/ 21 w 32"/>
                <a:gd name="T3" fmla="*/ 84 h 96"/>
                <a:gd name="T4" fmla="*/ 15 w 32"/>
                <a:gd name="T5" fmla="*/ 58 h 96"/>
                <a:gd name="T6" fmla="*/ 16 w 32"/>
                <a:gd name="T7" fmla="*/ 58 h 96"/>
                <a:gd name="T8" fmla="*/ 19 w 32"/>
                <a:gd name="T9" fmla="*/ 57 h 96"/>
                <a:gd name="T10" fmla="*/ 12 w 32"/>
                <a:gd name="T11" fmla="*/ 55 h 96"/>
                <a:gd name="T12" fmla="*/ 14 w 32"/>
                <a:gd name="T13" fmla="*/ 56 h 96"/>
                <a:gd name="T14" fmla="*/ 17 w 32"/>
                <a:gd name="T15" fmla="*/ 52 h 96"/>
                <a:gd name="T16" fmla="*/ 14 w 32"/>
                <a:gd name="T17" fmla="*/ 42 h 96"/>
                <a:gd name="T18" fmla="*/ 11 w 32"/>
                <a:gd name="T19" fmla="*/ 40 h 96"/>
                <a:gd name="T20" fmla="*/ 18 w 32"/>
                <a:gd name="T21" fmla="*/ 48 h 96"/>
                <a:gd name="T22" fmla="*/ 9 w 32"/>
                <a:gd name="T23" fmla="*/ 53 h 96"/>
                <a:gd name="T24" fmla="*/ 13 w 32"/>
                <a:gd name="T25" fmla="*/ 46 h 96"/>
                <a:gd name="T26" fmla="*/ 9 w 32"/>
                <a:gd name="T27" fmla="*/ 50 h 96"/>
                <a:gd name="T28" fmla="*/ 22 w 32"/>
                <a:gd name="T29" fmla="*/ 39 h 96"/>
                <a:gd name="T30" fmla="*/ 12 w 32"/>
                <a:gd name="T31" fmla="*/ 39 h 96"/>
                <a:gd name="T32" fmla="*/ 2 w 32"/>
                <a:gd name="T33" fmla="*/ 49 h 96"/>
                <a:gd name="T34" fmla="*/ 7 w 32"/>
                <a:gd name="T35" fmla="*/ 49 h 96"/>
                <a:gd name="T36" fmla="*/ 15 w 32"/>
                <a:gd name="T37" fmla="*/ 59 h 96"/>
                <a:gd name="T38" fmla="*/ 24 w 32"/>
                <a:gd name="T39" fmla="*/ 44 h 96"/>
                <a:gd name="T40" fmla="*/ 26 w 32"/>
                <a:gd name="T41" fmla="*/ 78 h 96"/>
                <a:gd name="T42" fmla="*/ 21 w 32"/>
                <a:gd name="T43" fmla="*/ 83 h 96"/>
                <a:gd name="T44" fmla="*/ 12 w 32"/>
                <a:gd name="T45" fmla="*/ 78 h 96"/>
                <a:gd name="T46" fmla="*/ 6 w 32"/>
                <a:gd name="T47" fmla="*/ 64 h 96"/>
                <a:gd name="T48" fmla="*/ 4 w 32"/>
                <a:gd name="T49" fmla="*/ 59 h 96"/>
                <a:gd name="T50" fmla="*/ 18 w 32"/>
                <a:gd name="T51" fmla="*/ 37 h 96"/>
                <a:gd name="T52" fmla="*/ 14 w 32"/>
                <a:gd name="T53" fmla="*/ 34 h 96"/>
                <a:gd name="T54" fmla="*/ 12 w 32"/>
                <a:gd name="T55" fmla="*/ 35 h 96"/>
                <a:gd name="T56" fmla="*/ 14 w 32"/>
                <a:gd name="T57" fmla="*/ 33 h 96"/>
                <a:gd name="T58" fmla="*/ 15 w 32"/>
                <a:gd name="T59" fmla="*/ 31 h 96"/>
                <a:gd name="T60" fmla="*/ 20 w 32"/>
                <a:gd name="T61" fmla="*/ 31 h 96"/>
                <a:gd name="T62" fmla="*/ 17 w 32"/>
                <a:gd name="T63" fmla="*/ 31 h 96"/>
                <a:gd name="T64" fmla="*/ 16 w 32"/>
                <a:gd name="T65" fmla="*/ 21 h 96"/>
                <a:gd name="T66" fmla="*/ 22 w 32"/>
                <a:gd name="T67" fmla="*/ 13 h 96"/>
                <a:gd name="T68" fmla="*/ 14 w 32"/>
                <a:gd name="T69" fmla="*/ 19 h 96"/>
                <a:gd name="T70" fmla="*/ 18 w 32"/>
                <a:gd name="T71" fmla="*/ 17 h 96"/>
                <a:gd name="T72" fmla="*/ 11 w 32"/>
                <a:gd name="T73" fmla="*/ 31 h 96"/>
                <a:gd name="T74" fmla="*/ 8 w 32"/>
                <a:gd name="T75" fmla="*/ 6 h 96"/>
                <a:gd name="T76" fmla="*/ 24 w 32"/>
                <a:gd name="T77" fmla="*/ 29 h 96"/>
                <a:gd name="T78" fmla="*/ 24 w 32"/>
                <a:gd name="T79" fmla="*/ 11 h 96"/>
                <a:gd name="T80" fmla="*/ 20 w 32"/>
                <a:gd name="T81" fmla="*/ 13 h 96"/>
                <a:gd name="T82" fmla="*/ 16 w 32"/>
                <a:gd name="T83" fmla="*/ 20 h 96"/>
                <a:gd name="T84" fmla="*/ 15 w 32"/>
                <a:gd name="T85" fmla="*/ 21 h 96"/>
                <a:gd name="T86" fmla="*/ 7 w 32"/>
                <a:gd name="T87" fmla="*/ 23 h 96"/>
                <a:gd name="T88" fmla="*/ 11 w 32"/>
                <a:gd name="T89" fmla="*/ 34 h 96"/>
                <a:gd name="T90" fmla="*/ 6 w 32"/>
                <a:gd name="T91" fmla="*/ 38 h 96"/>
                <a:gd name="T92" fmla="*/ 4 w 32"/>
                <a:gd name="T93" fmla="*/ 61 h 96"/>
                <a:gd name="T94" fmla="*/ 9 w 32"/>
                <a:gd name="T95" fmla="*/ 80 h 96"/>
                <a:gd name="T96" fmla="*/ 8 w 32"/>
                <a:gd name="T97" fmla="*/ 93 h 96"/>
                <a:gd name="T98" fmla="*/ 21 w 32"/>
                <a:gd name="T99" fmla="*/ 87 h 96"/>
                <a:gd name="T100" fmla="*/ 24 w 32"/>
                <a:gd name="T101" fmla="*/ 86 h 96"/>
                <a:gd name="T102" fmla="*/ 29 w 32"/>
                <a:gd name="T103" fmla="*/ 84 h 96"/>
                <a:gd name="T104" fmla="*/ 24 w 32"/>
                <a:gd name="T105" fmla="*/ 91 h 96"/>
                <a:gd name="T106" fmla="*/ 29 w 32"/>
                <a:gd name="T107" fmla="*/ 94 h 96"/>
                <a:gd name="T108" fmla="*/ 29 w 32"/>
                <a:gd name="T109" fmla="*/ 80 h 96"/>
                <a:gd name="T110" fmla="*/ 26 w 32"/>
                <a:gd name="T111" fmla="*/ 54 h 96"/>
                <a:gd name="T112" fmla="*/ 23 w 32"/>
                <a:gd name="T113" fmla="*/ 38 h 96"/>
                <a:gd name="T114" fmla="*/ 23 w 32"/>
                <a:gd name="T115" fmla="*/ 36 h 96"/>
                <a:gd name="T116" fmla="*/ 25 w 32"/>
                <a:gd name="T117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" h="96">
                  <a:moveTo>
                    <a:pt x="9" y="84"/>
                  </a:moveTo>
                  <a:cubicBezTo>
                    <a:pt x="9" y="84"/>
                    <a:pt x="9" y="84"/>
                    <a:pt x="9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moveTo>
                    <a:pt x="29" y="83"/>
                  </a:move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moveTo>
                    <a:pt x="17" y="86"/>
                  </a:moveTo>
                  <a:cubicBezTo>
                    <a:pt x="15" y="86"/>
                    <a:pt x="12" y="85"/>
                    <a:pt x="10" y="8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2"/>
                    <a:pt x="13" y="83"/>
                    <a:pt x="17" y="83"/>
                  </a:cubicBezTo>
                  <a:cubicBezTo>
                    <a:pt x="18" y="83"/>
                    <a:pt x="20" y="84"/>
                    <a:pt x="21" y="84"/>
                  </a:cubicBezTo>
                  <a:cubicBezTo>
                    <a:pt x="22" y="84"/>
                    <a:pt x="22" y="83"/>
                    <a:pt x="23" y="83"/>
                  </a:cubicBezTo>
                  <a:cubicBezTo>
                    <a:pt x="23" y="83"/>
                    <a:pt x="26" y="83"/>
                    <a:pt x="28" y="82"/>
                  </a:cubicBezTo>
                  <a:cubicBezTo>
                    <a:pt x="28" y="82"/>
                    <a:pt x="28" y="83"/>
                    <a:pt x="28" y="84"/>
                  </a:cubicBezTo>
                  <a:cubicBezTo>
                    <a:pt x="26" y="85"/>
                    <a:pt x="23" y="85"/>
                    <a:pt x="21" y="86"/>
                  </a:cubicBezTo>
                  <a:cubicBezTo>
                    <a:pt x="19" y="86"/>
                    <a:pt x="18" y="86"/>
                    <a:pt x="17" y="86"/>
                  </a:cubicBezTo>
                  <a:moveTo>
                    <a:pt x="14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4" y="58"/>
                    <a:pt x="14" y="58"/>
                    <a:pt x="14" y="58"/>
                  </a:cubicBezTo>
                  <a:moveTo>
                    <a:pt x="14" y="58"/>
                  </a:move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8"/>
                    <a:pt x="14" y="58"/>
                    <a:pt x="14" y="58"/>
                  </a:cubicBezTo>
                  <a:moveTo>
                    <a:pt x="16" y="58"/>
                  </a:move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6" y="57"/>
                    <a:pt x="15" y="57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4"/>
                    <a:pt x="17" y="53"/>
                    <a:pt x="18" y="52"/>
                  </a:cubicBezTo>
                  <a:cubicBezTo>
                    <a:pt x="19" y="53"/>
                    <a:pt x="19" y="53"/>
                    <a:pt x="19" y="54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7" y="58"/>
                    <a:pt x="16" y="58"/>
                  </a:cubicBezTo>
                  <a:moveTo>
                    <a:pt x="17" y="52"/>
                  </a:moveTo>
                  <a:cubicBezTo>
                    <a:pt x="18" y="51"/>
                    <a:pt x="18" y="50"/>
                    <a:pt x="18" y="50"/>
                  </a:cubicBezTo>
                  <a:cubicBezTo>
                    <a:pt x="18" y="50"/>
                    <a:pt x="18" y="51"/>
                    <a:pt x="18" y="51"/>
                  </a:cubicBezTo>
                  <a:cubicBezTo>
                    <a:pt x="17" y="52"/>
                    <a:pt x="17" y="52"/>
                    <a:pt x="17" y="52"/>
                  </a:cubicBezTo>
                  <a:moveTo>
                    <a:pt x="13" y="57"/>
                  </a:moveTo>
                  <a:cubicBezTo>
                    <a:pt x="13" y="56"/>
                    <a:pt x="12" y="55"/>
                    <a:pt x="12" y="55"/>
                  </a:cubicBezTo>
                  <a:cubicBezTo>
                    <a:pt x="12" y="54"/>
                    <a:pt x="12" y="52"/>
                    <a:pt x="13" y="51"/>
                  </a:cubicBezTo>
                  <a:cubicBezTo>
                    <a:pt x="13" y="51"/>
                    <a:pt x="14" y="50"/>
                    <a:pt x="14" y="50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50"/>
                    <a:pt x="16" y="52"/>
                    <a:pt x="15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5" y="54"/>
                    <a:pt x="14" y="55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7"/>
                    <a:pt x="13" y="57"/>
                    <a:pt x="13" y="57"/>
                  </a:cubicBezTo>
                  <a:moveTo>
                    <a:pt x="16" y="52"/>
                  </a:moveTo>
                  <a:cubicBezTo>
                    <a:pt x="16" y="51"/>
                    <a:pt x="17" y="50"/>
                    <a:pt x="17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0"/>
                    <a:pt x="17" y="51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moveTo>
                    <a:pt x="18" y="41"/>
                  </a:moveTo>
                  <a:cubicBezTo>
                    <a:pt x="19" y="41"/>
                    <a:pt x="21" y="41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1" y="41"/>
                    <a:pt x="21" y="42"/>
                    <a:pt x="20" y="42"/>
                  </a:cubicBezTo>
                  <a:cubicBezTo>
                    <a:pt x="19" y="43"/>
                    <a:pt x="18" y="43"/>
                    <a:pt x="18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3"/>
                    <a:pt x="15" y="43"/>
                    <a:pt x="14" y="42"/>
                  </a:cubicBezTo>
                  <a:cubicBezTo>
                    <a:pt x="14" y="41"/>
                    <a:pt x="13" y="41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41"/>
                    <a:pt x="16" y="41"/>
                    <a:pt x="18" y="41"/>
                  </a:cubicBezTo>
                  <a:moveTo>
                    <a:pt x="9" y="50"/>
                  </a:moveTo>
                  <a:cubicBezTo>
                    <a:pt x="8" y="49"/>
                    <a:pt x="8" y="49"/>
                    <a:pt x="8" y="49"/>
                  </a:cubicBezTo>
                  <a:cubicBezTo>
                    <a:pt x="10" y="47"/>
                    <a:pt x="11" y="42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2"/>
                    <a:pt x="14" y="43"/>
                  </a:cubicBezTo>
                  <a:cubicBezTo>
                    <a:pt x="15" y="43"/>
                    <a:pt x="16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19" y="44"/>
                    <a:pt x="19" y="45"/>
                    <a:pt x="18" y="46"/>
                  </a:cubicBezTo>
                  <a:cubicBezTo>
                    <a:pt x="18" y="47"/>
                    <a:pt x="18" y="47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1"/>
                    <a:pt x="11" y="53"/>
                    <a:pt x="11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2"/>
                  </a:cubicBezTo>
                  <a:cubicBezTo>
                    <a:pt x="9" y="52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10" y="49"/>
                  </a:cubicBezTo>
                  <a:cubicBezTo>
                    <a:pt x="10" y="49"/>
                    <a:pt x="10" y="48"/>
                    <a:pt x="10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6"/>
                    <a:pt x="13" y="46"/>
                  </a:cubicBezTo>
                  <a:cubicBezTo>
                    <a:pt x="14" y="46"/>
                    <a:pt x="15" y="45"/>
                    <a:pt x="16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4"/>
                    <a:pt x="13" y="45"/>
                    <a:pt x="13" y="45"/>
                  </a:cubicBezTo>
                  <a:cubicBezTo>
                    <a:pt x="12" y="46"/>
                    <a:pt x="11" y="46"/>
                    <a:pt x="10" y="46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9" y="48"/>
                    <a:pt x="9" y="48"/>
                    <a:pt x="9" y="49"/>
                  </a:cubicBezTo>
                  <a:cubicBezTo>
                    <a:pt x="9" y="50"/>
                    <a:pt x="9" y="50"/>
                    <a:pt x="9" y="50"/>
                  </a:cubicBezTo>
                  <a:moveTo>
                    <a:pt x="18" y="40"/>
                  </a:moveTo>
                  <a:cubicBezTo>
                    <a:pt x="17" y="40"/>
                    <a:pt x="17" y="40"/>
                    <a:pt x="17" y="40"/>
                  </a:cubicBezTo>
                  <a:cubicBezTo>
                    <a:pt x="19" y="40"/>
                    <a:pt x="20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0" y="40"/>
                    <a:pt x="19" y="40"/>
                    <a:pt x="18" y="40"/>
                  </a:cubicBezTo>
                  <a:moveTo>
                    <a:pt x="15" y="38"/>
                  </a:moveTo>
                  <a:cubicBezTo>
                    <a:pt x="16" y="38"/>
                    <a:pt x="17" y="38"/>
                    <a:pt x="18" y="38"/>
                  </a:cubicBezTo>
                  <a:cubicBezTo>
                    <a:pt x="20" y="38"/>
                    <a:pt x="21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17" y="39"/>
                    <a:pt x="15" y="39"/>
                  </a:cubicBezTo>
                  <a:cubicBezTo>
                    <a:pt x="14" y="39"/>
                    <a:pt x="13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4" y="38"/>
                    <a:pt x="15" y="38"/>
                  </a:cubicBezTo>
                  <a:moveTo>
                    <a:pt x="4" y="59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2" y="55"/>
                    <a:pt x="2" y="53"/>
                    <a:pt x="2" y="52"/>
                  </a:cubicBezTo>
                  <a:cubicBezTo>
                    <a:pt x="1" y="52"/>
                    <a:pt x="1" y="51"/>
                    <a:pt x="1" y="50"/>
                  </a:cubicBezTo>
                  <a:cubicBezTo>
                    <a:pt x="1" y="50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47"/>
                    <a:pt x="4" y="45"/>
                    <a:pt x="5" y="43"/>
                  </a:cubicBezTo>
                  <a:cubicBezTo>
                    <a:pt x="5" y="42"/>
                    <a:pt x="6" y="40"/>
                    <a:pt x="7" y="38"/>
                  </a:cubicBezTo>
                  <a:cubicBezTo>
                    <a:pt x="7" y="37"/>
                    <a:pt x="8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8"/>
                    <a:pt x="11" y="39"/>
                  </a:cubicBezTo>
                  <a:cubicBezTo>
                    <a:pt x="11" y="40"/>
                    <a:pt x="9" y="47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50"/>
                    <a:pt x="8" y="51"/>
                    <a:pt x="8" y="52"/>
                  </a:cubicBezTo>
                  <a:cubicBezTo>
                    <a:pt x="8" y="53"/>
                    <a:pt x="8" y="53"/>
                    <a:pt x="9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5"/>
                    <a:pt x="10" y="55"/>
                    <a:pt x="10" y="56"/>
                  </a:cubicBezTo>
                  <a:cubicBezTo>
                    <a:pt x="12" y="56"/>
                    <a:pt x="13" y="57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5" y="59"/>
                    <a:pt x="15" y="59"/>
                  </a:cubicBezTo>
                  <a:cubicBezTo>
                    <a:pt x="16" y="59"/>
                    <a:pt x="17" y="59"/>
                    <a:pt x="18" y="59"/>
                  </a:cubicBezTo>
                  <a:cubicBezTo>
                    <a:pt x="19" y="59"/>
                    <a:pt x="19" y="59"/>
                    <a:pt x="20" y="58"/>
                  </a:cubicBezTo>
                  <a:cubicBezTo>
                    <a:pt x="21" y="57"/>
                    <a:pt x="20" y="55"/>
                    <a:pt x="20" y="55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1"/>
                    <a:pt x="19" y="49"/>
                    <a:pt x="19" y="47"/>
                  </a:cubicBezTo>
                  <a:cubicBezTo>
                    <a:pt x="20" y="44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4"/>
                    <a:pt x="24" y="44"/>
                    <a:pt x="24" y="44"/>
                  </a:cubicBezTo>
                  <a:cubicBezTo>
                    <a:pt x="23" y="48"/>
                    <a:pt x="24" y="51"/>
                    <a:pt x="25" y="54"/>
                  </a:cubicBezTo>
                  <a:cubicBezTo>
                    <a:pt x="25" y="56"/>
                    <a:pt x="26" y="57"/>
                    <a:pt x="26" y="58"/>
                  </a:cubicBezTo>
                  <a:cubicBezTo>
                    <a:pt x="27" y="60"/>
                    <a:pt x="28" y="62"/>
                    <a:pt x="28" y="65"/>
                  </a:cubicBezTo>
                  <a:cubicBezTo>
                    <a:pt x="29" y="69"/>
                    <a:pt x="28" y="70"/>
                    <a:pt x="27" y="72"/>
                  </a:cubicBezTo>
                  <a:cubicBezTo>
                    <a:pt x="27" y="73"/>
                    <a:pt x="26" y="74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6"/>
                    <a:pt x="26" y="77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80"/>
                    <a:pt x="25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7" y="80"/>
                    <a:pt x="27" y="79"/>
                    <a:pt x="27" y="78"/>
                  </a:cubicBezTo>
                  <a:cubicBezTo>
                    <a:pt x="27" y="78"/>
                    <a:pt x="27" y="79"/>
                    <a:pt x="28" y="79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7" y="81"/>
                    <a:pt x="25" y="82"/>
                    <a:pt x="23" y="82"/>
                  </a:cubicBezTo>
                  <a:cubicBezTo>
                    <a:pt x="22" y="82"/>
                    <a:pt x="22" y="83"/>
                    <a:pt x="21" y="83"/>
                  </a:cubicBezTo>
                  <a:cubicBezTo>
                    <a:pt x="20" y="83"/>
                    <a:pt x="18" y="82"/>
                    <a:pt x="17" y="82"/>
                  </a:cubicBezTo>
                  <a:cubicBezTo>
                    <a:pt x="12" y="82"/>
                    <a:pt x="10" y="81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79"/>
                    <a:pt x="11" y="79"/>
                    <a:pt x="11" y="79"/>
                  </a:cubicBezTo>
                  <a:cubicBezTo>
                    <a:pt x="11" y="79"/>
                    <a:pt x="11" y="80"/>
                    <a:pt x="11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0"/>
                    <a:pt x="12" y="79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2"/>
                    <a:pt x="9" y="69"/>
                    <a:pt x="8" y="68"/>
                  </a:cubicBezTo>
                  <a:cubicBezTo>
                    <a:pt x="7" y="67"/>
                    <a:pt x="7" y="66"/>
                    <a:pt x="6" y="66"/>
                  </a:cubicBezTo>
                  <a:cubicBezTo>
                    <a:pt x="6" y="65"/>
                    <a:pt x="6" y="65"/>
                    <a:pt x="6" y="64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moveTo>
                    <a:pt x="12" y="37"/>
                  </a:moveTo>
                  <a:cubicBezTo>
                    <a:pt x="13" y="37"/>
                    <a:pt x="13" y="37"/>
                    <a:pt x="13" y="37"/>
                  </a:cubicBezTo>
                  <a:cubicBezTo>
                    <a:pt x="16" y="36"/>
                    <a:pt x="19" y="36"/>
                    <a:pt x="22" y="35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7"/>
                    <a:pt x="20" y="37"/>
                    <a:pt x="18" y="37"/>
                  </a:cubicBezTo>
                  <a:cubicBezTo>
                    <a:pt x="17" y="37"/>
                    <a:pt x="16" y="37"/>
                    <a:pt x="15" y="37"/>
                  </a:cubicBezTo>
                  <a:cubicBezTo>
                    <a:pt x="14" y="37"/>
                    <a:pt x="13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7"/>
                    <a:pt x="12" y="37"/>
                    <a:pt x="12" y="37"/>
                  </a:cubicBezTo>
                  <a:moveTo>
                    <a:pt x="13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9" y="35"/>
                    <a:pt x="16" y="35"/>
                    <a:pt x="13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3" y="34"/>
                    <a:pt x="13" y="34"/>
                  </a:cubicBezTo>
                  <a:moveTo>
                    <a:pt x="18" y="33"/>
                  </a:moveTo>
                  <a:cubicBezTo>
                    <a:pt x="18" y="33"/>
                    <a:pt x="19" y="32"/>
                    <a:pt x="20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6" y="33"/>
                    <a:pt x="18" y="33"/>
                  </a:cubicBezTo>
                  <a:moveTo>
                    <a:pt x="15" y="31"/>
                  </a:moveTo>
                  <a:cubicBezTo>
                    <a:pt x="15" y="31"/>
                    <a:pt x="15" y="31"/>
                    <a:pt x="14" y="31"/>
                  </a:cubicBezTo>
                  <a:cubicBezTo>
                    <a:pt x="15" y="31"/>
                    <a:pt x="15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moveTo>
                    <a:pt x="20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1" y="31"/>
                    <a:pt x="21" y="31"/>
                    <a:pt x="20" y="31"/>
                  </a:cubicBezTo>
                  <a:moveTo>
                    <a:pt x="18" y="31"/>
                  </a:moveTo>
                  <a:cubicBezTo>
                    <a:pt x="18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moveTo>
                    <a:pt x="17" y="30"/>
                  </a:moveTo>
                  <a:cubicBezTo>
                    <a:pt x="17" y="27"/>
                    <a:pt x="17" y="24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8" y="20"/>
                    <a:pt x="19" y="20"/>
                    <a:pt x="19" y="20"/>
                  </a:cubicBezTo>
                  <a:cubicBezTo>
                    <a:pt x="19" y="24"/>
                    <a:pt x="19" y="27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moveTo>
                    <a:pt x="21" y="19"/>
                  </a:moveTo>
                  <a:cubicBezTo>
                    <a:pt x="21" y="17"/>
                    <a:pt x="22" y="15"/>
                    <a:pt x="22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4"/>
                    <a:pt x="23" y="16"/>
                    <a:pt x="22" y="18"/>
                  </a:cubicBezTo>
                  <a:cubicBezTo>
                    <a:pt x="21" y="18"/>
                    <a:pt x="21" y="19"/>
                    <a:pt x="21" y="19"/>
                  </a:cubicBezTo>
                  <a:moveTo>
                    <a:pt x="15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3" y="18"/>
                    <a:pt x="12" y="16"/>
                    <a:pt x="11" y="14"/>
                  </a:cubicBezTo>
                  <a:cubicBezTo>
                    <a:pt x="11" y="14"/>
                    <a:pt x="10" y="13"/>
                    <a:pt x="10" y="13"/>
                  </a:cubicBezTo>
                  <a:cubicBezTo>
                    <a:pt x="10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2"/>
                    <a:pt x="13" y="12"/>
                    <a:pt x="13" y="13"/>
                  </a:cubicBezTo>
                  <a:cubicBezTo>
                    <a:pt x="14" y="15"/>
                    <a:pt x="15" y="17"/>
                    <a:pt x="15" y="19"/>
                  </a:cubicBezTo>
                  <a:moveTo>
                    <a:pt x="18" y="17"/>
                  </a:moveTo>
                  <a:cubicBezTo>
                    <a:pt x="18" y="15"/>
                    <a:pt x="18" y="13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9" y="16"/>
                    <a:pt x="18" y="17"/>
                  </a:cubicBezTo>
                  <a:moveTo>
                    <a:pt x="12" y="31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0" y="29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4"/>
                    <a:pt x="9" y="23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7" y="21"/>
                    <a:pt x="7" y="21"/>
                    <a:pt x="7" y="20"/>
                  </a:cubicBezTo>
                  <a:cubicBezTo>
                    <a:pt x="4" y="15"/>
                    <a:pt x="5" y="10"/>
                    <a:pt x="8" y="6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3" y="1"/>
                    <a:pt x="26" y="3"/>
                    <a:pt x="28" y="7"/>
                  </a:cubicBezTo>
                  <a:cubicBezTo>
                    <a:pt x="31" y="12"/>
                    <a:pt x="29" y="18"/>
                    <a:pt x="27" y="21"/>
                  </a:cubicBezTo>
                  <a:cubicBezTo>
                    <a:pt x="26" y="23"/>
                    <a:pt x="25" y="24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4" y="28"/>
                  </a:cubicBezTo>
                  <a:cubicBezTo>
                    <a:pt x="24" y="28"/>
                    <a:pt x="24" y="29"/>
                    <a:pt x="24" y="29"/>
                  </a:cubicBezTo>
                  <a:cubicBezTo>
                    <a:pt x="24" y="30"/>
                    <a:pt x="23" y="30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1" y="30"/>
                    <a:pt x="20" y="30"/>
                  </a:cubicBezTo>
                  <a:cubicBezTo>
                    <a:pt x="20" y="27"/>
                    <a:pt x="20" y="23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3" y="18"/>
                  </a:cubicBezTo>
                  <a:cubicBezTo>
                    <a:pt x="24" y="16"/>
                    <a:pt x="24" y="14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2" y="11"/>
                    <a:pt x="22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21" y="15"/>
                    <a:pt x="20" y="17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7"/>
                    <a:pt x="20" y="15"/>
                    <a:pt x="20" y="13"/>
                  </a:cubicBezTo>
                  <a:cubicBezTo>
                    <a:pt x="20" y="12"/>
                    <a:pt x="20" y="11"/>
                    <a:pt x="20" y="11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7" y="11"/>
                    <a:pt x="17" y="11"/>
                  </a:cubicBezTo>
                  <a:cubicBezTo>
                    <a:pt x="17" y="14"/>
                    <a:pt x="17" y="16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8"/>
                    <a:pt x="15" y="15"/>
                    <a:pt x="14" y="13"/>
                  </a:cubicBezTo>
                  <a:cubicBezTo>
                    <a:pt x="14" y="12"/>
                    <a:pt x="14" y="11"/>
                    <a:pt x="13" y="11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10" y="11"/>
                    <a:pt x="9" y="12"/>
                    <a:pt x="9" y="13"/>
                  </a:cubicBezTo>
                  <a:cubicBezTo>
                    <a:pt x="9" y="14"/>
                    <a:pt x="10" y="14"/>
                    <a:pt x="10" y="15"/>
                  </a:cubicBezTo>
                  <a:cubicBezTo>
                    <a:pt x="11" y="17"/>
                    <a:pt x="12" y="18"/>
                    <a:pt x="14" y="20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4"/>
                    <a:pt x="16" y="27"/>
                    <a:pt x="16" y="30"/>
                  </a:cubicBezTo>
                  <a:cubicBezTo>
                    <a:pt x="14" y="30"/>
                    <a:pt x="13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moveTo>
                    <a:pt x="17" y="0"/>
                  </a:moveTo>
                  <a:cubicBezTo>
                    <a:pt x="13" y="0"/>
                    <a:pt x="9" y="2"/>
                    <a:pt x="7" y="5"/>
                  </a:cubicBezTo>
                  <a:cubicBezTo>
                    <a:pt x="4" y="10"/>
                    <a:pt x="3" y="16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8" y="25"/>
                    <a:pt x="9" y="26"/>
                    <a:pt x="9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30"/>
                    <a:pt x="10" y="30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1" y="32"/>
                    <a:pt x="11" y="33"/>
                  </a:cubicBezTo>
                  <a:cubicBezTo>
                    <a:pt x="11" y="33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1" y="37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0" y="36"/>
                    <a:pt x="10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6"/>
                    <a:pt x="7" y="37"/>
                    <a:pt x="6" y="38"/>
                  </a:cubicBezTo>
                  <a:cubicBezTo>
                    <a:pt x="5" y="39"/>
                    <a:pt x="4" y="41"/>
                    <a:pt x="4" y="43"/>
                  </a:cubicBezTo>
                  <a:cubicBezTo>
                    <a:pt x="3" y="45"/>
                    <a:pt x="2" y="46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9"/>
                    <a:pt x="0" y="50"/>
                    <a:pt x="0" y="50"/>
                  </a:cubicBezTo>
                  <a:cubicBezTo>
                    <a:pt x="0" y="51"/>
                    <a:pt x="0" y="52"/>
                    <a:pt x="1" y="53"/>
                  </a:cubicBezTo>
                  <a:cubicBezTo>
                    <a:pt x="1" y="54"/>
                    <a:pt x="2" y="55"/>
                    <a:pt x="2" y="56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0"/>
                    <a:pt x="4" y="61"/>
                    <a:pt x="4" y="61"/>
                  </a:cubicBezTo>
                  <a:cubicBezTo>
                    <a:pt x="4" y="62"/>
                    <a:pt x="5" y="63"/>
                    <a:pt x="5" y="63"/>
                  </a:cubicBezTo>
                  <a:cubicBezTo>
                    <a:pt x="5" y="64"/>
                    <a:pt x="5" y="66"/>
                    <a:pt x="6" y="67"/>
                  </a:cubicBezTo>
                  <a:cubicBezTo>
                    <a:pt x="6" y="67"/>
                    <a:pt x="6" y="67"/>
                    <a:pt x="7" y="68"/>
                  </a:cubicBezTo>
                  <a:cubicBezTo>
                    <a:pt x="8" y="70"/>
                    <a:pt x="9" y="73"/>
                    <a:pt x="11" y="75"/>
                  </a:cubicBezTo>
                  <a:cubicBezTo>
                    <a:pt x="11" y="76"/>
                    <a:pt x="11" y="77"/>
                    <a:pt x="11" y="78"/>
                  </a:cubicBezTo>
                  <a:cubicBezTo>
                    <a:pt x="10" y="78"/>
                    <a:pt x="9" y="79"/>
                    <a:pt x="9" y="79"/>
                  </a:cubicBezTo>
                  <a:cubicBezTo>
                    <a:pt x="9" y="79"/>
                    <a:pt x="9" y="80"/>
                    <a:pt x="9" y="80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2"/>
                    <a:pt x="8" y="82"/>
                    <a:pt x="8" y="83"/>
                  </a:cubicBezTo>
                  <a:cubicBezTo>
                    <a:pt x="7" y="83"/>
                    <a:pt x="7" y="84"/>
                    <a:pt x="7" y="84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5"/>
                    <a:pt x="7" y="86"/>
                    <a:pt x="7" y="87"/>
                  </a:cubicBezTo>
                  <a:cubicBezTo>
                    <a:pt x="7" y="89"/>
                    <a:pt x="7" y="91"/>
                    <a:pt x="7" y="93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1"/>
                    <a:pt x="8" y="89"/>
                    <a:pt x="8" y="87"/>
                  </a:cubicBezTo>
                  <a:cubicBezTo>
                    <a:pt x="8" y="86"/>
                    <a:pt x="8" y="86"/>
                    <a:pt x="8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2" y="86"/>
                    <a:pt x="15" y="87"/>
                    <a:pt x="17" y="87"/>
                  </a:cubicBezTo>
                  <a:cubicBezTo>
                    <a:pt x="18" y="87"/>
                    <a:pt x="19" y="87"/>
                    <a:pt x="21" y="87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6"/>
                    <a:pt x="23" y="86"/>
                    <a:pt x="24" y="86"/>
                  </a:cubicBezTo>
                  <a:cubicBezTo>
                    <a:pt x="23" y="87"/>
                    <a:pt x="23" y="87"/>
                    <a:pt x="22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3" y="88"/>
                    <a:pt x="24" y="87"/>
                    <a:pt x="24" y="86"/>
                  </a:cubicBezTo>
                  <a:cubicBezTo>
                    <a:pt x="25" y="86"/>
                    <a:pt x="26" y="86"/>
                    <a:pt x="27" y="86"/>
                  </a:cubicBezTo>
                  <a:cubicBezTo>
                    <a:pt x="25" y="87"/>
                    <a:pt x="24" y="89"/>
                    <a:pt x="23" y="90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5" y="89"/>
                    <a:pt x="26" y="87"/>
                    <a:pt x="28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9" y="87"/>
                    <a:pt x="29" y="88"/>
                    <a:pt x="29" y="89"/>
                  </a:cubicBezTo>
                  <a:cubicBezTo>
                    <a:pt x="29" y="90"/>
                    <a:pt x="29" y="92"/>
                    <a:pt x="29" y="94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8" y="94"/>
                    <a:pt x="27" y="95"/>
                    <a:pt x="27" y="96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8" y="95"/>
                    <a:pt x="28" y="94"/>
                    <a:pt x="29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3"/>
                    <a:pt x="30" y="91"/>
                    <a:pt x="30" y="89"/>
                  </a:cubicBezTo>
                  <a:cubicBezTo>
                    <a:pt x="30" y="87"/>
                    <a:pt x="30" y="85"/>
                    <a:pt x="30" y="83"/>
                  </a:cubicBezTo>
                  <a:cubicBezTo>
                    <a:pt x="30" y="83"/>
                    <a:pt x="30" y="83"/>
                    <a:pt x="30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1"/>
                    <a:pt x="29" y="81"/>
                    <a:pt x="29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79"/>
                    <a:pt x="29" y="79"/>
                    <a:pt x="28" y="78"/>
                  </a:cubicBezTo>
                  <a:cubicBezTo>
                    <a:pt x="28" y="78"/>
                    <a:pt x="27" y="77"/>
                    <a:pt x="27" y="77"/>
                  </a:cubicBezTo>
                  <a:cubicBezTo>
                    <a:pt x="27" y="77"/>
                    <a:pt x="27" y="76"/>
                    <a:pt x="27" y="75"/>
                  </a:cubicBezTo>
                  <a:cubicBezTo>
                    <a:pt x="27" y="74"/>
                    <a:pt x="27" y="74"/>
                    <a:pt x="28" y="73"/>
                  </a:cubicBezTo>
                  <a:cubicBezTo>
                    <a:pt x="29" y="71"/>
                    <a:pt x="30" y="69"/>
                    <a:pt x="29" y="65"/>
                  </a:cubicBezTo>
                  <a:cubicBezTo>
                    <a:pt x="29" y="62"/>
                    <a:pt x="28" y="60"/>
                    <a:pt x="27" y="58"/>
                  </a:cubicBezTo>
                  <a:cubicBezTo>
                    <a:pt x="27" y="57"/>
                    <a:pt x="26" y="56"/>
                    <a:pt x="26" y="54"/>
                  </a:cubicBezTo>
                  <a:cubicBezTo>
                    <a:pt x="25" y="51"/>
                    <a:pt x="24" y="48"/>
                    <a:pt x="25" y="45"/>
                  </a:cubicBezTo>
                  <a:cubicBezTo>
                    <a:pt x="25" y="44"/>
                    <a:pt x="24" y="43"/>
                    <a:pt x="23" y="42"/>
                  </a:cubicBezTo>
                  <a:cubicBezTo>
                    <a:pt x="23" y="42"/>
                    <a:pt x="22" y="42"/>
                    <a:pt x="22" y="42"/>
                  </a:cubicBezTo>
                  <a:cubicBezTo>
                    <a:pt x="22" y="42"/>
                    <a:pt x="22" y="42"/>
                    <a:pt x="21" y="42"/>
                  </a:cubicBezTo>
                  <a:cubicBezTo>
                    <a:pt x="22" y="42"/>
                    <a:pt x="23" y="40"/>
                    <a:pt x="23" y="40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1"/>
                    <a:pt x="25" y="30"/>
                    <a:pt x="25" y="29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8"/>
                    <a:pt x="25" y="27"/>
                    <a:pt x="25" y="2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4"/>
                    <a:pt x="28" y="22"/>
                  </a:cubicBezTo>
                  <a:cubicBezTo>
                    <a:pt x="30" y="19"/>
                    <a:pt x="32" y="12"/>
                    <a:pt x="29" y="6"/>
                  </a:cubicBezTo>
                  <a:cubicBezTo>
                    <a:pt x="28" y="3"/>
                    <a:pt x="25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7" name="Freeform 103"/>
            <p:cNvSpPr/>
            <p:nvPr/>
          </p:nvSpPr>
          <p:spPr bwMode="auto">
            <a:xfrm>
              <a:off x="3958" y="1687"/>
              <a:ext cx="5" cy="26"/>
            </a:xfrm>
            <a:custGeom>
              <a:avLst/>
              <a:gdLst>
                <a:gd name="T0" fmla="*/ 1 w 2"/>
                <a:gd name="T1" fmla="*/ 0 h 11"/>
                <a:gd name="T2" fmla="*/ 0 w 2"/>
                <a:gd name="T3" fmla="*/ 0 h 11"/>
                <a:gd name="T4" fmla="*/ 1 w 2"/>
                <a:gd name="T5" fmla="*/ 10 h 11"/>
                <a:gd name="T6" fmla="*/ 2 w 2"/>
                <a:gd name="T7" fmla="*/ 11 h 11"/>
                <a:gd name="T8" fmla="*/ 2 w 2"/>
                <a:gd name="T9" fmla="*/ 11 h 11"/>
                <a:gd name="T10" fmla="*/ 2 w 2"/>
                <a:gd name="T11" fmla="*/ 10 h 11"/>
                <a:gd name="T12" fmla="*/ 1 w 2"/>
                <a:gd name="T13" fmla="*/ 0 h 11"/>
                <a:gd name="T14" fmla="*/ 1 w 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7"/>
                    <a:pt x="1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1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8" name="Freeform 104"/>
            <p:cNvSpPr/>
            <p:nvPr/>
          </p:nvSpPr>
          <p:spPr bwMode="auto">
            <a:xfrm>
              <a:off x="3991" y="1703"/>
              <a:ext cx="19" cy="15"/>
            </a:xfrm>
            <a:custGeom>
              <a:avLst/>
              <a:gdLst>
                <a:gd name="T0" fmla="*/ 17 w 19"/>
                <a:gd name="T1" fmla="*/ 0 h 15"/>
                <a:gd name="T2" fmla="*/ 2 w 19"/>
                <a:gd name="T3" fmla="*/ 12 h 15"/>
                <a:gd name="T4" fmla="*/ 0 w 19"/>
                <a:gd name="T5" fmla="*/ 15 h 15"/>
                <a:gd name="T6" fmla="*/ 2 w 19"/>
                <a:gd name="T7" fmla="*/ 15 h 15"/>
                <a:gd name="T8" fmla="*/ 2 w 19"/>
                <a:gd name="T9" fmla="*/ 15 h 15"/>
                <a:gd name="T10" fmla="*/ 17 w 19"/>
                <a:gd name="T11" fmla="*/ 3 h 15"/>
                <a:gd name="T12" fmla="*/ 19 w 19"/>
                <a:gd name="T13" fmla="*/ 0 h 15"/>
                <a:gd name="T14" fmla="*/ 17 w 1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">
                  <a:moveTo>
                    <a:pt x="17" y="0"/>
                  </a:moveTo>
                  <a:lnTo>
                    <a:pt x="2" y="12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9" name="Freeform 105"/>
            <p:cNvSpPr/>
            <p:nvPr/>
          </p:nvSpPr>
          <p:spPr bwMode="auto">
            <a:xfrm>
              <a:off x="3991" y="1703"/>
              <a:ext cx="19" cy="15"/>
            </a:xfrm>
            <a:custGeom>
              <a:avLst/>
              <a:gdLst>
                <a:gd name="T0" fmla="*/ 17 w 19"/>
                <a:gd name="T1" fmla="*/ 0 h 15"/>
                <a:gd name="T2" fmla="*/ 2 w 19"/>
                <a:gd name="T3" fmla="*/ 12 h 15"/>
                <a:gd name="T4" fmla="*/ 0 w 19"/>
                <a:gd name="T5" fmla="*/ 15 h 15"/>
                <a:gd name="T6" fmla="*/ 2 w 19"/>
                <a:gd name="T7" fmla="*/ 15 h 15"/>
                <a:gd name="T8" fmla="*/ 2 w 19"/>
                <a:gd name="T9" fmla="*/ 15 h 15"/>
                <a:gd name="T10" fmla="*/ 17 w 19"/>
                <a:gd name="T11" fmla="*/ 3 h 15"/>
                <a:gd name="T12" fmla="*/ 19 w 19"/>
                <a:gd name="T13" fmla="*/ 0 h 15"/>
                <a:gd name="T14" fmla="*/ 17 w 1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">
                  <a:moveTo>
                    <a:pt x="17" y="0"/>
                  </a:moveTo>
                  <a:lnTo>
                    <a:pt x="2" y="12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0" name="Freeform 106"/>
            <p:cNvSpPr/>
            <p:nvPr/>
          </p:nvSpPr>
          <p:spPr bwMode="auto">
            <a:xfrm>
              <a:off x="4003" y="1739"/>
              <a:ext cx="19" cy="7"/>
            </a:xfrm>
            <a:custGeom>
              <a:avLst/>
              <a:gdLst>
                <a:gd name="T0" fmla="*/ 7 w 8"/>
                <a:gd name="T1" fmla="*/ 0 h 3"/>
                <a:gd name="T2" fmla="*/ 0 w 8"/>
                <a:gd name="T3" fmla="*/ 2 h 3"/>
                <a:gd name="T4" fmla="*/ 0 w 8"/>
                <a:gd name="T5" fmla="*/ 2 h 3"/>
                <a:gd name="T6" fmla="*/ 1 w 8"/>
                <a:gd name="T7" fmla="*/ 3 h 3"/>
                <a:gd name="T8" fmla="*/ 8 w 8"/>
                <a:gd name="T9" fmla="*/ 1 h 3"/>
                <a:gd name="T10" fmla="*/ 8 w 8"/>
                <a:gd name="T11" fmla="*/ 0 h 3"/>
                <a:gd name="T12" fmla="*/ 7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5" y="1"/>
                    <a:pt x="3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3"/>
                    <a:pt x="5" y="2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1" name="Freeform 107"/>
            <p:cNvSpPr/>
            <p:nvPr/>
          </p:nvSpPr>
          <p:spPr bwMode="auto">
            <a:xfrm>
              <a:off x="4001" y="1768"/>
              <a:ext cx="14" cy="14"/>
            </a:xfrm>
            <a:custGeom>
              <a:avLst/>
              <a:gdLst>
                <a:gd name="T0" fmla="*/ 2 w 14"/>
                <a:gd name="T1" fmla="*/ 0 h 14"/>
                <a:gd name="T2" fmla="*/ 0 w 14"/>
                <a:gd name="T3" fmla="*/ 0 h 14"/>
                <a:gd name="T4" fmla="*/ 0 w 14"/>
                <a:gd name="T5" fmla="*/ 2 h 14"/>
                <a:gd name="T6" fmla="*/ 11 w 14"/>
                <a:gd name="T7" fmla="*/ 12 h 14"/>
                <a:gd name="T8" fmla="*/ 14 w 14"/>
                <a:gd name="T9" fmla="*/ 14 h 14"/>
                <a:gd name="T10" fmla="*/ 14 w 14"/>
                <a:gd name="T11" fmla="*/ 12 h 14"/>
                <a:gd name="T12" fmla="*/ 14 w 14"/>
                <a:gd name="T13" fmla="*/ 12 h 14"/>
                <a:gd name="T14" fmla="*/ 2 w 14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1" y="12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2" name="Freeform 108"/>
            <p:cNvSpPr/>
            <p:nvPr/>
          </p:nvSpPr>
          <p:spPr bwMode="auto">
            <a:xfrm>
              <a:off x="4001" y="1768"/>
              <a:ext cx="14" cy="14"/>
            </a:xfrm>
            <a:custGeom>
              <a:avLst/>
              <a:gdLst>
                <a:gd name="T0" fmla="*/ 2 w 14"/>
                <a:gd name="T1" fmla="*/ 0 h 14"/>
                <a:gd name="T2" fmla="*/ 0 w 14"/>
                <a:gd name="T3" fmla="*/ 0 h 14"/>
                <a:gd name="T4" fmla="*/ 0 w 14"/>
                <a:gd name="T5" fmla="*/ 2 h 14"/>
                <a:gd name="T6" fmla="*/ 11 w 14"/>
                <a:gd name="T7" fmla="*/ 12 h 14"/>
                <a:gd name="T8" fmla="*/ 14 w 14"/>
                <a:gd name="T9" fmla="*/ 14 h 14"/>
                <a:gd name="T10" fmla="*/ 14 w 14"/>
                <a:gd name="T11" fmla="*/ 12 h 14"/>
                <a:gd name="T12" fmla="*/ 14 w 14"/>
                <a:gd name="T13" fmla="*/ 12 h 14"/>
                <a:gd name="T14" fmla="*/ 2 w 14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1" y="12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3" name="Freeform 109"/>
            <p:cNvSpPr/>
            <p:nvPr/>
          </p:nvSpPr>
          <p:spPr bwMode="auto">
            <a:xfrm>
              <a:off x="3917" y="1703"/>
              <a:ext cx="15" cy="15"/>
            </a:xfrm>
            <a:custGeom>
              <a:avLst/>
              <a:gdLst>
                <a:gd name="T0" fmla="*/ 1 w 6"/>
                <a:gd name="T1" fmla="*/ 0 h 6"/>
                <a:gd name="T2" fmla="*/ 0 w 6"/>
                <a:gd name="T3" fmla="*/ 0 h 6"/>
                <a:gd name="T4" fmla="*/ 1 w 6"/>
                <a:gd name="T5" fmla="*/ 1 h 6"/>
                <a:gd name="T6" fmla="*/ 5 w 6"/>
                <a:gd name="T7" fmla="*/ 6 h 6"/>
                <a:gd name="T8" fmla="*/ 6 w 6"/>
                <a:gd name="T9" fmla="*/ 6 h 6"/>
                <a:gd name="T10" fmla="*/ 6 w 6"/>
                <a:gd name="T11" fmla="*/ 6 h 6"/>
                <a:gd name="T12" fmla="*/ 6 w 6"/>
                <a:gd name="T13" fmla="*/ 5 h 6"/>
                <a:gd name="T14" fmla="*/ 1 w 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4" y="4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3"/>
                    <a:pt x="3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4" name="Freeform 110"/>
            <p:cNvSpPr/>
            <p:nvPr/>
          </p:nvSpPr>
          <p:spPr bwMode="auto">
            <a:xfrm>
              <a:off x="3908" y="1739"/>
              <a:ext cx="16" cy="7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1 h 3"/>
                <a:gd name="T4" fmla="*/ 0 w 7"/>
                <a:gd name="T5" fmla="*/ 1 h 3"/>
                <a:gd name="T6" fmla="*/ 6 w 7"/>
                <a:gd name="T7" fmla="*/ 3 h 3"/>
                <a:gd name="T8" fmla="*/ 6 w 7"/>
                <a:gd name="T9" fmla="*/ 3 h 3"/>
                <a:gd name="T10" fmla="*/ 7 w 7"/>
                <a:gd name="T11" fmla="*/ 3 h 3"/>
                <a:gd name="T12" fmla="*/ 7 w 7"/>
                <a:gd name="T13" fmla="*/ 2 h 3"/>
                <a:gd name="T14" fmla="*/ 0 w 7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4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1"/>
                    <a:pt x="2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5" name="Freeform 111"/>
            <p:cNvSpPr/>
            <p:nvPr/>
          </p:nvSpPr>
          <p:spPr bwMode="auto">
            <a:xfrm>
              <a:off x="3913" y="1772"/>
              <a:ext cx="14" cy="1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0 h 6"/>
                <a:gd name="T4" fmla="*/ 3 w 6"/>
                <a:gd name="T5" fmla="*/ 3 h 6"/>
                <a:gd name="T6" fmla="*/ 0 w 6"/>
                <a:gd name="T7" fmla="*/ 5 h 6"/>
                <a:gd name="T8" fmla="*/ 0 w 6"/>
                <a:gd name="T9" fmla="*/ 6 h 6"/>
                <a:gd name="T10" fmla="*/ 0 w 6"/>
                <a:gd name="T11" fmla="*/ 6 h 6"/>
                <a:gd name="T12" fmla="*/ 1 w 6"/>
                <a:gd name="T13" fmla="*/ 6 h 6"/>
                <a:gd name="T14" fmla="*/ 4 w 6"/>
                <a:gd name="T15" fmla="*/ 4 h 6"/>
                <a:gd name="T16" fmla="*/ 6 w 6"/>
                <a:gd name="T17" fmla="*/ 1 h 6"/>
                <a:gd name="T18" fmla="*/ 6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4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3" y="4"/>
                    <a:pt x="4" y="4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6" name="Freeform 112"/>
            <p:cNvSpPr>
              <a:spLocks noEditPoints="1"/>
            </p:cNvSpPr>
            <p:nvPr/>
          </p:nvSpPr>
          <p:spPr bwMode="auto">
            <a:xfrm>
              <a:off x="4234" y="2227"/>
              <a:ext cx="54" cy="85"/>
            </a:xfrm>
            <a:custGeom>
              <a:avLst/>
              <a:gdLst>
                <a:gd name="T0" fmla="*/ 14 w 23"/>
                <a:gd name="T1" fmla="*/ 35 h 36"/>
                <a:gd name="T2" fmla="*/ 11 w 23"/>
                <a:gd name="T3" fmla="*/ 33 h 36"/>
                <a:gd name="T4" fmla="*/ 18 w 23"/>
                <a:gd name="T5" fmla="*/ 31 h 36"/>
                <a:gd name="T6" fmla="*/ 13 w 23"/>
                <a:gd name="T7" fmla="*/ 32 h 36"/>
                <a:gd name="T8" fmla="*/ 17 w 23"/>
                <a:gd name="T9" fmla="*/ 30 h 36"/>
                <a:gd name="T10" fmla="*/ 10 w 23"/>
                <a:gd name="T11" fmla="*/ 31 h 36"/>
                <a:gd name="T12" fmla="*/ 17 w 23"/>
                <a:gd name="T13" fmla="*/ 28 h 36"/>
                <a:gd name="T14" fmla="*/ 14 w 23"/>
                <a:gd name="T15" fmla="*/ 30 h 36"/>
                <a:gd name="T16" fmla="*/ 9 w 23"/>
                <a:gd name="T17" fmla="*/ 30 h 36"/>
                <a:gd name="T18" fmla="*/ 17 w 23"/>
                <a:gd name="T19" fmla="*/ 27 h 36"/>
                <a:gd name="T20" fmla="*/ 10 w 23"/>
                <a:gd name="T21" fmla="*/ 29 h 36"/>
                <a:gd name="T22" fmla="*/ 9 w 23"/>
                <a:gd name="T23" fmla="*/ 28 h 36"/>
                <a:gd name="T24" fmla="*/ 17 w 23"/>
                <a:gd name="T25" fmla="*/ 26 h 36"/>
                <a:gd name="T26" fmla="*/ 10 w 23"/>
                <a:gd name="T27" fmla="*/ 27 h 36"/>
                <a:gd name="T28" fmla="*/ 9 w 23"/>
                <a:gd name="T29" fmla="*/ 26 h 36"/>
                <a:gd name="T30" fmla="*/ 12 w 23"/>
                <a:gd name="T31" fmla="*/ 25 h 36"/>
                <a:gd name="T32" fmla="*/ 13 w 23"/>
                <a:gd name="T33" fmla="*/ 26 h 36"/>
                <a:gd name="T34" fmla="*/ 14 w 23"/>
                <a:gd name="T35" fmla="*/ 25 h 36"/>
                <a:gd name="T36" fmla="*/ 15 w 23"/>
                <a:gd name="T37" fmla="*/ 25 h 36"/>
                <a:gd name="T38" fmla="*/ 15 w 23"/>
                <a:gd name="T39" fmla="*/ 25 h 36"/>
                <a:gd name="T40" fmla="*/ 11 w 23"/>
                <a:gd name="T41" fmla="*/ 17 h 36"/>
                <a:gd name="T42" fmla="*/ 14 w 23"/>
                <a:gd name="T43" fmla="*/ 24 h 36"/>
                <a:gd name="T44" fmla="*/ 6 w 23"/>
                <a:gd name="T45" fmla="*/ 12 h 36"/>
                <a:gd name="T46" fmla="*/ 7 w 23"/>
                <a:gd name="T47" fmla="*/ 10 h 36"/>
                <a:gd name="T48" fmla="*/ 16 w 23"/>
                <a:gd name="T49" fmla="*/ 10 h 36"/>
                <a:gd name="T50" fmla="*/ 16 w 23"/>
                <a:gd name="T51" fmla="*/ 9 h 36"/>
                <a:gd name="T52" fmla="*/ 12 w 23"/>
                <a:gd name="T53" fmla="*/ 9 h 36"/>
                <a:gd name="T54" fmla="*/ 13 w 23"/>
                <a:gd name="T55" fmla="*/ 10 h 36"/>
                <a:gd name="T56" fmla="*/ 8 w 23"/>
                <a:gd name="T57" fmla="*/ 25 h 36"/>
                <a:gd name="T58" fmla="*/ 5 w 23"/>
                <a:gd name="T59" fmla="*/ 20 h 36"/>
                <a:gd name="T60" fmla="*/ 11 w 23"/>
                <a:gd name="T61" fmla="*/ 0 h 36"/>
                <a:gd name="T62" fmla="*/ 19 w 23"/>
                <a:gd name="T63" fmla="*/ 20 h 36"/>
                <a:gd name="T64" fmla="*/ 18 w 23"/>
                <a:gd name="T65" fmla="*/ 24 h 36"/>
                <a:gd name="T66" fmla="*/ 15 w 23"/>
                <a:gd name="T67" fmla="*/ 16 h 36"/>
                <a:gd name="T68" fmla="*/ 17 w 23"/>
                <a:gd name="T69" fmla="*/ 9 h 36"/>
                <a:gd name="T70" fmla="*/ 14 w 23"/>
                <a:gd name="T71" fmla="*/ 15 h 36"/>
                <a:gd name="T72" fmla="*/ 14 w 23"/>
                <a:gd name="T73" fmla="*/ 8 h 36"/>
                <a:gd name="T74" fmla="*/ 12 w 23"/>
                <a:gd name="T75" fmla="*/ 15 h 36"/>
                <a:gd name="T76" fmla="*/ 9 w 23"/>
                <a:gd name="T77" fmla="*/ 11 h 36"/>
                <a:gd name="T78" fmla="*/ 5 w 23"/>
                <a:gd name="T79" fmla="*/ 11 h 36"/>
                <a:gd name="T80" fmla="*/ 12 w 23"/>
                <a:gd name="T81" fmla="*/ 25 h 36"/>
                <a:gd name="T82" fmla="*/ 12 w 23"/>
                <a:gd name="T83" fmla="*/ 0 h 36"/>
                <a:gd name="T84" fmla="*/ 4 w 23"/>
                <a:gd name="T85" fmla="*/ 19 h 36"/>
                <a:gd name="T86" fmla="*/ 6 w 23"/>
                <a:gd name="T87" fmla="*/ 24 h 36"/>
                <a:gd name="T88" fmla="*/ 8 w 23"/>
                <a:gd name="T89" fmla="*/ 28 h 36"/>
                <a:gd name="T90" fmla="*/ 9 w 23"/>
                <a:gd name="T91" fmla="*/ 31 h 36"/>
                <a:gd name="T92" fmla="*/ 11 w 23"/>
                <a:gd name="T93" fmla="*/ 35 h 36"/>
                <a:gd name="T94" fmla="*/ 19 w 23"/>
                <a:gd name="T95" fmla="*/ 31 h 36"/>
                <a:gd name="T96" fmla="*/ 18 w 23"/>
                <a:gd name="T97" fmla="*/ 30 h 36"/>
                <a:gd name="T98" fmla="*/ 18 w 23"/>
                <a:gd name="T99" fmla="*/ 29 h 36"/>
                <a:gd name="T100" fmla="*/ 18 w 23"/>
                <a:gd name="T101" fmla="*/ 28 h 36"/>
                <a:gd name="T102" fmla="*/ 18 w 23"/>
                <a:gd name="T103" fmla="*/ 26 h 36"/>
                <a:gd name="T104" fmla="*/ 19 w 23"/>
                <a:gd name="T105" fmla="*/ 21 h 36"/>
                <a:gd name="T106" fmla="*/ 12 w 23"/>
                <a:gd name="T10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" h="36">
                  <a:moveTo>
                    <a:pt x="12" y="33"/>
                  </a:moveTo>
                  <a:cubicBezTo>
                    <a:pt x="14" y="33"/>
                    <a:pt x="16" y="33"/>
                    <a:pt x="18" y="32"/>
                  </a:cubicBezTo>
                  <a:cubicBezTo>
                    <a:pt x="17" y="33"/>
                    <a:pt x="17" y="34"/>
                    <a:pt x="16" y="34"/>
                  </a:cubicBezTo>
                  <a:cubicBezTo>
                    <a:pt x="16" y="35"/>
                    <a:pt x="15" y="35"/>
                    <a:pt x="14" y="35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1" y="34"/>
                    <a:pt x="10" y="33"/>
                    <a:pt x="10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2" y="33"/>
                    <a:pt x="12" y="33"/>
                  </a:cubicBezTo>
                  <a:moveTo>
                    <a:pt x="13" y="32"/>
                  </a:moveTo>
                  <a:cubicBezTo>
                    <a:pt x="15" y="32"/>
                    <a:pt x="16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5" y="32"/>
                    <a:pt x="13" y="32"/>
                  </a:cubicBezTo>
                  <a:moveTo>
                    <a:pt x="10" y="31"/>
                  </a:moveTo>
                  <a:cubicBezTo>
                    <a:pt x="12" y="31"/>
                    <a:pt x="13" y="31"/>
                    <a:pt x="15" y="31"/>
                  </a:cubicBezTo>
                  <a:cubicBezTo>
                    <a:pt x="16" y="31"/>
                    <a:pt x="17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5" y="31"/>
                    <a:pt x="13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moveTo>
                    <a:pt x="9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2" y="30"/>
                    <a:pt x="15" y="29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30"/>
                    <a:pt x="15" y="30"/>
                    <a:pt x="14" y="30"/>
                  </a:cubicBezTo>
                  <a:cubicBezTo>
                    <a:pt x="13" y="30"/>
                    <a:pt x="12" y="31"/>
                    <a:pt x="10" y="31"/>
                  </a:cubicBezTo>
                  <a:cubicBezTo>
                    <a:pt x="10" y="31"/>
                    <a:pt x="10" y="31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moveTo>
                    <a:pt x="10" y="28"/>
                  </a:moveTo>
                  <a:cubicBezTo>
                    <a:pt x="10" y="28"/>
                    <a:pt x="10" y="28"/>
                    <a:pt x="11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8"/>
                    <a:pt x="12" y="29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8"/>
                    <a:pt x="10" y="28"/>
                    <a:pt x="10" y="28"/>
                  </a:cubicBezTo>
                  <a:moveTo>
                    <a:pt x="10" y="27"/>
                  </a:moveTo>
                  <a:cubicBezTo>
                    <a:pt x="12" y="27"/>
                    <a:pt x="14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moveTo>
                    <a:pt x="11" y="26"/>
                  </a:moveTo>
                  <a:cubicBezTo>
                    <a:pt x="11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1" y="26"/>
                    <a:pt x="11" y="26"/>
                  </a:cubicBezTo>
                  <a:moveTo>
                    <a:pt x="13" y="26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3" y="25"/>
                    <a:pt x="13" y="26"/>
                  </a:cubicBezTo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moveTo>
                    <a:pt x="13" y="24"/>
                  </a:moveTo>
                  <a:cubicBezTo>
                    <a:pt x="12" y="22"/>
                    <a:pt x="12" y="19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2" y="16"/>
                    <a:pt x="13" y="16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9"/>
                    <a:pt x="14" y="22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8" y="15"/>
                    <a:pt x="7" y="14"/>
                    <a:pt x="6" y="12"/>
                  </a:cubicBezTo>
                  <a:cubicBezTo>
                    <a:pt x="6" y="12"/>
                    <a:pt x="6" y="11"/>
                    <a:pt x="6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9" y="13"/>
                    <a:pt x="10" y="14"/>
                    <a:pt x="10" y="16"/>
                  </a:cubicBezTo>
                  <a:moveTo>
                    <a:pt x="15" y="15"/>
                  </a:moveTo>
                  <a:cubicBezTo>
                    <a:pt x="15" y="13"/>
                    <a:pt x="15" y="12"/>
                    <a:pt x="16" y="1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1"/>
                    <a:pt x="16" y="12"/>
                    <a:pt x="16" y="14"/>
                  </a:cubicBezTo>
                  <a:cubicBezTo>
                    <a:pt x="15" y="14"/>
                    <a:pt x="15" y="15"/>
                    <a:pt x="15" y="15"/>
                  </a:cubicBezTo>
                  <a:moveTo>
                    <a:pt x="12" y="14"/>
                  </a:moveTo>
                  <a:cubicBezTo>
                    <a:pt x="12" y="12"/>
                    <a:pt x="12" y="11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3"/>
                    <a:pt x="12" y="14"/>
                  </a:cubicBezTo>
                  <a:moveTo>
                    <a:pt x="8" y="26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7" y="24"/>
                    <a:pt x="7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1"/>
                    <a:pt x="6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8"/>
                    <a:pt x="4" y="18"/>
                    <a:pt x="3" y="17"/>
                  </a:cubicBezTo>
                  <a:cubicBezTo>
                    <a:pt x="1" y="14"/>
                    <a:pt x="1" y="9"/>
                    <a:pt x="3" y="5"/>
                  </a:cubicBezTo>
                  <a:cubicBezTo>
                    <a:pt x="5" y="2"/>
                    <a:pt x="7" y="1"/>
                    <a:pt x="11" y="0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5" y="0"/>
                    <a:pt x="18" y="2"/>
                    <a:pt x="20" y="5"/>
                  </a:cubicBezTo>
                  <a:cubicBezTo>
                    <a:pt x="22" y="8"/>
                    <a:pt x="21" y="14"/>
                    <a:pt x="20" y="16"/>
                  </a:cubicBezTo>
                  <a:cubicBezTo>
                    <a:pt x="19" y="18"/>
                    <a:pt x="19" y="19"/>
                    <a:pt x="19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4"/>
                    <a:pt x="18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6" y="24"/>
                    <a:pt x="16" y="24"/>
                  </a:cubicBezTo>
                  <a:cubicBezTo>
                    <a:pt x="16" y="24"/>
                    <a:pt x="15" y="24"/>
                    <a:pt x="15" y="24"/>
                  </a:cubicBezTo>
                  <a:cubicBezTo>
                    <a:pt x="15" y="22"/>
                    <a:pt x="14" y="19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6" y="14"/>
                  </a:cubicBezTo>
                  <a:cubicBezTo>
                    <a:pt x="17" y="13"/>
                    <a:pt x="17" y="11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8"/>
                    <a:pt x="16" y="8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2"/>
                    <a:pt x="14" y="13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4" y="12"/>
                    <a:pt x="14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1" y="11"/>
                    <a:pt x="11" y="13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4"/>
                    <a:pt x="10" y="12"/>
                    <a:pt x="9" y="11"/>
                  </a:cubicBezTo>
                  <a:cubicBezTo>
                    <a:pt x="9" y="10"/>
                    <a:pt x="9" y="9"/>
                    <a:pt x="8" y="9"/>
                  </a:cubicBezTo>
                  <a:cubicBezTo>
                    <a:pt x="8" y="9"/>
                    <a:pt x="7" y="9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5" y="12"/>
                    <a:pt x="5" y="12"/>
                    <a:pt x="6" y="13"/>
                  </a:cubicBezTo>
                  <a:cubicBezTo>
                    <a:pt x="7" y="14"/>
                    <a:pt x="8" y="15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9"/>
                    <a:pt x="12" y="22"/>
                    <a:pt x="12" y="25"/>
                  </a:cubicBezTo>
                  <a:cubicBezTo>
                    <a:pt x="11" y="25"/>
                    <a:pt x="10" y="25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6"/>
                    <a:pt x="8" y="26"/>
                    <a:pt x="8" y="26"/>
                  </a:cubicBezTo>
                  <a:moveTo>
                    <a:pt x="1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4" y="2"/>
                    <a:pt x="2" y="5"/>
                  </a:cubicBezTo>
                  <a:cubicBezTo>
                    <a:pt x="0" y="9"/>
                    <a:pt x="0" y="14"/>
                    <a:pt x="3" y="17"/>
                  </a:cubicBezTo>
                  <a:cubicBezTo>
                    <a:pt x="3" y="18"/>
                    <a:pt x="4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7" y="25"/>
                    <a:pt x="7" y="25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0"/>
                    <a:pt x="8" y="30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4"/>
                    <a:pt x="10" y="34"/>
                    <a:pt x="11" y="35"/>
                  </a:cubicBezTo>
                  <a:cubicBezTo>
                    <a:pt x="12" y="35"/>
                    <a:pt x="13" y="36"/>
                    <a:pt x="14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17" y="34"/>
                    <a:pt x="19" y="32"/>
                    <a:pt x="18" y="32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5"/>
                    <a:pt x="19" y="24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1"/>
                    <a:pt x="19" y="2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19"/>
                    <a:pt x="20" y="18"/>
                    <a:pt x="21" y="17"/>
                  </a:cubicBezTo>
                  <a:cubicBezTo>
                    <a:pt x="22" y="14"/>
                    <a:pt x="23" y="8"/>
                    <a:pt x="21" y="4"/>
                  </a:cubicBezTo>
                  <a:cubicBezTo>
                    <a:pt x="19" y="2"/>
                    <a:pt x="17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7" name="Freeform 113"/>
            <p:cNvSpPr/>
            <p:nvPr/>
          </p:nvSpPr>
          <p:spPr bwMode="auto">
            <a:xfrm>
              <a:off x="4253" y="2198"/>
              <a:ext cx="5" cy="22"/>
            </a:xfrm>
            <a:custGeom>
              <a:avLst/>
              <a:gdLst>
                <a:gd name="T0" fmla="*/ 0 w 2"/>
                <a:gd name="T1" fmla="*/ 0 h 9"/>
                <a:gd name="T2" fmla="*/ 0 w 2"/>
                <a:gd name="T3" fmla="*/ 1 h 9"/>
                <a:gd name="T4" fmla="*/ 1 w 2"/>
                <a:gd name="T5" fmla="*/ 9 h 9"/>
                <a:gd name="T6" fmla="*/ 2 w 2"/>
                <a:gd name="T7" fmla="*/ 9 h 9"/>
                <a:gd name="T8" fmla="*/ 2 w 2"/>
                <a:gd name="T9" fmla="*/ 9 h 9"/>
                <a:gd name="T10" fmla="*/ 2 w 2"/>
                <a:gd name="T11" fmla="*/ 9 h 9"/>
                <a:gd name="T12" fmla="*/ 1 w 2"/>
                <a:gd name="T13" fmla="*/ 1 h 9"/>
                <a:gd name="T14" fmla="*/ 0 w 2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1" y="6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6"/>
                    <a:pt x="1" y="3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8" name="Freeform 114"/>
            <p:cNvSpPr/>
            <p:nvPr/>
          </p:nvSpPr>
          <p:spPr bwMode="auto">
            <a:xfrm>
              <a:off x="4281" y="2210"/>
              <a:ext cx="15" cy="12"/>
            </a:xfrm>
            <a:custGeom>
              <a:avLst/>
              <a:gdLst>
                <a:gd name="T0" fmla="*/ 12 w 15"/>
                <a:gd name="T1" fmla="*/ 0 h 12"/>
                <a:gd name="T2" fmla="*/ 0 w 15"/>
                <a:gd name="T3" fmla="*/ 10 h 12"/>
                <a:gd name="T4" fmla="*/ 0 w 15"/>
                <a:gd name="T5" fmla="*/ 12 h 12"/>
                <a:gd name="T6" fmla="*/ 3 w 15"/>
                <a:gd name="T7" fmla="*/ 12 h 12"/>
                <a:gd name="T8" fmla="*/ 3 w 15"/>
                <a:gd name="T9" fmla="*/ 12 h 12"/>
                <a:gd name="T10" fmla="*/ 15 w 15"/>
                <a:gd name="T11" fmla="*/ 3 h 12"/>
                <a:gd name="T12" fmla="*/ 15 w 15"/>
                <a:gd name="T13" fmla="*/ 0 h 12"/>
                <a:gd name="T14" fmla="*/ 12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lnTo>
                    <a:pt x="0" y="10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9" name="Freeform 115"/>
            <p:cNvSpPr/>
            <p:nvPr/>
          </p:nvSpPr>
          <p:spPr bwMode="auto">
            <a:xfrm>
              <a:off x="4281" y="2210"/>
              <a:ext cx="15" cy="12"/>
            </a:xfrm>
            <a:custGeom>
              <a:avLst/>
              <a:gdLst>
                <a:gd name="T0" fmla="*/ 12 w 15"/>
                <a:gd name="T1" fmla="*/ 0 h 12"/>
                <a:gd name="T2" fmla="*/ 0 w 15"/>
                <a:gd name="T3" fmla="*/ 10 h 12"/>
                <a:gd name="T4" fmla="*/ 0 w 15"/>
                <a:gd name="T5" fmla="*/ 12 h 12"/>
                <a:gd name="T6" fmla="*/ 3 w 15"/>
                <a:gd name="T7" fmla="*/ 12 h 12"/>
                <a:gd name="T8" fmla="*/ 3 w 15"/>
                <a:gd name="T9" fmla="*/ 12 h 12"/>
                <a:gd name="T10" fmla="*/ 15 w 15"/>
                <a:gd name="T11" fmla="*/ 3 h 12"/>
                <a:gd name="T12" fmla="*/ 15 w 15"/>
                <a:gd name="T13" fmla="*/ 0 h 12"/>
                <a:gd name="T14" fmla="*/ 12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lnTo>
                    <a:pt x="0" y="10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0" name="Freeform 116"/>
            <p:cNvSpPr/>
            <p:nvPr/>
          </p:nvSpPr>
          <p:spPr bwMode="auto">
            <a:xfrm>
              <a:off x="4293" y="2239"/>
              <a:ext cx="14" cy="4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0 w 6"/>
                <a:gd name="T5" fmla="*/ 2 h 2"/>
                <a:gd name="T6" fmla="*/ 0 w 6"/>
                <a:gd name="T7" fmla="*/ 2 h 2"/>
                <a:gd name="T8" fmla="*/ 6 w 6"/>
                <a:gd name="T9" fmla="*/ 0 h 2"/>
                <a:gd name="T10" fmla="*/ 6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4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1" name="Freeform 117"/>
            <p:cNvSpPr/>
            <p:nvPr/>
          </p:nvSpPr>
          <p:spPr bwMode="auto">
            <a:xfrm>
              <a:off x="4293" y="2262"/>
              <a:ext cx="12" cy="10"/>
            </a:xfrm>
            <a:custGeom>
              <a:avLst/>
              <a:gdLst>
                <a:gd name="T0" fmla="*/ 3 w 12"/>
                <a:gd name="T1" fmla="*/ 0 h 10"/>
                <a:gd name="T2" fmla="*/ 0 w 12"/>
                <a:gd name="T3" fmla="*/ 0 h 10"/>
                <a:gd name="T4" fmla="*/ 0 w 12"/>
                <a:gd name="T5" fmla="*/ 3 h 10"/>
                <a:gd name="T6" fmla="*/ 12 w 12"/>
                <a:gd name="T7" fmla="*/ 10 h 10"/>
                <a:gd name="T8" fmla="*/ 12 w 12"/>
                <a:gd name="T9" fmla="*/ 10 h 10"/>
                <a:gd name="T10" fmla="*/ 12 w 12"/>
                <a:gd name="T11" fmla="*/ 10 h 10"/>
                <a:gd name="T12" fmla="*/ 12 w 12"/>
                <a:gd name="T13" fmla="*/ 8 h 10"/>
                <a:gd name="T14" fmla="*/ 3 w 12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2" name="Freeform 118"/>
            <p:cNvSpPr/>
            <p:nvPr/>
          </p:nvSpPr>
          <p:spPr bwMode="auto">
            <a:xfrm>
              <a:off x="4293" y="2262"/>
              <a:ext cx="12" cy="10"/>
            </a:xfrm>
            <a:custGeom>
              <a:avLst/>
              <a:gdLst>
                <a:gd name="T0" fmla="*/ 3 w 12"/>
                <a:gd name="T1" fmla="*/ 0 h 10"/>
                <a:gd name="T2" fmla="*/ 0 w 12"/>
                <a:gd name="T3" fmla="*/ 0 h 10"/>
                <a:gd name="T4" fmla="*/ 0 w 12"/>
                <a:gd name="T5" fmla="*/ 3 h 10"/>
                <a:gd name="T6" fmla="*/ 12 w 12"/>
                <a:gd name="T7" fmla="*/ 10 h 10"/>
                <a:gd name="T8" fmla="*/ 12 w 12"/>
                <a:gd name="T9" fmla="*/ 10 h 10"/>
                <a:gd name="T10" fmla="*/ 12 w 12"/>
                <a:gd name="T11" fmla="*/ 10 h 10"/>
                <a:gd name="T12" fmla="*/ 12 w 12"/>
                <a:gd name="T13" fmla="*/ 8 h 10"/>
                <a:gd name="T14" fmla="*/ 3 w 12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3" name="Freeform 119"/>
            <p:cNvSpPr/>
            <p:nvPr/>
          </p:nvSpPr>
          <p:spPr bwMode="auto">
            <a:xfrm>
              <a:off x="4222" y="2217"/>
              <a:ext cx="12" cy="10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1 h 4"/>
                <a:gd name="T6" fmla="*/ 4 w 5"/>
                <a:gd name="T7" fmla="*/ 4 h 4"/>
                <a:gd name="T8" fmla="*/ 4 w 5"/>
                <a:gd name="T9" fmla="*/ 4 h 4"/>
                <a:gd name="T10" fmla="*/ 5 w 5"/>
                <a:gd name="T11" fmla="*/ 4 h 4"/>
                <a:gd name="T12" fmla="*/ 5 w 5"/>
                <a:gd name="T13" fmla="*/ 4 h 4"/>
                <a:gd name="T14" fmla="*/ 0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4" name="Freeform 120"/>
            <p:cNvSpPr/>
            <p:nvPr/>
          </p:nvSpPr>
          <p:spPr bwMode="auto">
            <a:xfrm>
              <a:off x="4215" y="2248"/>
              <a:ext cx="14" cy="3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0 w 6"/>
                <a:gd name="T5" fmla="*/ 0 h 1"/>
                <a:gd name="T6" fmla="*/ 6 w 6"/>
                <a:gd name="T7" fmla="*/ 1 h 1"/>
                <a:gd name="T8" fmla="*/ 6 w 6"/>
                <a:gd name="T9" fmla="*/ 1 h 1"/>
                <a:gd name="T10" fmla="*/ 6 w 6"/>
                <a:gd name="T11" fmla="*/ 1 h 1"/>
                <a:gd name="T12" fmla="*/ 6 w 6"/>
                <a:gd name="T13" fmla="*/ 0 h 1"/>
                <a:gd name="T14" fmla="*/ 0 w 6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5" name="Freeform 121"/>
            <p:cNvSpPr/>
            <p:nvPr/>
          </p:nvSpPr>
          <p:spPr bwMode="auto">
            <a:xfrm>
              <a:off x="4224" y="2272"/>
              <a:ext cx="10" cy="14"/>
            </a:xfrm>
            <a:custGeom>
              <a:avLst/>
              <a:gdLst>
                <a:gd name="T0" fmla="*/ 4 w 4"/>
                <a:gd name="T1" fmla="*/ 0 h 6"/>
                <a:gd name="T2" fmla="*/ 4 w 4"/>
                <a:gd name="T3" fmla="*/ 0 h 6"/>
                <a:gd name="T4" fmla="*/ 2 w 4"/>
                <a:gd name="T5" fmla="*/ 3 h 6"/>
                <a:gd name="T6" fmla="*/ 0 w 4"/>
                <a:gd name="T7" fmla="*/ 5 h 6"/>
                <a:gd name="T8" fmla="*/ 0 w 4"/>
                <a:gd name="T9" fmla="*/ 5 h 6"/>
                <a:gd name="T10" fmla="*/ 0 w 4"/>
                <a:gd name="T11" fmla="*/ 6 h 6"/>
                <a:gd name="T12" fmla="*/ 0 w 4"/>
                <a:gd name="T13" fmla="*/ 5 h 6"/>
                <a:gd name="T14" fmla="*/ 2 w 4"/>
                <a:gd name="T15" fmla="*/ 3 h 6"/>
                <a:gd name="T16" fmla="*/ 4 w 4"/>
                <a:gd name="T17" fmla="*/ 1 h 6"/>
                <a:gd name="T18" fmla="*/ 4 w 4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6" name="Freeform 122"/>
            <p:cNvSpPr/>
            <p:nvPr/>
          </p:nvSpPr>
          <p:spPr bwMode="auto">
            <a:xfrm>
              <a:off x="3825" y="2082"/>
              <a:ext cx="107" cy="85"/>
            </a:xfrm>
            <a:custGeom>
              <a:avLst/>
              <a:gdLst>
                <a:gd name="T0" fmla="*/ 9 w 107"/>
                <a:gd name="T1" fmla="*/ 0 h 85"/>
                <a:gd name="T2" fmla="*/ 7 w 107"/>
                <a:gd name="T3" fmla="*/ 0 h 85"/>
                <a:gd name="T4" fmla="*/ 7 w 107"/>
                <a:gd name="T5" fmla="*/ 9 h 85"/>
                <a:gd name="T6" fmla="*/ 4 w 107"/>
                <a:gd name="T7" fmla="*/ 9 h 85"/>
                <a:gd name="T8" fmla="*/ 4 w 107"/>
                <a:gd name="T9" fmla="*/ 9 h 85"/>
                <a:gd name="T10" fmla="*/ 4 w 107"/>
                <a:gd name="T11" fmla="*/ 12 h 85"/>
                <a:gd name="T12" fmla="*/ 7 w 107"/>
                <a:gd name="T13" fmla="*/ 12 h 85"/>
                <a:gd name="T14" fmla="*/ 7 w 107"/>
                <a:gd name="T15" fmla="*/ 19 h 85"/>
                <a:gd name="T16" fmla="*/ 4 w 107"/>
                <a:gd name="T17" fmla="*/ 19 h 85"/>
                <a:gd name="T18" fmla="*/ 4 w 107"/>
                <a:gd name="T19" fmla="*/ 19 h 85"/>
                <a:gd name="T20" fmla="*/ 4 w 107"/>
                <a:gd name="T21" fmla="*/ 21 h 85"/>
                <a:gd name="T22" fmla="*/ 7 w 107"/>
                <a:gd name="T23" fmla="*/ 21 h 85"/>
                <a:gd name="T24" fmla="*/ 7 w 107"/>
                <a:gd name="T25" fmla="*/ 28 h 85"/>
                <a:gd name="T26" fmla="*/ 4 w 107"/>
                <a:gd name="T27" fmla="*/ 28 h 85"/>
                <a:gd name="T28" fmla="*/ 4 w 107"/>
                <a:gd name="T29" fmla="*/ 31 h 85"/>
                <a:gd name="T30" fmla="*/ 4 w 107"/>
                <a:gd name="T31" fmla="*/ 31 h 85"/>
                <a:gd name="T32" fmla="*/ 7 w 107"/>
                <a:gd name="T33" fmla="*/ 31 h 85"/>
                <a:gd name="T34" fmla="*/ 7 w 107"/>
                <a:gd name="T35" fmla="*/ 40 h 85"/>
                <a:gd name="T36" fmla="*/ 4 w 107"/>
                <a:gd name="T37" fmla="*/ 40 h 85"/>
                <a:gd name="T38" fmla="*/ 4 w 107"/>
                <a:gd name="T39" fmla="*/ 43 h 85"/>
                <a:gd name="T40" fmla="*/ 4 w 107"/>
                <a:gd name="T41" fmla="*/ 43 h 85"/>
                <a:gd name="T42" fmla="*/ 7 w 107"/>
                <a:gd name="T43" fmla="*/ 43 h 85"/>
                <a:gd name="T44" fmla="*/ 7 w 107"/>
                <a:gd name="T45" fmla="*/ 52 h 85"/>
                <a:gd name="T46" fmla="*/ 4 w 107"/>
                <a:gd name="T47" fmla="*/ 52 h 85"/>
                <a:gd name="T48" fmla="*/ 4 w 107"/>
                <a:gd name="T49" fmla="*/ 52 h 85"/>
                <a:gd name="T50" fmla="*/ 4 w 107"/>
                <a:gd name="T51" fmla="*/ 54 h 85"/>
                <a:gd name="T52" fmla="*/ 7 w 107"/>
                <a:gd name="T53" fmla="*/ 54 h 85"/>
                <a:gd name="T54" fmla="*/ 7 w 107"/>
                <a:gd name="T55" fmla="*/ 64 h 85"/>
                <a:gd name="T56" fmla="*/ 4 w 107"/>
                <a:gd name="T57" fmla="*/ 64 h 85"/>
                <a:gd name="T58" fmla="*/ 4 w 107"/>
                <a:gd name="T59" fmla="*/ 64 h 85"/>
                <a:gd name="T60" fmla="*/ 4 w 107"/>
                <a:gd name="T61" fmla="*/ 66 h 85"/>
                <a:gd name="T62" fmla="*/ 7 w 107"/>
                <a:gd name="T63" fmla="*/ 66 h 85"/>
                <a:gd name="T64" fmla="*/ 7 w 107"/>
                <a:gd name="T65" fmla="*/ 73 h 85"/>
                <a:gd name="T66" fmla="*/ 0 w 107"/>
                <a:gd name="T67" fmla="*/ 73 h 85"/>
                <a:gd name="T68" fmla="*/ 0 w 107"/>
                <a:gd name="T69" fmla="*/ 76 h 85"/>
                <a:gd name="T70" fmla="*/ 0 w 107"/>
                <a:gd name="T71" fmla="*/ 76 h 85"/>
                <a:gd name="T72" fmla="*/ 7 w 107"/>
                <a:gd name="T73" fmla="*/ 76 h 85"/>
                <a:gd name="T74" fmla="*/ 7 w 107"/>
                <a:gd name="T75" fmla="*/ 85 h 85"/>
                <a:gd name="T76" fmla="*/ 9 w 107"/>
                <a:gd name="T77" fmla="*/ 85 h 85"/>
                <a:gd name="T78" fmla="*/ 9 w 107"/>
                <a:gd name="T79" fmla="*/ 85 h 85"/>
                <a:gd name="T80" fmla="*/ 9 w 107"/>
                <a:gd name="T81" fmla="*/ 76 h 85"/>
                <a:gd name="T82" fmla="*/ 107 w 107"/>
                <a:gd name="T83" fmla="*/ 76 h 85"/>
                <a:gd name="T84" fmla="*/ 107 w 107"/>
                <a:gd name="T85" fmla="*/ 76 h 85"/>
                <a:gd name="T86" fmla="*/ 107 w 107"/>
                <a:gd name="T87" fmla="*/ 73 h 85"/>
                <a:gd name="T88" fmla="*/ 9 w 107"/>
                <a:gd name="T89" fmla="*/ 73 h 85"/>
                <a:gd name="T90" fmla="*/ 9 w 107"/>
                <a:gd name="T91" fmla="*/ 0 h 85"/>
                <a:gd name="T92" fmla="*/ 9 w 107"/>
                <a:gd name="T9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7" h="85">
                  <a:moveTo>
                    <a:pt x="9" y="0"/>
                  </a:moveTo>
                  <a:lnTo>
                    <a:pt x="7" y="0"/>
                  </a:lnTo>
                  <a:lnTo>
                    <a:pt x="7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7" y="31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7" y="43"/>
                  </a:lnTo>
                  <a:lnTo>
                    <a:pt x="7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7" y="54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7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" y="76"/>
                  </a:lnTo>
                  <a:lnTo>
                    <a:pt x="7" y="85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9" y="76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07" y="73"/>
                  </a:lnTo>
                  <a:lnTo>
                    <a:pt x="9" y="7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7" name="Freeform 123"/>
            <p:cNvSpPr/>
            <p:nvPr/>
          </p:nvSpPr>
          <p:spPr bwMode="auto">
            <a:xfrm>
              <a:off x="3825" y="2082"/>
              <a:ext cx="107" cy="85"/>
            </a:xfrm>
            <a:custGeom>
              <a:avLst/>
              <a:gdLst>
                <a:gd name="T0" fmla="*/ 9 w 107"/>
                <a:gd name="T1" fmla="*/ 0 h 85"/>
                <a:gd name="T2" fmla="*/ 7 w 107"/>
                <a:gd name="T3" fmla="*/ 0 h 85"/>
                <a:gd name="T4" fmla="*/ 7 w 107"/>
                <a:gd name="T5" fmla="*/ 9 h 85"/>
                <a:gd name="T6" fmla="*/ 4 w 107"/>
                <a:gd name="T7" fmla="*/ 9 h 85"/>
                <a:gd name="T8" fmla="*/ 4 w 107"/>
                <a:gd name="T9" fmla="*/ 9 h 85"/>
                <a:gd name="T10" fmla="*/ 4 w 107"/>
                <a:gd name="T11" fmla="*/ 12 h 85"/>
                <a:gd name="T12" fmla="*/ 7 w 107"/>
                <a:gd name="T13" fmla="*/ 12 h 85"/>
                <a:gd name="T14" fmla="*/ 7 w 107"/>
                <a:gd name="T15" fmla="*/ 19 h 85"/>
                <a:gd name="T16" fmla="*/ 4 w 107"/>
                <a:gd name="T17" fmla="*/ 19 h 85"/>
                <a:gd name="T18" fmla="*/ 4 w 107"/>
                <a:gd name="T19" fmla="*/ 19 h 85"/>
                <a:gd name="T20" fmla="*/ 4 w 107"/>
                <a:gd name="T21" fmla="*/ 21 h 85"/>
                <a:gd name="T22" fmla="*/ 7 w 107"/>
                <a:gd name="T23" fmla="*/ 21 h 85"/>
                <a:gd name="T24" fmla="*/ 7 w 107"/>
                <a:gd name="T25" fmla="*/ 28 h 85"/>
                <a:gd name="T26" fmla="*/ 4 w 107"/>
                <a:gd name="T27" fmla="*/ 28 h 85"/>
                <a:gd name="T28" fmla="*/ 4 w 107"/>
                <a:gd name="T29" fmla="*/ 31 h 85"/>
                <a:gd name="T30" fmla="*/ 4 w 107"/>
                <a:gd name="T31" fmla="*/ 31 h 85"/>
                <a:gd name="T32" fmla="*/ 7 w 107"/>
                <a:gd name="T33" fmla="*/ 31 h 85"/>
                <a:gd name="T34" fmla="*/ 7 w 107"/>
                <a:gd name="T35" fmla="*/ 40 h 85"/>
                <a:gd name="T36" fmla="*/ 4 w 107"/>
                <a:gd name="T37" fmla="*/ 40 h 85"/>
                <a:gd name="T38" fmla="*/ 4 w 107"/>
                <a:gd name="T39" fmla="*/ 43 h 85"/>
                <a:gd name="T40" fmla="*/ 4 w 107"/>
                <a:gd name="T41" fmla="*/ 43 h 85"/>
                <a:gd name="T42" fmla="*/ 7 w 107"/>
                <a:gd name="T43" fmla="*/ 43 h 85"/>
                <a:gd name="T44" fmla="*/ 7 w 107"/>
                <a:gd name="T45" fmla="*/ 52 h 85"/>
                <a:gd name="T46" fmla="*/ 4 w 107"/>
                <a:gd name="T47" fmla="*/ 52 h 85"/>
                <a:gd name="T48" fmla="*/ 4 w 107"/>
                <a:gd name="T49" fmla="*/ 52 h 85"/>
                <a:gd name="T50" fmla="*/ 4 w 107"/>
                <a:gd name="T51" fmla="*/ 54 h 85"/>
                <a:gd name="T52" fmla="*/ 7 w 107"/>
                <a:gd name="T53" fmla="*/ 54 h 85"/>
                <a:gd name="T54" fmla="*/ 7 w 107"/>
                <a:gd name="T55" fmla="*/ 64 h 85"/>
                <a:gd name="T56" fmla="*/ 4 w 107"/>
                <a:gd name="T57" fmla="*/ 64 h 85"/>
                <a:gd name="T58" fmla="*/ 4 w 107"/>
                <a:gd name="T59" fmla="*/ 64 h 85"/>
                <a:gd name="T60" fmla="*/ 4 w 107"/>
                <a:gd name="T61" fmla="*/ 66 h 85"/>
                <a:gd name="T62" fmla="*/ 7 w 107"/>
                <a:gd name="T63" fmla="*/ 66 h 85"/>
                <a:gd name="T64" fmla="*/ 7 w 107"/>
                <a:gd name="T65" fmla="*/ 73 h 85"/>
                <a:gd name="T66" fmla="*/ 0 w 107"/>
                <a:gd name="T67" fmla="*/ 73 h 85"/>
                <a:gd name="T68" fmla="*/ 0 w 107"/>
                <a:gd name="T69" fmla="*/ 76 h 85"/>
                <a:gd name="T70" fmla="*/ 0 w 107"/>
                <a:gd name="T71" fmla="*/ 76 h 85"/>
                <a:gd name="T72" fmla="*/ 7 w 107"/>
                <a:gd name="T73" fmla="*/ 76 h 85"/>
                <a:gd name="T74" fmla="*/ 7 w 107"/>
                <a:gd name="T75" fmla="*/ 85 h 85"/>
                <a:gd name="T76" fmla="*/ 9 w 107"/>
                <a:gd name="T77" fmla="*/ 85 h 85"/>
                <a:gd name="T78" fmla="*/ 9 w 107"/>
                <a:gd name="T79" fmla="*/ 85 h 85"/>
                <a:gd name="T80" fmla="*/ 9 w 107"/>
                <a:gd name="T81" fmla="*/ 76 h 85"/>
                <a:gd name="T82" fmla="*/ 107 w 107"/>
                <a:gd name="T83" fmla="*/ 76 h 85"/>
                <a:gd name="T84" fmla="*/ 107 w 107"/>
                <a:gd name="T85" fmla="*/ 76 h 85"/>
                <a:gd name="T86" fmla="*/ 107 w 107"/>
                <a:gd name="T87" fmla="*/ 73 h 85"/>
                <a:gd name="T88" fmla="*/ 9 w 107"/>
                <a:gd name="T89" fmla="*/ 73 h 85"/>
                <a:gd name="T90" fmla="*/ 9 w 107"/>
                <a:gd name="T91" fmla="*/ 0 h 85"/>
                <a:gd name="T92" fmla="*/ 9 w 107"/>
                <a:gd name="T9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7" h="85">
                  <a:moveTo>
                    <a:pt x="9" y="0"/>
                  </a:moveTo>
                  <a:lnTo>
                    <a:pt x="7" y="0"/>
                  </a:lnTo>
                  <a:lnTo>
                    <a:pt x="7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7" y="31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7" y="43"/>
                  </a:lnTo>
                  <a:lnTo>
                    <a:pt x="7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7" y="54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7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" y="76"/>
                  </a:lnTo>
                  <a:lnTo>
                    <a:pt x="7" y="85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9" y="76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07" y="73"/>
                  </a:lnTo>
                  <a:lnTo>
                    <a:pt x="9" y="73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8" name="Freeform 124"/>
            <p:cNvSpPr>
              <a:spLocks noEditPoints="1"/>
            </p:cNvSpPr>
            <p:nvPr/>
          </p:nvSpPr>
          <p:spPr bwMode="auto">
            <a:xfrm>
              <a:off x="3863" y="2089"/>
              <a:ext cx="21" cy="64"/>
            </a:xfrm>
            <a:custGeom>
              <a:avLst/>
              <a:gdLst>
                <a:gd name="T0" fmla="*/ 8 w 9"/>
                <a:gd name="T1" fmla="*/ 24 h 27"/>
                <a:gd name="T2" fmla="*/ 8 w 9"/>
                <a:gd name="T3" fmla="*/ 24 h 27"/>
                <a:gd name="T4" fmla="*/ 6 w 9"/>
                <a:gd name="T5" fmla="*/ 24 h 27"/>
                <a:gd name="T6" fmla="*/ 8 w 9"/>
                <a:gd name="T7" fmla="*/ 23 h 27"/>
                <a:gd name="T8" fmla="*/ 7 w 9"/>
                <a:gd name="T9" fmla="*/ 25 h 27"/>
                <a:gd name="T10" fmla="*/ 6 w 9"/>
                <a:gd name="T11" fmla="*/ 23 h 27"/>
                <a:gd name="T12" fmla="*/ 6 w 9"/>
                <a:gd name="T13" fmla="*/ 22 h 27"/>
                <a:gd name="T14" fmla="*/ 8 w 9"/>
                <a:gd name="T15" fmla="*/ 21 h 27"/>
                <a:gd name="T16" fmla="*/ 6 w 9"/>
                <a:gd name="T17" fmla="*/ 21 h 27"/>
                <a:gd name="T18" fmla="*/ 8 w 9"/>
                <a:gd name="T19" fmla="*/ 17 h 27"/>
                <a:gd name="T20" fmla="*/ 8 w 9"/>
                <a:gd name="T21" fmla="*/ 19 h 27"/>
                <a:gd name="T22" fmla="*/ 6 w 9"/>
                <a:gd name="T23" fmla="*/ 19 h 27"/>
                <a:gd name="T24" fmla="*/ 6 w 9"/>
                <a:gd name="T25" fmla="*/ 18 h 27"/>
                <a:gd name="T26" fmla="*/ 8 w 9"/>
                <a:gd name="T27" fmla="*/ 16 h 27"/>
                <a:gd name="T28" fmla="*/ 6 w 9"/>
                <a:gd name="T29" fmla="*/ 19 h 27"/>
                <a:gd name="T30" fmla="*/ 6 w 9"/>
                <a:gd name="T31" fmla="*/ 15 h 27"/>
                <a:gd name="T32" fmla="*/ 8 w 9"/>
                <a:gd name="T33" fmla="*/ 14 h 27"/>
                <a:gd name="T34" fmla="*/ 6 w 9"/>
                <a:gd name="T35" fmla="*/ 14 h 27"/>
                <a:gd name="T36" fmla="*/ 8 w 9"/>
                <a:gd name="T37" fmla="*/ 9 h 27"/>
                <a:gd name="T38" fmla="*/ 8 w 9"/>
                <a:gd name="T39" fmla="*/ 11 h 27"/>
                <a:gd name="T40" fmla="*/ 6 w 9"/>
                <a:gd name="T41" fmla="*/ 11 h 27"/>
                <a:gd name="T42" fmla="*/ 6 w 9"/>
                <a:gd name="T43" fmla="*/ 10 h 27"/>
                <a:gd name="T44" fmla="*/ 6 w 9"/>
                <a:gd name="T45" fmla="*/ 10 h 27"/>
                <a:gd name="T46" fmla="*/ 8 w 9"/>
                <a:gd name="T47" fmla="*/ 9 h 27"/>
                <a:gd name="T48" fmla="*/ 6 w 9"/>
                <a:gd name="T49" fmla="*/ 11 h 27"/>
                <a:gd name="T50" fmla="*/ 3 w 9"/>
                <a:gd name="T51" fmla="*/ 25 h 27"/>
                <a:gd name="T52" fmla="*/ 1 w 9"/>
                <a:gd name="T53" fmla="*/ 4 h 27"/>
                <a:gd name="T54" fmla="*/ 5 w 9"/>
                <a:gd name="T55" fmla="*/ 25 h 27"/>
                <a:gd name="T56" fmla="*/ 6 w 9"/>
                <a:gd name="T57" fmla="*/ 7 h 27"/>
                <a:gd name="T58" fmla="*/ 8 w 9"/>
                <a:gd name="T59" fmla="*/ 6 h 27"/>
                <a:gd name="T60" fmla="*/ 6 w 9"/>
                <a:gd name="T61" fmla="*/ 6 h 27"/>
                <a:gd name="T62" fmla="*/ 7 w 9"/>
                <a:gd name="T63" fmla="*/ 2 h 27"/>
                <a:gd name="T64" fmla="*/ 8 w 9"/>
                <a:gd name="T65" fmla="*/ 3 h 27"/>
                <a:gd name="T66" fmla="*/ 6 w 9"/>
                <a:gd name="T67" fmla="*/ 6 h 27"/>
                <a:gd name="T68" fmla="*/ 2 w 9"/>
                <a:gd name="T69" fmla="*/ 3 h 27"/>
                <a:gd name="T70" fmla="*/ 7 w 9"/>
                <a:gd name="T71" fmla="*/ 1 h 27"/>
                <a:gd name="T72" fmla="*/ 7 w 9"/>
                <a:gd name="T73" fmla="*/ 2 h 27"/>
                <a:gd name="T74" fmla="*/ 7 w 9"/>
                <a:gd name="T75" fmla="*/ 0 h 27"/>
                <a:gd name="T76" fmla="*/ 4 w 9"/>
                <a:gd name="T77" fmla="*/ 0 h 27"/>
                <a:gd name="T78" fmla="*/ 1 w 9"/>
                <a:gd name="T79" fmla="*/ 3 h 27"/>
                <a:gd name="T80" fmla="*/ 1 w 9"/>
                <a:gd name="T81" fmla="*/ 3 h 27"/>
                <a:gd name="T82" fmla="*/ 0 w 9"/>
                <a:gd name="T83" fmla="*/ 3 h 27"/>
                <a:gd name="T84" fmla="*/ 1 w 9"/>
                <a:gd name="T85" fmla="*/ 26 h 27"/>
                <a:gd name="T86" fmla="*/ 3 w 9"/>
                <a:gd name="T87" fmla="*/ 26 h 27"/>
                <a:gd name="T88" fmla="*/ 6 w 9"/>
                <a:gd name="T89" fmla="*/ 27 h 27"/>
                <a:gd name="T90" fmla="*/ 9 w 9"/>
                <a:gd name="T91" fmla="*/ 25 h 27"/>
                <a:gd name="T92" fmla="*/ 9 w 9"/>
                <a:gd name="T93" fmla="*/ 24 h 27"/>
                <a:gd name="T94" fmla="*/ 9 w 9"/>
                <a:gd name="T95" fmla="*/ 24 h 27"/>
                <a:gd name="T96" fmla="*/ 9 w 9"/>
                <a:gd name="T97" fmla="*/ 0 h 27"/>
                <a:gd name="T98" fmla="*/ 9 w 9"/>
                <a:gd name="T99" fmla="*/ 0 h 27"/>
                <a:gd name="T100" fmla="*/ 8 w 9"/>
                <a:gd name="T101" fmla="*/ 0 h 27"/>
                <a:gd name="T102" fmla="*/ 7 w 9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7">
                  <a:moveTo>
                    <a:pt x="8" y="2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6" y="25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7" y="23"/>
                    <a:pt x="7" y="23"/>
                    <a:pt x="8" y="22"/>
                  </a:cubicBezTo>
                  <a:cubicBezTo>
                    <a:pt x="8" y="22"/>
                    <a:pt x="8" y="22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7" y="24"/>
                    <a:pt x="7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6" y="23"/>
                  </a:moveTo>
                  <a:cubicBezTo>
                    <a:pt x="6" y="23"/>
                    <a:pt x="6" y="23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7" y="20"/>
                    <a:pt x="8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7" y="22"/>
                    <a:pt x="7" y="23"/>
                    <a:pt x="6" y="23"/>
                  </a:cubicBezTo>
                  <a:moveTo>
                    <a:pt x="6" y="21"/>
                  </a:moveTo>
                  <a:cubicBezTo>
                    <a:pt x="6" y="21"/>
                    <a:pt x="6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1"/>
                    <a:pt x="6" y="21"/>
                  </a:cubicBezTo>
                  <a:moveTo>
                    <a:pt x="6" y="19"/>
                  </a:moveTo>
                  <a:cubicBezTo>
                    <a:pt x="6" y="19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7"/>
                    <a:pt x="7" y="16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7"/>
                    <a:pt x="7" y="18"/>
                    <a:pt x="6" y="19"/>
                  </a:cubicBezTo>
                  <a:moveTo>
                    <a:pt x="6" y="17"/>
                  </a:moveTo>
                  <a:cubicBezTo>
                    <a:pt x="6" y="16"/>
                    <a:pt x="6" y="15"/>
                    <a:pt x="6" y="15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8" y="12"/>
                    <a:pt x="8" y="13"/>
                    <a:pt x="8" y="14"/>
                  </a:cubicBezTo>
                  <a:cubicBezTo>
                    <a:pt x="7" y="15"/>
                    <a:pt x="7" y="16"/>
                    <a:pt x="6" y="17"/>
                  </a:cubicBezTo>
                  <a:moveTo>
                    <a:pt x="6" y="14"/>
                  </a:moveTo>
                  <a:cubicBezTo>
                    <a:pt x="6" y="13"/>
                    <a:pt x="6" y="12"/>
                    <a:pt x="6" y="12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3"/>
                    <a:pt x="6" y="14"/>
                  </a:cubicBezTo>
                  <a:moveTo>
                    <a:pt x="6" y="11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9"/>
                    <a:pt x="7" y="8"/>
                    <a:pt x="8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0"/>
                    <a:pt x="7" y="10"/>
                    <a:pt x="6" y="11"/>
                  </a:cubicBezTo>
                  <a:moveTo>
                    <a:pt x="5" y="25"/>
                  </a:moveTo>
                  <a:cubicBezTo>
                    <a:pt x="4" y="25"/>
                    <a:pt x="4" y="25"/>
                    <a:pt x="3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1" y="20"/>
                    <a:pt x="2" y="8"/>
                    <a:pt x="1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7"/>
                    <a:pt x="5" y="21"/>
                    <a:pt x="5" y="25"/>
                  </a:cubicBezTo>
                  <a:moveTo>
                    <a:pt x="6" y="9"/>
                  </a:moveTo>
                  <a:cubicBezTo>
                    <a:pt x="6" y="8"/>
                    <a:pt x="6" y="8"/>
                    <a:pt x="6" y="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6"/>
                  </a:cubicBezTo>
                  <a:cubicBezTo>
                    <a:pt x="7" y="7"/>
                    <a:pt x="7" y="8"/>
                    <a:pt x="6" y="9"/>
                  </a:cubicBezTo>
                  <a:moveTo>
                    <a:pt x="6" y="6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6"/>
                    <a:pt x="6" y="6"/>
                    <a:pt x="6" y="6"/>
                  </a:cubicBezTo>
                  <a:moveTo>
                    <a:pt x="5" y="3"/>
                  </a:moveTo>
                  <a:cubicBezTo>
                    <a:pt x="5" y="3"/>
                    <a:pt x="4" y="3"/>
                    <a:pt x="2" y="3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5" y="3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7"/>
                    <a:pt x="1" y="21"/>
                    <a:pt x="0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4" y="26"/>
                    <a:pt x="5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8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9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Freeform 125"/>
            <p:cNvSpPr>
              <a:spLocks noEditPoints="1"/>
            </p:cNvSpPr>
            <p:nvPr/>
          </p:nvSpPr>
          <p:spPr bwMode="auto">
            <a:xfrm>
              <a:off x="3886" y="2070"/>
              <a:ext cx="19" cy="83"/>
            </a:xfrm>
            <a:custGeom>
              <a:avLst/>
              <a:gdLst>
                <a:gd name="T0" fmla="*/ 7 w 8"/>
                <a:gd name="T1" fmla="*/ 31 h 35"/>
                <a:gd name="T2" fmla="*/ 6 w 8"/>
                <a:gd name="T3" fmla="*/ 33 h 35"/>
                <a:gd name="T4" fmla="*/ 6 w 8"/>
                <a:gd name="T5" fmla="*/ 31 h 35"/>
                <a:gd name="T6" fmla="*/ 7 w 8"/>
                <a:gd name="T7" fmla="*/ 29 h 35"/>
                <a:gd name="T8" fmla="*/ 6 w 8"/>
                <a:gd name="T9" fmla="*/ 33 h 35"/>
                <a:gd name="T10" fmla="*/ 6 w 8"/>
                <a:gd name="T11" fmla="*/ 29 h 35"/>
                <a:gd name="T12" fmla="*/ 7 w 8"/>
                <a:gd name="T13" fmla="*/ 28 h 35"/>
                <a:gd name="T14" fmla="*/ 6 w 8"/>
                <a:gd name="T15" fmla="*/ 28 h 35"/>
                <a:gd name="T16" fmla="*/ 7 w 8"/>
                <a:gd name="T17" fmla="*/ 24 h 35"/>
                <a:gd name="T18" fmla="*/ 6 w 8"/>
                <a:gd name="T19" fmla="*/ 28 h 35"/>
                <a:gd name="T20" fmla="*/ 6 w 8"/>
                <a:gd name="T21" fmla="*/ 25 h 35"/>
                <a:gd name="T22" fmla="*/ 7 w 8"/>
                <a:gd name="T23" fmla="*/ 24 h 35"/>
                <a:gd name="T24" fmla="*/ 6 w 8"/>
                <a:gd name="T25" fmla="*/ 26 h 35"/>
                <a:gd name="T26" fmla="*/ 6 w 8"/>
                <a:gd name="T27" fmla="*/ 23 h 35"/>
                <a:gd name="T28" fmla="*/ 7 w 8"/>
                <a:gd name="T29" fmla="*/ 21 h 35"/>
                <a:gd name="T30" fmla="*/ 6 w 8"/>
                <a:gd name="T31" fmla="*/ 24 h 35"/>
                <a:gd name="T32" fmla="*/ 6 w 8"/>
                <a:gd name="T33" fmla="*/ 20 h 35"/>
                <a:gd name="T34" fmla="*/ 7 w 8"/>
                <a:gd name="T35" fmla="*/ 19 h 35"/>
                <a:gd name="T36" fmla="*/ 6 w 8"/>
                <a:gd name="T37" fmla="*/ 19 h 35"/>
                <a:gd name="T38" fmla="*/ 6 w 8"/>
                <a:gd name="T39" fmla="*/ 17 h 35"/>
                <a:gd name="T40" fmla="*/ 7 w 8"/>
                <a:gd name="T41" fmla="*/ 14 h 35"/>
                <a:gd name="T42" fmla="*/ 6 w 8"/>
                <a:gd name="T43" fmla="*/ 19 h 35"/>
                <a:gd name="T44" fmla="*/ 5 w 8"/>
                <a:gd name="T45" fmla="*/ 15 h 35"/>
                <a:gd name="T46" fmla="*/ 7 w 8"/>
                <a:gd name="T47" fmla="*/ 13 h 35"/>
                <a:gd name="T48" fmla="*/ 5 w 8"/>
                <a:gd name="T49" fmla="*/ 13 h 35"/>
                <a:gd name="T50" fmla="*/ 6 w 8"/>
                <a:gd name="T51" fmla="*/ 10 h 35"/>
                <a:gd name="T52" fmla="*/ 7 w 8"/>
                <a:gd name="T53" fmla="*/ 10 h 35"/>
                <a:gd name="T54" fmla="*/ 5 w 8"/>
                <a:gd name="T55" fmla="*/ 10 h 35"/>
                <a:gd name="T56" fmla="*/ 7 w 8"/>
                <a:gd name="T57" fmla="*/ 4 h 35"/>
                <a:gd name="T58" fmla="*/ 7 w 8"/>
                <a:gd name="T59" fmla="*/ 7 h 35"/>
                <a:gd name="T60" fmla="*/ 5 w 8"/>
                <a:gd name="T61" fmla="*/ 10 h 35"/>
                <a:gd name="T62" fmla="*/ 3 w 8"/>
                <a:gd name="T63" fmla="*/ 33 h 35"/>
                <a:gd name="T64" fmla="*/ 1 w 8"/>
                <a:gd name="T65" fmla="*/ 4 h 35"/>
                <a:gd name="T66" fmla="*/ 5 w 8"/>
                <a:gd name="T67" fmla="*/ 33 h 35"/>
                <a:gd name="T68" fmla="*/ 5 w 8"/>
                <a:gd name="T69" fmla="*/ 4 h 35"/>
                <a:gd name="T70" fmla="*/ 7 w 8"/>
                <a:gd name="T71" fmla="*/ 3 h 35"/>
                <a:gd name="T72" fmla="*/ 7 w 8"/>
                <a:gd name="T73" fmla="*/ 4 h 35"/>
                <a:gd name="T74" fmla="*/ 5 w 8"/>
                <a:gd name="T75" fmla="*/ 3 h 35"/>
                <a:gd name="T76" fmla="*/ 4 w 8"/>
                <a:gd name="T77" fmla="*/ 1 h 35"/>
                <a:gd name="T78" fmla="*/ 7 w 8"/>
                <a:gd name="T79" fmla="*/ 1 h 35"/>
                <a:gd name="T80" fmla="*/ 5 w 8"/>
                <a:gd name="T81" fmla="*/ 3 h 35"/>
                <a:gd name="T82" fmla="*/ 8 w 8"/>
                <a:gd name="T83" fmla="*/ 0 h 35"/>
                <a:gd name="T84" fmla="*/ 3 w 8"/>
                <a:gd name="T85" fmla="*/ 0 h 35"/>
                <a:gd name="T86" fmla="*/ 0 w 8"/>
                <a:gd name="T87" fmla="*/ 3 h 35"/>
                <a:gd name="T88" fmla="*/ 0 w 8"/>
                <a:gd name="T89" fmla="*/ 3 h 35"/>
                <a:gd name="T90" fmla="*/ 0 w 8"/>
                <a:gd name="T91" fmla="*/ 4 h 35"/>
                <a:gd name="T92" fmla="*/ 0 w 8"/>
                <a:gd name="T93" fmla="*/ 34 h 35"/>
                <a:gd name="T94" fmla="*/ 0 w 8"/>
                <a:gd name="T95" fmla="*/ 34 h 35"/>
                <a:gd name="T96" fmla="*/ 5 w 8"/>
                <a:gd name="T97" fmla="*/ 34 h 35"/>
                <a:gd name="T98" fmla="*/ 5 w 8"/>
                <a:gd name="T99" fmla="*/ 34 h 35"/>
                <a:gd name="T100" fmla="*/ 8 w 8"/>
                <a:gd name="T101" fmla="*/ 33 h 35"/>
                <a:gd name="T102" fmla="*/ 8 w 8"/>
                <a:gd name="T103" fmla="*/ 32 h 35"/>
                <a:gd name="T104" fmla="*/ 8 w 8"/>
                <a:gd name="T105" fmla="*/ 5 h 35"/>
                <a:gd name="T106" fmla="*/ 8 w 8"/>
                <a:gd name="T107" fmla="*/ 1 h 35"/>
                <a:gd name="T108" fmla="*/ 8 w 8"/>
                <a:gd name="T109" fmla="*/ 1 h 35"/>
                <a:gd name="T110" fmla="*/ 8 w 8"/>
                <a:gd name="T1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" h="35">
                  <a:moveTo>
                    <a:pt x="6" y="33"/>
                  </a:moveTo>
                  <a:cubicBezTo>
                    <a:pt x="6" y="32"/>
                    <a:pt x="7" y="31"/>
                    <a:pt x="7" y="31"/>
                  </a:cubicBezTo>
                  <a:cubicBezTo>
                    <a:pt x="7" y="31"/>
                    <a:pt x="7" y="32"/>
                    <a:pt x="7" y="32"/>
                  </a:cubicBezTo>
                  <a:cubicBezTo>
                    <a:pt x="7" y="32"/>
                    <a:pt x="7" y="33"/>
                    <a:pt x="6" y="33"/>
                  </a:cubicBezTo>
                  <a:moveTo>
                    <a:pt x="6" y="33"/>
                  </a:moveTo>
                  <a:cubicBezTo>
                    <a:pt x="6" y="32"/>
                    <a:pt x="6" y="32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1"/>
                    <a:pt x="6" y="32"/>
                    <a:pt x="6" y="33"/>
                  </a:cubicBezTo>
                  <a:moveTo>
                    <a:pt x="6" y="30"/>
                  </a:moveTo>
                  <a:cubicBezTo>
                    <a:pt x="6" y="30"/>
                    <a:pt x="6" y="30"/>
                    <a:pt x="6" y="29"/>
                  </a:cubicBezTo>
                  <a:cubicBezTo>
                    <a:pt x="6" y="28"/>
                    <a:pt x="7" y="28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30"/>
                    <a:pt x="6" y="30"/>
                    <a:pt x="6" y="30"/>
                  </a:cubicBezTo>
                  <a:moveTo>
                    <a:pt x="6" y="28"/>
                  </a:moveTo>
                  <a:cubicBezTo>
                    <a:pt x="6" y="28"/>
                    <a:pt x="6" y="28"/>
                    <a:pt x="6" y="2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7" y="25"/>
                    <a:pt x="7" y="26"/>
                  </a:cubicBezTo>
                  <a:cubicBezTo>
                    <a:pt x="7" y="27"/>
                    <a:pt x="6" y="28"/>
                    <a:pt x="6" y="28"/>
                  </a:cubicBezTo>
                  <a:moveTo>
                    <a:pt x="6" y="26"/>
                  </a:moveTo>
                  <a:cubicBezTo>
                    <a:pt x="6" y="26"/>
                    <a:pt x="6" y="25"/>
                    <a:pt x="6" y="2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6" y="24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7" y="21"/>
                    <a:pt x="7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4"/>
                    <a:pt x="6" y="24"/>
                    <a:pt x="6" y="24"/>
                  </a:cubicBezTo>
                  <a:moveTo>
                    <a:pt x="6" y="22"/>
                  </a:moveTo>
                  <a:cubicBezTo>
                    <a:pt x="6" y="21"/>
                    <a:pt x="6" y="20"/>
                    <a:pt x="6" y="20"/>
                  </a:cubicBezTo>
                  <a:cubicBezTo>
                    <a:pt x="6" y="19"/>
                    <a:pt x="7" y="18"/>
                    <a:pt x="7" y="17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7" y="20"/>
                    <a:pt x="6" y="21"/>
                    <a:pt x="6" y="22"/>
                  </a:cubicBezTo>
                  <a:moveTo>
                    <a:pt x="6" y="19"/>
                  </a:moveTo>
                  <a:cubicBezTo>
                    <a:pt x="6" y="18"/>
                    <a:pt x="6" y="18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7" y="15"/>
                    <a:pt x="7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7" y="17"/>
                    <a:pt x="6" y="18"/>
                    <a:pt x="6" y="19"/>
                  </a:cubicBezTo>
                  <a:moveTo>
                    <a:pt x="6" y="16"/>
                  </a:moveTo>
                  <a:cubicBezTo>
                    <a:pt x="6" y="16"/>
                    <a:pt x="5" y="15"/>
                    <a:pt x="5" y="15"/>
                  </a:cubicBezTo>
                  <a:cubicBezTo>
                    <a:pt x="6" y="13"/>
                    <a:pt x="7" y="12"/>
                    <a:pt x="7" y="11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4"/>
                    <a:pt x="6" y="15"/>
                    <a:pt x="6" y="16"/>
                  </a:cubicBezTo>
                  <a:moveTo>
                    <a:pt x="5" y="13"/>
                  </a:move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1"/>
                    <a:pt x="6" y="12"/>
                    <a:pt x="5" y="13"/>
                  </a:cubicBezTo>
                  <a:moveTo>
                    <a:pt x="5" y="10"/>
                  </a:moveTo>
                  <a:cubicBezTo>
                    <a:pt x="5" y="9"/>
                    <a:pt x="5" y="8"/>
                    <a:pt x="5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5" y="33"/>
                  </a:moveTo>
                  <a:cubicBezTo>
                    <a:pt x="4" y="33"/>
                    <a:pt x="3" y="33"/>
                    <a:pt x="3" y="33"/>
                  </a:cubicBezTo>
                  <a:cubicBezTo>
                    <a:pt x="2" y="33"/>
                    <a:pt x="2" y="33"/>
                    <a:pt x="1" y="33"/>
                  </a:cubicBezTo>
                  <a:cubicBezTo>
                    <a:pt x="1" y="27"/>
                    <a:pt x="1" y="9"/>
                    <a:pt x="1" y="4"/>
                  </a:cubicBezTo>
                  <a:cubicBezTo>
                    <a:pt x="2" y="4"/>
                    <a:pt x="4" y="4"/>
                    <a:pt x="4" y="4"/>
                  </a:cubicBezTo>
                  <a:cubicBezTo>
                    <a:pt x="4" y="8"/>
                    <a:pt x="5" y="29"/>
                    <a:pt x="5" y="33"/>
                  </a:cubicBezTo>
                  <a:moveTo>
                    <a:pt x="5" y="6"/>
                  </a:move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4"/>
                  </a:cubicBezTo>
                  <a:cubicBezTo>
                    <a:pt x="5" y="6"/>
                    <a:pt x="5" y="6"/>
                    <a:pt x="5" y="6"/>
                  </a:cubicBezTo>
                  <a:moveTo>
                    <a:pt x="5" y="3"/>
                  </a:moveTo>
                  <a:cubicBezTo>
                    <a:pt x="5" y="3"/>
                    <a:pt x="3" y="3"/>
                    <a:pt x="2" y="3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0" y="28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2" y="34"/>
                    <a:pt x="3" y="34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6" y="34"/>
                    <a:pt x="7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9"/>
                    <a:pt x="8" y="12"/>
                    <a:pt x="8" y="5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0" name="Freeform 126"/>
            <p:cNvSpPr>
              <a:spLocks noEditPoints="1"/>
            </p:cNvSpPr>
            <p:nvPr/>
          </p:nvSpPr>
          <p:spPr bwMode="auto">
            <a:xfrm>
              <a:off x="3841" y="2108"/>
              <a:ext cx="22" cy="45"/>
            </a:xfrm>
            <a:custGeom>
              <a:avLst/>
              <a:gdLst>
                <a:gd name="T0" fmla="*/ 6 w 9"/>
                <a:gd name="T1" fmla="*/ 17 h 19"/>
                <a:gd name="T2" fmla="*/ 8 w 9"/>
                <a:gd name="T3" fmla="*/ 15 h 19"/>
                <a:gd name="T4" fmla="*/ 6 w 9"/>
                <a:gd name="T5" fmla="*/ 17 h 19"/>
                <a:gd name="T6" fmla="*/ 6 w 9"/>
                <a:gd name="T7" fmla="*/ 15 h 19"/>
                <a:gd name="T8" fmla="*/ 8 w 9"/>
                <a:gd name="T9" fmla="*/ 13 h 19"/>
                <a:gd name="T10" fmla="*/ 6 w 9"/>
                <a:gd name="T11" fmla="*/ 16 h 19"/>
                <a:gd name="T12" fmla="*/ 6 w 9"/>
                <a:gd name="T13" fmla="*/ 12 h 19"/>
                <a:gd name="T14" fmla="*/ 8 w 9"/>
                <a:gd name="T15" fmla="*/ 11 h 19"/>
                <a:gd name="T16" fmla="*/ 8 w 9"/>
                <a:gd name="T17" fmla="*/ 11 h 19"/>
                <a:gd name="T18" fmla="*/ 6 w 9"/>
                <a:gd name="T19" fmla="*/ 11 h 19"/>
                <a:gd name="T20" fmla="*/ 8 w 9"/>
                <a:gd name="T21" fmla="*/ 6 h 19"/>
                <a:gd name="T22" fmla="*/ 7 w 9"/>
                <a:gd name="T23" fmla="*/ 9 h 19"/>
                <a:gd name="T24" fmla="*/ 6 w 9"/>
                <a:gd name="T25" fmla="*/ 8 h 19"/>
                <a:gd name="T26" fmla="*/ 8 w 9"/>
                <a:gd name="T27" fmla="*/ 4 h 19"/>
                <a:gd name="T28" fmla="*/ 8 w 9"/>
                <a:gd name="T29" fmla="*/ 5 h 19"/>
                <a:gd name="T30" fmla="*/ 5 w 9"/>
                <a:gd name="T31" fmla="*/ 17 h 19"/>
                <a:gd name="T32" fmla="*/ 1 w 9"/>
                <a:gd name="T33" fmla="*/ 17 h 19"/>
                <a:gd name="T34" fmla="*/ 5 w 9"/>
                <a:gd name="T35" fmla="*/ 3 h 19"/>
                <a:gd name="T36" fmla="*/ 6 w 9"/>
                <a:gd name="T37" fmla="*/ 6 h 19"/>
                <a:gd name="T38" fmla="*/ 8 w 9"/>
                <a:gd name="T39" fmla="*/ 2 h 19"/>
                <a:gd name="T40" fmla="*/ 8 w 9"/>
                <a:gd name="T41" fmla="*/ 3 h 19"/>
                <a:gd name="T42" fmla="*/ 6 w 9"/>
                <a:gd name="T43" fmla="*/ 4 h 19"/>
                <a:gd name="T44" fmla="*/ 7 w 9"/>
                <a:gd name="T45" fmla="*/ 2 h 19"/>
                <a:gd name="T46" fmla="*/ 8 w 9"/>
                <a:gd name="T47" fmla="*/ 2 h 19"/>
                <a:gd name="T48" fmla="*/ 5 w 9"/>
                <a:gd name="T49" fmla="*/ 2 h 19"/>
                <a:gd name="T50" fmla="*/ 4 w 9"/>
                <a:gd name="T51" fmla="*/ 1 h 19"/>
                <a:gd name="T52" fmla="*/ 7 w 9"/>
                <a:gd name="T53" fmla="*/ 1 h 19"/>
                <a:gd name="T54" fmla="*/ 5 w 9"/>
                <a:gd name="T55" fmla="*/ 2 h 19"/>
                <a:gd name="T56" fmla="*/ 4 w 9"/>
                <a:gd name="T57" fmla="*/ 0 h 19"/>
                <a:gd name="T58" fmla="*/ 1 w 9"/>
                <a:gd name="T59" fmla="*/ 2 h 19"/>
                <a:gd name="T60" fmla="*/ 0 w 9"/>
                <a:gd name="T61" fmla="*/ 2 h 19"/>
                <a:gd name="T62" fmla="*/ 0 w 9"/>
                <a:gd name="T63" fmla="*/ 3 h 19"/>
                <a:gd name="T64" fmla="*/ 0 w 9"/>
                <a:gd name="T65" fmla="*/ 18 h 19"/>
                <a:gd name="T66" fmla="*/ 1 w 9"/>
                <a:gd name="T67" fmla="*/ 18 h 19"/>
                <a:gd name="T68" fmla="*/ 5 w 9"/>
                <a:gd name="T69" fmla="*/ 18 h 19"/>
                <a:gd name="T70" fmla="*/ 6 w 9"/>
                <a:gd name="T71" fmla="*/ 18 h 19"/>
                <a:gd name="T72" fmla="*/ 7 w 9"/>
                <a:gd name="T73" fmla="*/ 18 h 19"/>
                <a:gd name="T74" fmla="*/ 7 w 9"/>
                <a:gd name="T75" fmla="*/ 18 h 19"/>
                <a:gd name="T76" fmla="*/ 9 w 9"/>
                <a:gd name="T77" fmla="*/ 17 h 19"/>
                <a:gd name="T78" fmla="*/ 9 w 9"/>
                <a:gd name="T79" fmla="*/ 16 h 19"/>
                <a:gd name="T80" fmla="*/ 9 w 9"/>
                <a:gd name="T81" fmla="*/ 0 h 19"/>
                <a:gd name="T82" fmla="*/ 9 w 9"/>
                <a:gd name="T83" fmla="*/ 0 h 19"/>
                <a:gd name="T84" fmla="*/ 8 w 9"/>
                <a:gd name="T85" fmla="*/ 0 h 19"/>
                <a:gd name="T86" fmla="*/ 8 w 9"/>
                <a:gd name="T8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" h="19"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6" y="17"/>
                  </a:cubicBezTo>
                  <a:moveTo>
                    <a:pt x="6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2"/>
                    <a:pt x="8" y="11"/>
                  </a:cubicBezTo>
                  <a:cubicBezTo>
                    <a:pt x="8" y="12"/>
                    <a:pt x="8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4"/>
                    <a:pt x="7" y="15"/>
                    <a:pt x="6" y="16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2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6" y="13"/>
                    <a:pt x="6" y="14"/>
                  </a:cubicBezTo>
                  <a:moveTo>
                    <a:pt x="6" y="11"/>
                  </a:moveTo>
                  <a:cubicBezTo>
                    <a:pt x="6" y="11"/>
                    <a:pt x="6" y="10"/>
                    <a:pt x="6" y="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1"/>
                    <a:pt x="6" y="11"/>
                    <a:pt x="6" y="11"/>
                  </a:cubicBezTo>
                  <a:moveTo>
                    <a:pt x="6" y="8"/>
                  </a:moveTo>
                  <a:cubicBezTo>
                    <a:pt x="6" y="8"/>
                    <a:pt x="6" y="7"/>
                    <a:pt x="6" y="7"/>
                  </a:cubicBezTo>
                  <a:cubicBezTo>
                    <a:pt x="7" y="6"/>
                    <a:pt x="7" y="5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8"/>
                    <a:pt x="6" y="8"/>
                    <a:pt x="6" y="8"/>
                  </a:cubicBezTo>
                  <a:moveTo>
                    <a:pt x="5" y="17"/>
                  </a:moveTo>
                  <a:cubicBezTo>
                    <a:pt x="4" y="17"/>
                    <a:pt x="4" y="17"/>
                    <a:pt x="3" y="17"/>
                  </a:cubicBezTo>
                  <a:cubicBezTo>
                    <a:pt x="3" y="17"/>
                    <a:pt x="2" y="17"/>
                    <a:pt x="1" y="17"/>
                  </a:cubicBezTo>
                  <a:cubicBezTo>
                    <a:pt x="1" y="11"/>
                    <a:pt x="1" y="7"/>
                    <a:pt x="1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5"/>
                    <a:pt x="5" y="13"/>
                    <a:pt x="5" y="17"/>
                  </a:cubicBezTo>
                  <a:moveTo>
                    <a:pt x="6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7" y="3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4"/>
                    <a:pt x="6" y="5"/>
                    <a:pt x="6" y="6"/>
                  </a:cubicBezTo>
                  <a:moveTo>
                    <a:pt x="6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6" y="3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moveTo>
                    <a:pt x="5" y="2"/>
                  </a:moveTo>
                  <a:cubicBezTo>
                    <a:pt x="5" y="2"/>
                    <a:pt x="4" y="2"/>
                    <a:pt x="2" y="2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5" y="2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0" y="11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4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9"/>
                    <a:pt x="9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1" name="Freeform 127"/>
            <p:cNvSpPr>
              <a:spLocks noEditPoints="1"/>
            </p:cNvSpPr>
            <p:nvPr/>
          </p:nvSpPr>
          <p:spPr bwMode="auto">
            <a:xfrm>
              <a:off x="3908" y="2098"/>
              <a:ext cx="21" cy="55"/>
            </a:xfrm>
            <a:custGeom>
              <a:avLst/>
              <a:gdLst>
                <a:gd name="T0" fmla="*/ 8 w 9"/>
                <a:gd name="T1" fmla="*/ 19 h 23"/>
                <a:gd name="T2" fmla="*/ 7 w 9"/>
                <a:gd name="T3" fmla="*/ 21 h 23"/>
                <a:gd name="T4" fmla="*/ 6 w 9"/>
                <a:gd name="T5" fmla="*/ 19 h 23"/>
                <a:gd name="T6" fmla="*/ 8 w 9"/>
                <a:gd name="T7" fmla="*/ 17 h 23"/>
                <a:gd name="T8" fmla="*/ 6 w 9"/>
                <a:gd name="T9" fmla="*/ 21 h 23"/>
                <a:gd name="T10" fmla="*/ 6 w 9"/>
                <a:gd name="T11" fmla="*/ 17 h 23"/>
                <a:gd name="T12" fmla="*/ 8 w 9"/>
                <a:gd name="T13" fmla="*/ 14 h 23"/>
                <a:gd name="T14" fmla="*/ 8 w 9"/>
                <a:gd name="T15" fmla="*/ 16 h 23"/>
                <a:gd name="T16" fmla="*/ 6 w 9"/>
                <a:gd name="T17" fmla="*/ 16 h 23"/>
                <a:gd name="T18" fmla="*/ 6 w 9"/>
                <a:gd name="T19" fmla="*/ 14 h 23"/>
                <a:gd name="T20" fmla="*/ 8 w 9"/>
                <a:gd name="T21" fmla="*/ 14 h 23"/>
                <a:gd name="T22" fmla="*/ 6 w 9"/>
                <a:gd name="T23" fmla="*/ 16 h 23"/>
                <a:gd name="T24" fmla="*/ 6 w 9"/>
                <a:gd name="T25" fmla="*/ 12 h 23"/>
                <a:gd name="T26" fmla="*/ 8 w 9"/>
                <a:gd name="T27" fmla="*/ 12 h 23"/>
                <a:gd name="T28" fmla="*/ 6 w 9"/>
                <a:gd name="T29" fmla="*/ 14 h 23"/>
                <a:gd name="T30" fmla="*/ 6 w 9"/>
                <a:gd name="T31" fmla="*/ 10 h 23"/>
                <a:gd name="T32" fmla="*/ 8 w 9"/>
                <a:gd name="T33" fmla="*/ 9 h 23"/>
                <a:gd name="T34" fmla="*/ 6 w 9"/>
                <a:gd name="T35" fmla="*/ 11 h 23"/>
                <a:gd name="T36" fmla="*/ 6 w 9"/>
                <a:gd name="T37" fmla="*/ 10 h 23"/>
                <a:gd name="T38" fmla="*/ 6 w 9"/>
                <a:gd name="T39" fmla="*/ 8 h 23"/>
                <a:gd name="T40" fmla="*/ 7 w 9"/>
                <a:gd name="T41" fmla="*/ 8 h 23"/>
                <a:gd name="T42" fmla="*/ 8 w 9"/>
                <a:gd name="T43" fmla="*/ 6 h 23"/>
                <a:gd name="T44" fmla="*/ 8 w 9"/>
                <a:gd name="T45" fmla="*/ 7 h 23"/>
                <a:gd name="T46" fmla="*/ 6 w 9"/>
                <a:gd name="T47" fmla="*/ 9 h 23"/>
                <a:gd name="T48" fmla="*/ 3 w 9"/>
                <a:gd name="T49" fmla="*/ 21 h 23"/>
                <a:gd name="T50" fmla="*/ 1 w 9"/>
                <a:gd name="T51" fmla="*/ 4 h 23"/>
                <a:gd name="T52" fmla="*/ 5 w 9"/>
                <a:gd name="T53" fmla="*/ 21 h 23"/>
                <a:gd name="T54" fmla="*/ 6 w 9"/>
                <a:gd name="T55" fmla="*/ 6 h 23"/>
                <a:gd name="T56" fmla="*/ 8 w 9"/>
                <a:gd name="T57" fmla="*/ 5 h 23"/>
                <a:gd name="T58" fmla="*/ 6 w 9"/>
                <a:gd name="T59" fmla="*/ 7 h 23"/>
                <a:gd name="T60" fmla="*/ 6 w 9"/>
                <a:gd name="T61" fmla="*/ 4 h 23"/>
                <a:gd name="T62" fmla="*/ 8 w 9"/>
                <a:gd name="T63" fmla="*/ 2 h 23"/>
                <a:gd name="T64" fmla="*/ 8 w 9"/>
                <a:gd name="T65" fmla="*/ 3 h 23"/>
                <a:gd name="T66" fmla="*/ 5 w 9"/>
                <a:gd name="T67" fmla="*/ 3 h 23"/>
                <a:gd name="T68" fmla="*/ 4 w 9"/>
                <a:gd name="T69" fmla="*/ 1 h 23"/>
                <a:gd name="T70" fmla="*/ 7 w 9"/>
                <a:gd name="T71" fmla="*/ 1 h 23"/>
                <a:gd name="T72" fmla="*/ 5 w 9"/>
                <a:gd name="T73" fmla="*/ 3 h 23"/>
                <a:gd name="T74" fmla="*/ 4 w 9"/>
                <a:gd name="T75" fmla="*/ 0 h 23"/>
                <a:gd name="T76" fmla="*/ 1 w 9"/>
                <a:gd name="T77" fmla="*/ 3 h 23"/>
                <a:gd name="T78" fmla="*/ 1 w 9"/>
                <a:gd name="T79" fmla="*/ 3 h 23"/>
                <a:gd name="T80" fmla="*/ 0 w 9"/>
                <a:gd name="T81" fmla="*/ 4 h 23"/>
                <a:gd name="T82" fmla="*/ 0 w 9"/>
                <a:gd name="T83" fmla="*/ 22 h 23"/>
                <a:gd name="T84" fmla="*/ 1 w 9"/>
                <a:gd name="T85" fmla="*/ 22 h 23"/>
                <a:gd name="T86" fmla="*/ 6 w 9"/>
                <a:gd name="T87" fmla="*/ 22 h 23"/>
                <a:gd name="T88" fmla="*/ 6 w 9"/>
                <a:gd name="T89" fmla="*/ 22 h 23"/>
                <a:gd name="T90" fmla="*/ 9 w 9"/>
                <a:gd name="T91" fmla="*/ 21 h 23"/>
                <a:gd name="T92" fmla="*/ 9 w 9"/>
                <a:gd name="T93" fmla="*/ 20 h 23"/>
                <a:gd name="T94" fmla="*/ 9 w 9"/>
                <a:gd name="T95" fmla="*/ 1 h 23"/>
                <a:gd name="T96" fmla="*/ 9 w 9"/>
                <a:gd name="T97" fmla="*/ 1 h 23"/>
                <a:gd name="T98" fmla="*/ 9 w 9"/>
                <a:gd name="T99" fmla="*/ 0 h 23"/>
                <a:gd name="T100" fmla="*/ 8 w 9"/>
                <a:gd name="T10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" h="23">
                  <a:moveTo>
                    <a:pt x="7" y="21"/>
                  </a:moveTo>
                  <a:cubicBezTo>
                    <a:pt x="7" y="20"/>
                    <a:pt x="8" y="20"/>
                    <a:pt x="8" y="19"/>
                  </a:cubicBezTo>
                  <a:cubicBezTo>
                    <a:pt x="8" y="19"/>
                    <a:pt x="8" y="20"/>
                    <a:pt x="8" y="20"/>
                  </a:cubicBezTo>
                  <a:cubicBezTo>
                    <a:pt x="8" y="20"/>
                    <a:pt x="7" y="20"/>
                    <a:pt x="7" y="21"/>
                  </a:cubicBezTo>
                  <a:moveTo>
                    <a:pt x="6" y="21"/>
                  </a:moveTo>
                  <a:cubicBezTo>
                    <a:pt x="6" y="20"/>
                    <a:pt x="6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7" y="19"/>
                    <a:pt x="7" y="20"/>
                    <a:pt x="6" y="21"/>
                  </a:cubicBezTo>
                  <a:moveTo>
                    <a:pt x="6" y="18"/>
                  </a:moveTo>
                  <a:cubicBezTo>
                    <a:pt x="6" y="18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8"/>
                    <a:pt x="6" y="18"/>
                    <a:pt x="6" y="18"/>
                  </a:cubicBezTo>
                  <a:moveTo>
                    <a:pt x="6" y="16"/>
                  </a:moveTo>
                  <a:cubicBezTo>
                    <a:pt x="6" y="16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8" y="13"/>
                    <a:pt x="8" y="13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7" y="13"/>
                    <a:pt x="6" y="14"/>
                  </a:cubicBezTo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7" y="9"/>
                    <a:pt x="7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6" y="9"/>
                  </a:moveTo>
                  <a:cubicBezTo>
                    <a:pt x="6" y="9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9"/>
                    <a:pt x="6" y="9"/>
                  </a:cubicBezTo>
                  <a:moveTo>
                    <a:pt x="5" y="21"/>
                  </a:move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2" y="21"/>
                    <a:pt x="2" y="21"/>
                  </a:cubicBezTo>
                  <a:cubicBezTo>
                    <a:pt x="2" y="16"/>
                    <a:pt x="2" y="8"/>
                    <a:pt x="1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7"/>
                    <a:pt x="5" y="17"/>
                    <a:pt x="5" y="21"/>
                  </a:cubicBezTo>
                  <a:moveTo>
                    <a:pt x="6" y="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moveTo>
                    <a:pt x="6" y="5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moveTo>
                    <a:pt x="5" y="3"/>
                  </a:moveTo>
                  <a:cubicBezTo>
                    <a:pt x="5" y="3"/>
                    <a:pt x="4" y="3"/>
                    <a:pt x="2" y="3"/>
                  </a:cubicBezTo>
                  <a:cubicBezTo>
                    <a:pt x="3" y="2"/>
                    <a:pt x="4" y="2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3"/>
                    <a:pt x="5" y="3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2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8"/>
                    <a:pt x="1" y="16"/>
                    <a:pt x="0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2"/>
                    <a:pt x="3" y="22"/>
                    <a:pt x="3" y="22"/>
                  </a:cubicBezTo>
                  <a:cubicBezTo>
                    <a:pt x="4" y="22"/>
                    <a:pt x="5" y="22"/>
                    <a:pt x="6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8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5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2" name="Freeform 128"/>
            <p:cNvSpPr>
              <a:spLocks noEditPoints="1"/>
            </p:cNvSpPr>
            <p:nvPr/>
          </p:nvSpPr>
          <p:spPr bwMode="auto">
            <a:xfrm>
              <a:off x="3444" y="2408"/>
              <a:ext cx="138" cy="147"/>
            </a:xfrm>
            <a:custGeom>
              <a:avLst/>
              <a:gdLst>
                <a:gd name="T0" fmla="*/ 15 w 58"/>
                <a:gd name="T1" fmla="*/ 50 h 62"/>
                <a:gd name="T2" fmla="*/ 20 w 58"/>
                <a:gd name="T3" fmla="*/ 50 h 62"/>
                <a:gd name="T4" fmla="*/ 34 w 58"/>
                <a:gd name="T5" fmla="*/ 58 h 62"/>
                <a:gd name="T6" fmla="*/ 19 w 58"/>
                <a:gd name="T7" fmla="*/ 11 h 62"/>
                <a:gd name="T8" fmla="*/ 20 w 58"/>
                <a:gd name="T9" fmla="*/ 8 h 62"/>
                <a:gd name="T10" fmla="*/ 24 w 58"/>
                <a:gd name="T11" fmla="*/ 2 h 62"/>
                <a:gd name="T12" fmla="*/ 22 w 58"/>
                <a:gd name="T13" fmla="*/ 9 h 62"/>
                <a:gd name="T14" fmla="*/ 23 w 58"/>
                <a:gd name="T15" fmla="*/ 10 h 62"/>
                <a:gd name="T16" fmla="*/ 20 w 58"/>
                <a:gd name="T17" fmla="*/ 12 h 62"/>
                <a:gd name="T18" fmla="*/ 19 w 58"/>
                <a:gd name="T19" fmla="*/ 15 h 62"/>
                <a:gd name="T20" fmla="*/ 18 w 58"/>
                <a:gd name="T21" fmla="*/ 17 h 62"/>
                <a:gd name="T22" fmla="*/ 15 w 58"/>
                <a:gd name="T23" fmla="*/ 22 h 62"/>
                <a:gd name="T24" fmla="*/ 15 w 58"/>
                <a:gd name="T25" fmla="*/ 24 h 62"/>
                <a:gd name="T26" fmla="*/ 11 w 58"/>
                <a:gd name="T27" fmla="*/ 28 h 62"/>
                <a:gd name="T28" fmla="*/ 13 w 58"/>
                <a:gd name="T29" fmla="*/ 31 h 62"/>
                <a:gd name="T30" fmla="*/ 10 w 58"/>
                <a:gd name="T31" fmla="*/ 31 h 62"/>
                <a:gd name="T32" fmla="*/ 5 w 58"/>
                <a:gd name="T33" fmla="*/ 38 h 62"/>
                <a:gd name="T34" fmla="*/ 35 w 58"/>
                <a:gd name="T35" fmla="*/ 54 h 62"/>
                <a:gd name="T36" fmla="*/ 14 w 58"/>
                <a:gd name="T37" fmla="*/ 46 h 62"/>
                <a:gd name="T38" fmla="*/ 7 w 58"/>
                <a:gd name="T39" fmla="*/ 32 h 62"/>
                <a:gd name="T40" fmla="*/ 9 w 58"/>
                <a:gd name="T41" fmla="*/ 26 h 62"/>
                <a:gd name="T42" fmla="*/ 13 w 58"/>
                <a:gd name="T43" fmla="*/ 24 h 62"/>
                <a:gd name="T44" fmla="*/ 15 w 58"/>
                <a:gd name="T45" fmla="*/ 19 h 62"/>
                <a:gd name="T46" fmla="*/ 17 w 58"/>
                <a:gd name="T47" fmla="*/ 13 h 62"/>
                <a:gd name="T48" fmla="*/ 25 w 58"/>
                <a:gd name="T49" fmla="*/ 10 h 62"/>
                <a:gd name="T50" fmla="*/ 26 w 58"/>
                <a:gd name="T51" fmla="*/ 3 h 62"/>
                <a:gd name="T52" fmla="*/ 57 w 58"/>
                <a:gd name="T53" fmla="*/ 16 h 62"/>
                <a:gd name="T54" fmla="*/ 30 w 58"/>
                <a:gd name="T55" fmla="*/ 51 h 62"/>
                <a:gd name="T56" fmla="*/ 10 w 58"/>
                <a:gd name="T57" fmla="*/ 32 h 62"/>
                <a:gd name="T58" fmla="*/ 13 w 58"/>
                <a:gd name="T59" fmla="*/ 29 h 62"/>
                <a:gd name="T60" fmla="*/ 15 w 58"/>
                <a:gd name="T61" fmla="*/ 25 h 62"/>
                <a:gd name="T62" fmla="*/ 18 w 58"/>
                <a:gd name="T63" fmla="*/ 18 h 62"/>
                <a:gd name="T64" fmla="*/ 20 w 58"/>
                <a:gd name="T65" fmla="*/ 14 h 62"/>
                <a:gd name="T66" fmla="*/ 27 w 58"/>
                <a:gd name="T67" fmla="*/ 0 h 62"/>
                <a:gd name="T68" fmla="*/ 23 w 58"/>
                <a:gd name="T69" fmla="*/ 1 h 62"/>
                <a:gd name="T70" fmla="*/ 19 w 58"/>
                <a:gd name="T71" fmla="*/ 9 h 62"/>
                <a:gd name="T72" fmla="*/ 20 w 58"/>
                <a:gd name="T73" fmla="*/ 11 h 62"/>
                <a:gd name="T74" fmla="*/ 18 w 58"/>
                <a:gd name="T75" fmla="*/ 10 h 62"/>
                <a:gd name="T76" fmla="*/ 15 w 58"/>
                <a:gd name="T77" fmla="*/ 15 h 62"/>
                <a:gd name="T78" fmla="*/ 15 w 58"/>
                <a:gd name="T79" fmla="*/ 18 h 62"/>
                <a:gd name="T80" fmla="*/ 11 w 58"/>
                <a:gd name="T81" fmla="*/ 22 h 62"/>
                <a:gd name="T82" fmla="*/ 12 w 58"/>
                <a:gd name="T83" fmla="*/ 23 h 62"/>
                <a:gd name="T84" fmla="*/ 10 w 58"/>
                <a:gd name="T85" fmla="*/ 24 h 62"/>
                <a:gd name="T86" fmla="*/ 7 w 58"/>
                <a:gd name="T87" fmla="*/ 28 h 62"/>
                <a:gd name="T88" fmla="*/ 7 w 58"/>
                <a:gd name="T89" fmla="*/ 31 h 62"/>
                <a:gd name="T90" fmla="*/ 4 w 58"/>
                <a:gd name="T91" fmla="*/ 32 h 62"/>
                <a:gd name="T92" fmla="*/ 3 w 58"/>
                <a:gd name="T93" fmla="*/ 40 h 62"/>
                <a:gd name="T94" fmla="*/ 15 w 58"/>
                <a:gd name="T95" fmla="*/ 51 h 62"/>
                <a:gd name="T96" fmla="*/ 34 w 58"/>
                <a:gd name="T97" fmla="*/ 62 h 62"/>
                <a:gd name="T98" fmla="*/ 39 w 58"/>
                <a:gd name="T99" fmla="*/ 57 h 62"/>
                <a:gd name="T100" fmla="*/ 56 w 58"/>
                <a:gd name="T101" fmla="*/ 21 h 62"/>
                <a:gd name="T102" fmla="*/ 27 w 58"/>
                <a:gd name="T10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" h="62">
                  <a:moveTo>
                    <a:pt x="34" y="61"/>
                  </a:moveTo>
                  <a:cubicBezTo>
                    <a:pt x="32" y="59"/>
                    <a:pt x="28" y="57"/>
                    <a:pt x="25" y="56"/>
                  </a:cubicBezTo>
                  <a:cubicBezTo>
                    <a:pt x="24" y="55"/>
                    <a:pt x="22" y="54"/>
                    <a:pt x="21" y="54"/>
                  </a:cubicBezTo>
                  <a:cubicBezTo>
                    <a:pt x="19" y="53"/>
                    <a:pt x="17" y="52"/>
                    <a:pt x="15" y="5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3" y="41"/>
                    <a:pt x="3" y="4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6" y="48"/>
                    <a:pt x="18" y="49"/>
                    <a:pt x="20" y="50"/>
                  </a:cubicBezTo>
                  <a:cubicBezTo>
                    <a:pt x="21" y="51"/>
                    <a:pt x="22" y="52"/>
                    <a:pt x="24" y="52"/>
                  </a:cubicBezTo>
                  <a:cubicBezTo>
                    <a:pt x="27" y="54"/>
                    <a:pt x="30" y="55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7"/>
                    <a:pt x="35" y="55"/>
                    <a:pt x="36" y="54"/>
                  </a:cubicBezTo>
                  <a:cubicBezTo>
                    <a:pt x="36" y="55"/>
                    <a:pt x="37" y="55"/>
                    <a:pt x="37" y="55"/>
                  </a:cubicBezTo>
                  <a:cubicBezTo>
                    <a:pt x="36" y="57"/>
                    <a:pt x="35" y="59"/>
                    <a:pt x="34" y="61"/>
                  </a:cubicBezTo>
                  <a:moveTo>
                    <a:pt x="19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1" y="6"/>
                    <a:pt x="22" y="5"/>
                  </a:cubicBezTo>
                  <a:cubicBezTo>
                    <a:pt x="22" y="4"/>
                    <a:pt x="22" y="4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4" y="4"/>
                    <a:pt x="24" y="4"/>
                  </a:cubicBezTo>
                  <a:cubicBezTo>
                    <a:pt x="24" y="5"/>
                    <a:pt x="23" y="6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1"/>
                    <a:pt x="21" y="11"/>
                    <a:pt x="20" y="12"/>
                  </a:cubicBezTo>
                  <a:cubicBezTo>
                    <a:pt x="20" y="13"/>
                    <a:pt x="19" y="14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6"/>
                  </a:cubicBezTo>
                  <a:cubicBezTo>
                    <a:pt x="21" y="16"/>
                    <a:pt x="21" y="17"/>
                    <a:pt x="20" y="17"/>
                  </a:cubicBezTo>
                  <a:cubicBezTo>
                    <a:pt x="20" y="17"/>
                    <a:pt x="20" y="17"/>
                    <a:pt x="19" y="17"/>
                  </a:cubicBezTo>
                  <a:cubicBezTo>
                    <a:pt x="19" y="17"/>
                    <a:pt x="19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8"/>
                    <a:pt x="16" y="20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4"/>
                    <a:pt x="16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5"/>
                    <a:pt x="13" y="25"/>
                    <a:pt x="13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9"/>
                    <a:pt x="12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2" y="31"/>
                    <a:pt x="12" y="31"/>
                    <a:pt x="11" y="31"/>
                  </a:cubicBezTo>
                  <a:cubicBezTo>
                    <a:pt x="11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5"/>
                    <a:pt x="8" y="35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8"/>
                    <a:pt x="23" y="49"/>
                    <a:pt x="25" y="50"/>
                  </a:cubicBezTo>
                  <a:cubicBezTo>
                    <a:pt x="27" y="50"/>
                    <a:pt x="28" y="51"/>
                    <a:pt x="29" y="51"/>
                  </a:cubicBezTo>
                  <a:cubicBezTo>
                    <a:pt x="31" y="52"/>
                    <a:pt x="33" y="53"/>
                    <a:pt x="35" y="54"/>
                  </a:cubicBezTo>
                  <a:cubicBezTo>
                    <a:pt x="34" y="55"/>
                    <a:pt x="34" y="56"/>
                    <a:pt x="33" y="57"/>
                  </a:cubicBezTo>
                  <a:cubicBezTo>
                    <a:pt x="31" y="55"/>
                    <a:pt x="27" y="53"/>
                    <a:pt x="24" y="52"/>
                  </a:cubicBezTo>
                  <a:cubicBezTo>
                    <a:pt x="23" y="51"/>
                    <a:pt x="21" y="50"/>
                    <a:pt x="20" y="50"/>
                  </a:cubicBezTo>
                  <a:cubicBezTo>
                    <a:pt x="18" y="49"/>
                    <a:pt x="16" y="47"/>
                    <a:pt x="14" y="46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5"/>
                    <a:pt x="3" y="35"/>
                    <a:pt x="5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2"/>
                    <a:pt x="7" y="32"/>
                  </a:cubicBezTo>
                  <a:cubicBezTo>
                    <a:pt x="7" y="32"/>
                    <a:pt x="8" y="32"/>
                    <a:pt x="9" y="31"/>
                  </a:cubicBezTo>
                  <a:cubicBezTo>
                    <a:pt x="9" y="31"/>
                    <a:pt x="9" y="30"/>
                    <a:pt x="9" y="29"/>
                  </a:cubicBezTo>
                  <a:cubicBezTo>
                    <a:pt x="9" y="29"/>
                    <a:pt x="8" y="28"/>
                    <a:pt x="8" y="28"/>
                  </a:cubicBezTo>
                  <a:cubicBezTo>
                    <a:pt x="8" y="27"/>
                    <a:pt x="9" y="27"/>
                    <a:pt x="9" y="26"/>
                  </a:cubicBezTo>
                  <a:cubicBezTo>
                    <a:pt x="9" y="26"/>
                    <a:pt x="10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1"/>
                    <a:pt x="14" y="19"/>
                    <a:pt x="14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6" y="19"/>
                    <a:pt x="17" y="18"/>
                    <a:pt x="17" y="18"/>
                  </a:cubicBezTo>
                  <a:cubicBezTo>
                    <a:pt x="17" y="17"/>
                    <a:pt x="17" y="16"/>
                    <a:pt x="17" y="16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4"/>
                    <a:pt x="17" y="14"/>
                    <a:pt x="17" y="13"/>
                  </a:cubicBezTo>
                  <a:cubicBezTo>
                    <a:pt x="18" y="12"/>
                    <a:pt x="18" y="12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moveTo>
                    <a:pt x="23" y="11"/>
                  </a:moveTo>
                  <a:cubicBezTo>
                    <a:pt x="24" y="11"/>
                    <a:pt x="24" y="11"/>
                    <a:pt x="25" y="10"/>
                  </a:cubicBezTo>
                  <a:cubicBezTo>
                    <a:pt x="25" y="10"/>
                    <a:pt x="25" y="9"/>
                    <a:pt x="24" y="9"/>
                  </a:cubicBezTo>
                  <a:cubicBezTo>
                    <a:pt x="24" y="8"/>
                    <a:pt x="24" y="8"/>
                    <a:pt x="23" y="8"/>
                  </a:cubicBezTo>
                  <a:cubicBezTo>
                    <a:pt x="24" y="6"/>
                    <a:pt x="25" y="5"/>
                    <a:pt x="25" y="5"/>
                  </a:cubicBezTo>
                  <a:cubicBezTo>
                    <a:pt x="25" y="4"/>
                    <a:pt x="25" y="4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7" y="1"/>
                  </a:cubicBezTo>
                  <a:cubicBezTo>
                    <a:pt x="37" y="5"/>
                    <a:pt x="47" y="11"/>
                    <a:pt x="57" y="16"/>
                  </a:cubicBezTo>
                  <a:cubicBezTo>
                    <a:pt x="56" y="18"/>
                    <a:pt x="56" y="19"/>
                    <a:pt x="55" y="21"/>
                  </a:cubicBezTo>
                  <a:cubicBezTo>
                    <a:pt x="55" y="22"/>
                    <a:pt x="55" y="22"/>
                    <a:pt x="54" y="24"/>
                  </a:cubicBezTo>
                  <a:cubicBezTo>
                    <a:pt x="49" y="37"/>
                    <a:pt x="45" y="44"/>
                    <a:pt x="39" y="56"/>
                  </a:cubicBezTo>
                  <a:cubicBezTo>
                    <a:pt x="36" y="53"/>
                    <a:pt x="33" y="52"/>
                    <a:pt x="30" y="51"/>
                  </a:cubicBezTo>
                  <a:cubicBezTo>
                    <a:pt x="28" y="50"/>
                    <a:pt x="27" y="50"/>
                    <a:pt x="26" y="49"/>
                  </a:cubicBezTo>
                  <a:cubicBezTo>
                    <a:pt x="24" y="48"/>
                    <a:pt x="22" y="47"/>
                    <a:pt x="20" y="46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8" y="35"/>
                    <a:pt x="8" y="35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2" y="32"/>
                    <a:pt x="13" y="32"/>
                    <a:pt x="13" y="31"/>
                  </a:cubicBezTo>
                  <a:cubicBezTo>
                    <a:pt x="14" y="31"/>
                    <a:pt x="14" y="30"/>
                    <a:pt x="13" y="29"/>
                  </a:cubicBezTo>
                  <a:cubicBezTo>
                    <a:pt x="13" y="29"/>
                    <a:pt x="13" y="28"/>
                    <a:pt x="12" y="28"/>
                  </a:cubicBezTo>
                  <a:cubicBezTo>
                    <a:pt x="13" y="27"/>
                    <a:pt x="13" y="27"/>
                    <a:pt x="13" y="26"/>
                  </a:cubicBezTo>
                  <a:cubicBezTo>
                    <a:pt x="14" y="26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7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7" y="22"/>
                    <a:pt x="16" y="21"/>
                    <a:pt x="16" y="21"/>
                  </a:cubicBezTo>
                  <a:cubicBezTo>
                    <a:pt x="17" y="20"/>
                    <a:pt x="18" y="19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8"/>
                    <a:pt x="21" y="17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5"/>
                    <a:pt x="20" y="15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2"/>
                    <a:pt x="22" y="11"/>
                    <a:pt x="22" y="11"/>
                  </a:cubicBezTo>
                  <a:cubicBezTo>
                    <a:pt x="22" y="11"/>
                    <a:pt x="23" y="11"/>
                    <a:pt x="23" y="11"/>
                  </a:cubicBezTo>
                  <a:moveTo>
                    <a:pt x="27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1"/>
                    <a:pt x="24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0" y="6"/>
                    <a:pt x="20" y="7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7" y="12"/>
                    <a:pt x="16" y="13"/>
                  </a:cubicBezTo>
                  <a:cubicBezTo>
                    <a:pt x="16" y="14"/>
                    <a:pt x="15" y="14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6"/>
                    <a:pt x="16" y="16"/>
                  </a:cubicBezTo>
                  <a:cubicBezTo>
                    <a:pt x="17" y="16"/>
                    <a:pt x="17" y="17"/>
                    <a:pt x="16" y="17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9"/>
                    <a:pt x="12" y="21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2"/>
                    <a:pt x="12" y="22"/>
                    <a:pt x="12" y="23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5"/>
                    <a:pt x="9" y="25"/>
                    <a:pt x="8" y="26"/>
                  </a:cubicBezTo>
                  <a:cubicBezTo>
                    <a:pt x="8" y="27"/>
                    <a:pt x="7" y="27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30"/>
                    <a:pt x="8" y="30"/>
                    <a:pt x="8" y="31"/>
                  </a:cubicBezTo>
                  <a:cubicBezTo>
                    <a:pt x="8" y="31"/>
                    <a:pt x="7" y="31"/>
                    <a:pt x="7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3" y="35"/>
                    <a:pt x="3" y="35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0"/>
                    <a:pt x="2" y="41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2"/>
                    <a:pt x="19" y="53"/>
                    <a:pt x="21" y="54"/>
                  </a:cubicBezTo>
                  <a:cubicBezTo>
                    <a:pt x="22" y="55"/>
                    <a:pt x="23" y="56"/>
                    <a:pt x="25" y="56"/>
                  </a:cubicBezTo>
                  <a:cubicBezTo>
                    <a:pt x="28" y="58"/>
                    <a:pt x="31" y="59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7" y="58"/>
                    <a:pt x="38" y="5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6" y="45"/>
                    <a:pt x="49" y="37"/>
                    <a:pt x="55" y="24"/>
                  </a:cubicBezTo>
                  <a:cubicBezTo>
                    <a:pt x="55" y="23"/>
                    <a:pt x="56" y="22"/>
                    <a:pt x="56" y="21"/>
                  </a:cubicBezTo>
                  <a:cubicBezTo>
                    <a:pt x="56" y="20"/>
                    <a:pt x="57" y="19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48" y="10"/>
                    <a:pt x="37" y="5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3" name="Freeform 129"/>
            <p:cNvSpPr/>
            <p:nvPr/>
          </p:nvSpPr>
          <p:spPr bwMode="auto">
            <a:xfrm>
              <a:off x="3510" y="2436"/>
              <a:ext cx="50" cy="29"/>
            </a:xfrm>
            <a:custGeom>
              <a:avLst/>
              <a:gdLst>
                <a:gd name="T0" fmla="*/ 1 w 21"/>
                <a:gd name="T1" fmla="*/ 0 h 12"/>
                <a:gd name="T2" fmla="*/ 0 w 21"/>
                <a:gd name="T3" fmla="*/ 0 h 12"/>
                <a:gd name="T4" fmla="*/ 1 w 21"/>
                <a:gd name="T5" fmla="*/ 1 h 12"/>
                <a:gd name="T6" fmla="*/ 6 w 21"/>
                <a:gd name="T7" fmla="*/ 4 h 12"/>
                <a:gd name="T8" fmla="*/ 21 w 21"/>
                <a:gd name="T9" fmla="*/ 12 h 12"/>
                <a:gd name="T10" fmla="*/ 21 w 21"/>
                <a:gd name="T11" fmla="*/ 12 h 12"/>
                <a:gd name="T12" fmla="*/ 21 w 21"/>
                <a:gd name="T13" fmla="*/ 12 h 12"/>
                <a:gd name="T14" fmla="*/ 21 w 21"/>
                <a:gd name="T15" fmla="*/ 12 h 12"/>
                <a:gd name="T16" fmla="*/ 7 w 21"/>
                <a:gd name="T17" fmla="*/ 3 h 12"/>
                <a:gd name="T18" fmla="*/ 1 w 21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1" y="6"/>
                    <a:pt x="16" y="9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7" y="8"/>
                    <a:pt x="12" y="6"/>
                    <a:pt x="7" y="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4" name="Freeform 130"/>
            <p:cNvSpPr/>
            <p:nvPr/>
          </p:nvSpPr>
          <p:spPr bwMode="auto">
            <a:xfrm>
              <a:off x="3506" y="2448"/>
              <a:ext cx="47" cy="26"/>
            </a:xfrm>
            <a:custGeom>
              <a:avLst/>
              <a:gdLst>
                <a:gd name="T0" fmla="*/ 1 w 20"/>
                <a:gd name="T1" fmla="*/ 0 h 11"/>
                <a:gd name="T2" fmla="*/ 0 w 20"/>
                <a:gd name="T3" fmla="*/ 0 h 11"/>
                <a:gd name="T4" fmla="*/ 1 w 20"/>
                <a:gd name="T5" fmla="*/ 1 h 11"/>
                <a:gd name="T6" fmla="*/ 19 w 20"/>
                <a:gd name="T7" fmla="*/ 11 h 11"/>
                <a:gd name="T8" fmla="*/ 19 w 20"/>
                <a:gd name="T9" fmla="*/ 11 h 11"/>
                <a:gd name="T10" fmla="*/ 20 w 20"/>
                <a:gd name="T11" fmla="*/ 11 h 11"/>
                <a:gd name="T12" fmla="*/ 19 w 20"/>
                <a:gd name="T13" fmla="*/ 11 h 11"/>
                <a:gd name="T14" fmla="*/ 1 w 2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7" y="4"/>
                    <a:pt x="13" y="8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3" y="7"/>
                    <a:pt x="7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5" name="Freeform 131"/>
            <p:cNvSpPr/>
            <p:nvPr/>
          </p:nvSpPr>
          <p:spPr bwMode="auto">
            <a:xfrm>
              <a:off x="3501" y="2460"/>
              <a:ext cx="50" cy="26"/>
            </a:xfrm>
            <a:custGeom>
              <a:avLst/>
              <a:gdLst>
                <a:gd name="T0" fmla="*/ 0 w 21"/>
                <a:gd name="T1" fmla="*/ 0 h 11"/>
                <a:gd name="T2" fmla="*/ 0 w 21"/>
                <a:gd name="T3" fmla="*/ 0 h 11"/>
                <a:gd name="T4" fmla="*/ 0 w 21"/>
                <a:gd name="T5" fmla="*/ 0 h 11"/>
                <a:gd name="T6" fmla="*/ 13 w 21"/>
                <a:gd name="T7" fmla="*/ 8 h 11"/>
                <a:gd name="T8" fmla="*/ 20 w 21"/>
                <a:gd name="T9" fmla="*/ 11 h 11"/>
                <a:gd name="T10" fmla="*/ 20 w 21"/>
                <a:gd name="T11" fmla="*/ 11 h 11"/>
                <a:gd name="T12" fmla="*/ 21 w 21"/>
                <a:gd name="T13" fmla="*/ 11 h 11"/>
                <a:gd name="T14" fmla="*/ 20 w 21"/>
                <a:gd name="T15" fmla="*/ 10 h 11"/>
                <a:gd name="T16" fmla="*/ 14 w 21"/>
                <a:gd name="T17" fmla="*/ 7 h 11"/>
                <a:gd name="T18" fmla="*/ 0 w 2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9" y="6"/>
                    <a:pt x="13" y="8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9" y="5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6" name="Freeform 132"/>
            <p:cNvSpPr/>
            <p:nvPr/>
          </p:nvSpPr>
          <p:spPr bwMode="auto">
            <a:xfrm>
              <a:off x="3491" y="2474"/>
              <a:ext cx="50" cy="24"/>
            </a:xfrm>
            <a:custGeom>
              <a:avLst/>
              <a:gdLst>
                <a:gd name="T0" fmla="*/ 3 w 50"/>
                <a:gd name="T1" fmla="*/ 0 h 24"/>
                <a:gd name="T2" fmla="*/ 0 w 50"/>
                <a:gd name="T3" fmla="*/ 0 h 24"/>
                <a:gd name="T4" fmla="*/ 3 w 50"/>
                <a:gd name="T5" fmla="*/ 3 h 24"/>
                <a:gd name="T6" fmla="*/ 50 w 50"/>
                <a:gd name="T7" fmla="*/ 24 h 24"/>
                <a:gd name="T8" fmla="*/ 50 w 50"/>
                <a:gd name="T9" fmla="*/ 24 h 24"/>
                <a:gd name="T10" fmla="*/ 50 w 50"/>
                <a:gd name="T11" fmla="*/ 24 h 24"/>
                <a:gd name="T12" fmla="*/ 50 w 50"/>
                <a:gd name="T13" fmla="*/ 22 h 24"/>
                <a:gd name="T14" fmla="*/ 3 w 5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4">
                  <a:moveTo>
                    <a:pt x="3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Freeform 133"/>
            <p:cNvSpPr/>
            <p:nvPr/>
          </p:nvSpPr>
          <p:spPr bwMode="auto">
            <a:xfrm>
              <a:off x="3491" y="2474"/>
              <a:ext cx="50" cy="24"/>
            </a:xfrm>
            <a:custGeom>
              <a:avLst/>
              <a:gdLst>
                <a:gd name="T0" fmla="*/ 3 w 50"/>
                <a:gd name="T1" fmla="*/ 0 h 24"/>
                <a:gd name="T2" fmla="*/ 0 w 50"/>
                <a:gd name="T3" fmla="*/ 0 h 24"/>
                <a:gd name="T4" fmla="*/ 3 w 50"/>
                <a:gd name="T5" fmla="*/ 3 h 24"/>
                <a:gd name="T6" fmla="*/ 50 w 50"/>
                <a:gd name="T7" fmla="*/ 24 h 24"/>
                <a:gd name="T8" fmla="*/ 50 w 50"/>
                <a:gd name="T9" fmla="*/ 24 h 24"/>
                <a:gd name="T10" fmla="*/ 50 w 50"/>
                <a:gd name="T11" fmla="*/ 24 h 24"/>
                <a:gd name="T12" fmla="*/ 50 w 50"/>
                <a:gd name="T13" fmla="*/ 22 h 24"/>
                <a:gd name="T14" fmla="*/ 3 w 5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4">
                  <a:moveTo>
                    <a:pt x="3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8" name="Freeform 134"/>
            <p:cNvSpPr/>
            <p:nvPr/>
          </p:nvSpPr>
          <p:spPr bwMode="auto">
            <a:xfrm>
              <a:off x="3487" y="2484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2 h 26"/>
                <a:gd name="T4" fmla="*/ 0 w 50"/>
                <a:gd name="T5" fmla="*/ 2 h 26"/>
                <a:gd name="T6" fmla="*/ 50 w 50"/>
                <a:gd name="T7" fmla="*/ 26 h 26"/>
                <a:gd name="T8" fmla="*/ 50 w 50"/>
                <a:gd name="T9" fmla="*/ 26 h 26"/>
                <a:gd name="T10" fmla="*/ 50 w 50"/>
                <a:gd name="T11" fmla="*/ 26 h 26"/>
                <a:gd name="T12" fmla="*/ 50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9" name="Freeform 135"/>
            <p:cNvSpPr/>
            <p:nvPr/>
          </p:nvSpPr>
          <p:spPr bwMode="auto">
            <a:xfrm>
              <a:off x="3487" y="2484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2 h 26"/>
                <a:gd name="T4" fmla="*/ 0 w 50"/>
                <a:gd name="T5" fmla="*/ 2 h 26"/>
                <a:gd name="T6" fmla="*/ 50 w 50"/>
                <a:gd name="T7" fmla="*/ 26 h 26"/>
                <a:gd name="T8" fmla="*/ 50 w 50"/>
                <a:gd name="T9" fmla="*/ 26 h 26"/>
                <a:gd name="T10" fmla="*/ 50 w 50"/>
                <a:gd name="T11" fmla="*/ 26 h 26"/>
                <a:gd name="T12" fmla="*/ 50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0" name="Freeform 136"/>
            <p:cNvSpPr/>
            <p:nvPr/>
          </p:nvSpPr>
          <p:spPr bwMode="auto">
            <a:xfrm>
              <a:off x="3482" y="2496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0 h 26"/>
                <a:gd name="T4" fmla="*/ 0 w 50"/>
                <a:gd name="T5" fmla="*/ 2 h 26"/>
                <a:gd name="T6" fmla="*/ 48 w 50"/>
                <a:gd name="T7" fmla="*/ 23 h 26"/>
                <a:gd name="T8" fmla="*/ 48 w 50"/>
                <a:gd name="T9" fmla="*/ 26 h 26"/>
                <a:gd name="T10" fmla="*/ 50 w 50"/>
                <a:gd name="T11" fmla="*/ 23 h 26"/>
                <a:gd name="T12" fmla="*/ 48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8" y="23"/>
                  </a:lnTo>
                  <a:lnTo>
                    <a:pt x="48" y="26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1" name="Freeform 137"/>
            <p:cNvSpPr/>
            <p:nvPr/>
          </p:nvSpPr>
          <p:spPr bwMode="auto">
            <a:xfrm>
              <a:off x="3482" y="2496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0 h 26"/>
                <a:gd name="T4" fmla="*/ 0 w 50"/>
                <a:gd name="T5" fmla="*/ 2 h 26"/>
                <a:gd name="T6" fmla="*/ 48 w 50"/>
                <a:gd name="T7" fmla="*/ 23 h 26"/>
                <a:gd name="T8" fmla="*/ 48 w 50"/>
                <a:gd name="T9" fmla="*/ 26 h 26"/>
                <a:gd name="T10" fmla="*/ 50 w 50"/>
                <a:gd name="T11" fmla="*/ 23 h 26"/>
                <a:gd name="T12" fmla="*/ 48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8" y="23"/>
                  </a:lnTo>
                  <a:lnTo>
                    <a:pt x="48" y="26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2" name="Freeform 138"/>
            <p:cNvSpPr>
              <a:spLocks noEditPoints="1"/>
            </p:cNvSpPr>
            <p:nvPr/>
          </p:nvSpPr>
          <p:spPr bwMode="auto">
            <a:xfrm>
              <a:off x="3584" y="2022"/>
              <a:ext cx="53" cy="53"/>
            </a:xfrm>
            <a:custGeom>
              <a:avLst/>
              <a:gdLst>
                <a:gd name="T0" fmla="*/ 2 w 22"/>
                <a:gd name="T1" fmla="*/ 19 h 22"/>
                <a:gd name="T2" fmla="*/ 6 w 22"/>
                <a:gd name="T3" fmla="*/ 5 h 22"/>
                <a:gd name="T4" fmla="*/ 6 w 22"/>
                <a:gd name="T5" fmla="*/ 3 h 22"/>
                <a:gd name="T6" fmla="*/ 11 w 22"/>
                <a:gd name="T7" fmla="*/ 4 h 22"/>
                <a:gd name="T8" fmla="*/ 10 w 22"/>
                <a:gd name="T9" fmla="*/ 6 h 22"/>
                <a:gd name="T10" fmla="*/ 10 w 22"/>
                <a:gd name="T11" fmla="*/ 7 h 22"/>
                <a:gd name="T12" fmla="*/ 10 w 22"/>
                <a:gd name="T13" fmla="*/ 7 h 22"/>
                <a:gd name="T14" fmla="*/ 13 w 22"/>
                <a:gd name="T15" fmla="*/ 7 h 22"/>
                <a:gd name="T16" fmla="*/ 14 w 22"/>
                <a:gd name="T17" fmla="*/ 7 h 22"/>
                <a:gd name="T18" fmla="*/ 14 w 22"/>
                <a:gd name="T19" fmla="*/ 7 h 22"/>
                <a:gd name="T20" fmla="*/ 15 w 22"/>
                <a:gd name="T21" fmla="*/ 7 h 22"/>
                <a:gd name="T22" fmla="*/ 16 w 22"/>
                <a:gd name="T23" fmla="*/ 4 h 22"/>
                <a:gd name="T24" fmla="*/ 21 w 22"/>
                <a:gd name="T25" fmla="*/ 5 h 22"/>
                <a:gd name="T26" fmla="*/ 21 w 22"/>
                <a:gd name="T27" fmla="*/ 9 h 22"/>
                <a:gd name="T28" fmla="*/ 17 w 22"/>
                <a:gd name="T29" fmla="*/ 20 h 22"/>
                <a:gd name="T30" fmla="*/ 17 w 22"/>
                <a:gd name="T31" fmla="*/ 20 h 22"/>
                <a:gd name="T32" fmla="*/ 17 w 22"/>
                <a:gd name="T33" fmla="*/ 21 h 22"/>
                <a:gd name="T34" fmla="*/ 17 w 22"/>
                <a:gd name="T35" fmla="*/ 21 h 22"/>
                <a:gd name="T36" fmla="*/ 7 w 22"/>
                <a:gd name="T37" fmla="*/ 19 h 22"/>
                <a:gd name="T38" fmla="*/ 2 w 22"/>
                <a:gd name="T39" fmla="*/ 19 h 22"/>
                <a:gd name="T40" fmla="*/ 2 w 22"/>
                <a:gd name="T41" fmla="*/ 19 h 22"/>
                <a:gd name="T42" fmla="*/ 14 w 22"/>
                <a:gd name="T43" fmla="*/ 6 h 22"/>
                <a:gd name="T44" fmla="*/ 14 w 22"/>
                <a:gd name="T45" fmla="*/ 6 h 22"/>
                <a:gd name="T46" fmla="*/ 11 w 22"/>
                <a:gd name="T47" fmla="*/ 6 h 22"/>
                <a:gd name="T48" fmla="*/ 13 w 22"/>
                <a:gd name="T49" fmla="*/ 1 h 22"/>
                <a:gd name="T50" fmla="*/ 16 w 22"/>
                <a:gd name="T51" fmla="*/ 1 h 22"/>
                <a:gd name="T52" fmla="*/ 14 w 22"/>
                <a:gd name="T53" fmla="*/ 6 h 22"/>
                <a:gd name="T54" fmla="*/ 14 w 22"/>
                <a:gd name="T55" fmla="*/ 6 h 22"/>
                <a:gd name="T56" fmla="*/ 13 w 22"/>
                <a:gd name="T57" fmla="*/ 0 h 22"/>
                <a:gd name="T58" fmla="*/ 13 w 22"/>
                <a:gd name="T59" fmla="*/ 0 h 22"/>
                <a:gd name="T60" fmla="*/ 11 w 22"/>
                <a:gd name="T61" fmla="*/ 3 h 22"/>
                <a:gd name="T62" fmla="*/ 6 w 22"/>
                <a:gd name="T63" fmla="*/ 2 h 22"/>
                <a:gd name="T64" fmla="*/ 5 w 22"/>
                <a:gd name="T65" fmla="*/ 2 h 22"/>
                <a:gd name="T66" fmla="*/ 5 w 22"/>
                <a:gd name="T67" fmla="*/ 3 h 22"/>
                <a:gd name="T68" fmla="*/ 5 w 22"/>
                <a:gd name="T69" fmla="*/ 5 h 22"/>
                <a:gd name="T70" fmla="*/ 0 w 22"/>
                <a:gd name="T71" fmla="*/ 19 h 22"/>
                <a:gd name="T72" fmla="*/ 0 w 22"/>
                <a:gd name="T73" fmla="*/ 20 h 22"/>
                <a:gd name="T74" fmla="*/ 1 w 22"/>
                <a:gd name="T75" fmla="*/ 20 h 22"/>
                <a:gd name="T76" fmla="*/ 2 w 22"/>
                <a:gd name="T77" fmla="*/ 20 h 22"/>
                <a:gd name="T78" fmla="*/ 7 w 22"/>
                <a:gd name="T79" fmla="*/ 20 h 22"/>
                <a:gd name="T80" fmla="*/ 17 w 22"/>
                <a:gd name="T81" fmla="*/ 22 h 22"/>
                <a:gd name="T82" fmla="*/ 17 w 22"/>
                <a:gd name="T83" fmla="*/ 22 h 22"/>
                <a:gd name="T84" fmla="*/ 17 w 22"/>
                <a:gd name="T85" fmla="*/ 22 h 22"/>
                <a:gd name="T86" fmla="*/ 18 w 22"/>
                <a:gd name="T87" fmla="*/ 21 h 22"/>
                <a:gd name="T88" fmla="*/ 18 w 22"/>
                <a:gd name="T89" fmla="*/ 20 h 22"/>
                <a:gd name="T90" fmla="*/ 22 w 22"/>
                <a:gd name="T91" fmla="*/ 9 h 22"/>
                <a:gd name="T92" fmla="*/ 22 w 22"/>
                <a:gd name="T93" fmla="*/ 4 h 22"/>
                <a:gd name="T94" fmla="*/ 22 w 22"/>
                <a:gd name="T95" fmla="*/ 4 h 22"/>
                <a:gd name="T96" fmla="*/ 22 w 22"/>
                <a:gd name="T97" fmla="*/ 4 h 22"/>
                <a:gd name="T98" fmla="*/ 16 w 22"/>
                <a:gd name="T99" fmla="*/ 3 h 22"/>
                <a:gd name="T100" fmla="*/ 17 w 22"/>
                <a:gd name="T101" fmla="*/ 1 h 22"/>
                <a:gd name="T102" fmla="*/ 17 w 22"/>
                <a:gd name="T103" fmla="*/ 1 h 22"/>
                <a:gd name="T104" fmla="*/ 17 w 22"/>
                <a:gd name="T105" fmla="*/ 0 h 22"/>
                <a:gd name="T106" fmla="*/ 13 w 22"/>
                <a:gd name="T10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" h="22">
                  <a:moveTo>
                    <a:pt x="2" y="19"/>
                  </a:moveTo>
                  <a:cubicBezTo>
                    <a:pt x="4" y="15"/>
                    <a:pt x="5" y="9"/>
                    <a:pt x="6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7" y="4"/>
                    <a:pt x="9" y="4"/>
                    <a:pt x="11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4"/>
                    <a:pt x="19" y="4"/>
                    <a:pt x="21" y="5"/>
                  </a:cubicBezTo>
                  <a:cubicBezTo>
                    <a:pt x="21" y="6"/>
                    <a:pt x="21" y="7"/>
                    <a:pt x="21" y="9"/>
                  </a:cubicBezTo>
                  <a:cubicBezTo>
                    <a:pt x="20" y="13"/>
                    <a:pt x="19" y="17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" y="19"/>
                    <a:pt x="4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moveTo>
                    <a:pt x="14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4"/>
                    <a:pt x="13" y="2"/>
                    <a:pt x="13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9" y="3"/>
                    <a:pt x="7" y="3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4" y="9"/>
                    <a:pt x="3" y="15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0"/>
                    <a:pt x="2" y="20"/>
                  </a:cubicBezTo>
                  <a:cubicBezTo>
                    <a:pt x="4" y="20"/>
                    <a:pt x="5" y="20"/>
                    <a:pt x="7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7"/>
                    <a:pt x="21" y="13"/>
                    <a:pt x="22" y="9"/>
                  </a:cubicBezTo>
                  <a:cubicBezTo>
                    <a:pt x="22" y="7"/>
                    <a:pt x="22" y="6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18" y="3"/>
                    <a:pt x="16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3" name="Freeform 139"/>
            <p:cNvSpPr/>
            <p:nvPr/>
          </p:nvSpPr>
          <p:spPr bwMode="auto">
            <a:xfrm>
              <a:off x="3601" y="2044"/>
              <a:ext cx="26" cy="4"/>
            </a:xfrm>
            <a:custGeom>
              <a:avLst/>
              <a:gdLst>
                <a:gd name="T0" fmla="*/ 1 w 11"/>
                <a:gd name="T1" fmla="*/ 0 h 2"/>
                <a:gd name="T2" fmla="*/ 0 w 11"/>
                <a:gd name="T3" fmla="*/ 0 h 2"/>
                <a:gd name="T4" fmla="*/ 1 w 11"/>
                <a:gd name="T5" fmla="*/ 1 h 2"/>
                <a:gd name="T6" fmla="*/ 10 w 11"/>
                <a:gd name="T7" fmla="*/ 2 h 2"/>
                <a:gd name="T8" fmla="*/ 11 w 11"/>
                <a:gd name="T9" fmla="*/ 1 h 2"/>
                <a:gd name="T10" fmla="*/ 10 w 11"/>
                <a:gd name="T11" fmla="*/ 1 h 2"/>
                <a:gd name="T12" fmla="*/ 1 w 1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7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4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4" name="Freeform 140"/>
            <p:cNvSpPr/>
            <p:nvPr/>
          </p:nvSpPr>
          <p:spPr bwMode="auto">
            <a:xfrm>
              <a:off x="3599" y="2051"/>
              <a:ext cx="26" cy="5"/>
            </a:xfrm>
            <a:custGeom>
              <a:avLst/>
              <a:gdLst>
                <a:gd name="T0" fmla="*/ 1 w 11"/>
                <a:gd name="T1" fmla="*/ 0 h 2"/>
                <a:gd name="T2" fmla="*/ 0 w 11"/>
                <a:gd name="T3" fmla="*/ 0 h 2"/>
                <a:gd name="T4" fmla="*/ 0 w 11"/>
                <a:gd name="T5" fmla="*/ 1 h 2"/>
                <a:gd name="T6" fmla="*/ 10 w 11"/>
                <a:gd name="T7" fmla="*/ 2 h 2"/>
                <a:gd name="T8" fmla="*/ 11 w 11"/>
                <a:gd name="T9" fmla="*/ 2 h 2"/>
                <a:gd name="T10" fmla="*/ 10 w 11"/>
                <a:gd name="T11" fmla="*/ 1 h 2"/>
                <a:gd name="T12" fmla="*/ 1 w 1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2"/>
                    <a:pt x="7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4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5" name="Freeform 141"/>
            <p:cNvSpPr/>
            <p:nvPr/>
          </p:nvSpPr>
          <p:spPr bwMode="auto">
            <a:xfrm>
              <a:off x="3599" y="2058"/>
              <a:ext cx="7" cy="2"/>
            </a:xfrm>
            <a:custGeom>
              <a:avLst/>
              <a:gdLst>
                <a:gd name="T0" fmla="*/ 1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0 w 3"/>
                <a:gd name="T7" fmla="*/ 1 h 1"/>
                <a:gd name="T8" fmla="*/ 1 w 3"/>
                <a:gd name="T9" fmla="*/ 1 h 1"/>
                <a:gd name="T10" fmla="*/ 3 w 3"/>
                <a:gd name="T11" fmla="*/ 1 h 1"/>
                <a:gd name="T12" fmla="*/ 3 w 3"/>
                <a:gd name="T13" fmla="*/ 1 h 1"/>
                <a:gd name="T14" fmla="*/ 3 w 3"/>
                <a:gd name="T15" fmla="*/ 1 h 1"/>
                <a:gd name="T16" fmla="*/ 3 w 3"/>
                <a:gd name="T17" fmla="*/ 0 h 1"/>
                <a:gd name="T18" fmla="*/ 1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6" name="Freeform 142"/>
            <p:cNvSpPr/>
            <p:nvPr/>
          </p:nvSpPr>
          <p:spPr bwMode="auto">
            <a:xfrm>
              <a:off x="3520" y="2044"/>
              <a:ext cx="33" cy="12"/>
            </a:xfrm>
            <a:custGeom>
              <a:avLst/>
              <a:gdLst>
                <a:gd name="T0" fmla="*/ 13 w 14"/>
                <a:gd name="T1" fmla="*/ 0 h 5"/>
                <a:gd name="T2" fmla="*/ 0 w 14"/>
                <a:gd name="T3" fmla="*/ 4 h 5"/>
                <a:gd name="T4" fmla="*/ 0 w 14"/>
                <a:gd name="T5" fmla="*/ 5 h 5"/>
                <a:gd name="T6" fmla="*/ 1 w 14"/>
                <a:gd name="T7" fmla="*/ 5 h 5"/>
                <a:gd name="T8" fmla="*/ 13 w 14"/>
                <a:gd name="T9" fmla="*/ 1 h 5"/>
                <a:gd name="T10" fmla="*/ 14 w 14"/>
                <a:gd name="T11" fmla="*/ 0 h 5"/>
                <a:gd name="T12" fmla="*/ 13 w 1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">
                  <a:moveTo>
                    <a:pt x="13" y="0"/>
                  </a:moveTo>
                  <a:cubicBezTo>
                    <a:pt x="12" y="1"/>
                    <a:pt x="3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5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7" name="Freeform 143"/>
            <p:cNvSpPr/>
            <p:nvPr/>
          </p:nvSpPr>
          <p:spPr bwMode="auto">
            <a:xfrm>
              <a:off x="3522" y="2053"/>
              <a:ext cx="31" cy="10"/>
            </a:xfrm>
            <a:custGeom>
              <a:avLst/>
              <a:gdLst>
                <a:gd name="T0" fmla="*/ 12 w 13"/>
                <a:gd name="T1" fmla="*/ 0 h 4"/>
                <a:gd name="T2" fmla="*/ 5 w 13"/>
                <a:gd name="T3" fmla="*/ 2 h 4"/>
                <a:gd name="T4" fmla="*/ 0 w 13"/>
                <a:gd name="T5" fmla="*/ 3 h 4"/>
                <a:gd name="T6" fmla="*/ 0 w 13"/>
                <a:gd name="T7" fmla="*/ 4 h 4"/>
                <a:gd name="T8" fmla="*/ 0 w 13"/>
                <a:gd name="T9" fmla="*/ 4 h 4"/>
                <a:gd name="T10" fmla="*/ 1 w 13"/>
                <a:gd name="T11" fmla="*/ 4 h 4"/>
                <a:gd name="T12" fmla="*/ 6 w 13"/>
                <a:gd name="T13" fmla="*/ 3 h 4"/>
                <a:gd name="T14" fmla="*/ 12 w 13"/>
                <a:gd name="T15" fmla="*/ 1 h 4"/>
                <a:gd name="T16" fmla="*/ 13 w 13"/>
                <a:gd name="T17" fmla="*/ 0 h 4"/>
                <a:gd name="T18" fmla="*/ 12 w 13"/>
                <a:gd name="T19" fmla="*/ 0 h 4"/>
                <a:gd name="T20" fmla="*/ 12 w 1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4">
                  <a:moveTo>
                    <a:pt x="12" y="0"/>
                  </a:moveTo>
                  <a:cubicBezTo>
                    <a:pt x="11" y="0"/>
                    <a:pt x="10" y="0"/>
                    <a:pt x="5" y="2"/>
                  </a:cubicBezTo>
                  <a:cubicBezTo>
                    <a:pt x="3" y="2"/>
                    <a:pt x="1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3" y="3"/>
                    <a:pt x="6" y="3"/>
                  </a:cubicBezTo>
                  <a:cubicBezTo>
                    <a:pt x="8" y="2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8" name="Freeform 144"/>
            <p:cNvSpPr/>
            <p:nvPr/>
          </p:nvSpPr>
          <p:spPr bwMode="auto">
            <a:xfrm>
              <a:off x="3522" y="2065"/>
              <a:ext cx="10" cy="5"/>
            </a:xfrm>
            <a:custGeom>
              <a:avLst/>
              <a:gdLst>
                <a:gd name="T0" fmla="*/ 3 w 4"/>
                <a:gd name="T1" fmla="*/ 0 h 2"/>
                <a:gd name="T2" fmla="*/ 2 w 4"/>
                <a:gd name="T3" fmla="*/ 1 h 2"/>
                <a:gd name="T4" fmla="*/ 1 w 4"/>
                <a:gd name="T5" fmla="*/ 1 h 2"/>
                <a:gd name="T6" fmla="*/ 1 w 4"/>
                <a:gd name="T7" fmla="*/ 1 h 2"/>
                <a:gd name="T8" fmla="*/ 0 w 4"/>
                <a:gd name="T9" fmla="*/ 1 h 2"/>
                <a:gd name="T10" fmla="*/ 1 w 4"/>
                <a:gd name="T11" fmla="*/ 2 h 2"/>
                <a:gd name="T12" fmla="*/ 1 w 4"/>
                <a:gd name="T13" fmla="*/ 2 h 2"/>
                <a:gd name="T14" fmla="*/ 2 w 4"/>
                <a:gd name="T15" fmla="*/ 1 h 2"/>
                <a:gd name="T16" fmla="*/ 3 w 4"/>
                <a:gd name="T17" fmla="*/ 1 h 2"/>
                <a:gd name="T18" fmla="*/ 3 w 4"/>
                <a:gd name="T19" fmla="*/ 1 h 2"/>
                <a:gd name="T20" fmla="*/ 4 w 4"/>
                <a:gd name="T21" fmla="*/ 1 h 2"/>
                <a:gd name="T22" fmla="*/ 4 w 4"/>
                <a:gd name="T23" fmla="*/ 0 h 2"/>
                <a:gd name="T24" fmla="*/ 3 w 4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9" name="Freeform 145"/>
            <p:cNvSpPr>
              <a:spLocks noEditPoints="1"/>
            </p:cNvSpPr>
            <p:nvPr/>
          </p:nvSpPr>
          <p:spPr bwMode="auto">
            <a:xfrm>
              <a:off x="3510" y="2017"/>
              <a:ext cx="62" cy="74"/>
            </a:xfrm>
            <a:custGeom>
              <a:avLst/>
              <a:gdLst>
                <a:gd name="T0" fmla="*/ 7 w 26"/>
                <a:gd name="T1" fmla="*/ 27 h 31"/>
                <a:gd name="T2" fmla="*/ 25 w 26"/>
                <a:gd name="T3" fmla="*/ 25 h 31"/>
                <a:gd name="T4" fmla="*/ 24 w 26"/>
                <a:gd name="T5" fmla="*/ 25 h 31"/>
                <a:gd name="T6" fmla="*/ 24 w 26"/>
                <a:gd name="T7" fmla="*/ 25 h 31"/>
                <a:gd name="T8" fmla="*/ 23 w 26"/>
                <a:gd name="T9" fmla="*/ 26 h 31"/>
                <a:gd name="T10" fmla="*/ 7 w 26"/>
                <a:gd name="T11" fmla="*/ 29 h 31"/>
                <a:gd name="T12" fmla="*/ 21 w 26"/>
                <a:gd name="T13" fmla="*/ 4 h 31"/>
                <a:gd name="T14" fmla="*/ 23 w 26"/>
                <a:gd name="T15" fmla="*/ 10 h 31"/>
                <a:gd name="T16" fmla="*/ 8 w 26"/>
                <a:gd name="T17" fmla="*/ 9 h 31"/>
                <a:gd name="T18" fmla="*/ 7 w 26"/>
                <a:gd name="T19" fmla="*/ 3 h 31"/>
                <a:gd name="T20" fmla="*/ 10 w 26"/>
                <a:gd name="T21" fmla="*/ 1 h 31"/>
                <a:gd name="T22" fmla="*/ 12 w 26"/>
                <a:gd name="T23" fmla="*/ 7 h 31"/>
                <a:gd name="T24" fmla="*/ 8 w 26"/>
                <a:gd name="T25" fmla="*/ 10 h 31"/>
                <a:gd name="T26" fmla="*/ 12 w 26"/>
                <a:gd name="T27" fmla="*/ 4 h 31"/>
                <a:gd name="T28" fmla="*/ 19 w 26"/>
                <a:gd name="T29" fmla="*/ 1 h 31"/>
                <a:gd name="T30" fmla="*/ 7 w 26"/>
                <a:gd name="T31" fmla="*/ 26 h 31"/>
                <a:gd name="T32" fmla="*/ 6 w 26"/>
                <a:gd name="T33" fmla="*/ 26 h 31"/>
                <a:gd name="T34" fmla="*/ 1 w 26"/>
                <a:gd name="T35" fmla="*/ 8 h 31"/>
                <a:gd name="T36" fmla="*/ 6 w 26"/>
                <a:gd name="T37" fmla="*/ 6 h 31"/>
                <a:gd name="T38" fmla="*/ 7 w 26"/>
                <a:gd name="T39" fmla="*/ 10 h 31"/>
                <a:gd name="T40" fmla="*/ 20 w 26"/>
                <a:gd name="T41" fmla="*/ 0 h 31"/>
                <a:gd name="T42" fmla="*/ 19 w 26"/>
                <a:gd name="T43" fmla="*/ 0 h 31"/>
                <a:gd name="T44" fmla="*/ 18 w 26"/>
                <a:gd name="T45" fmla="*/ 0 h 31"/>
                <a:gd name="T46" fmla="*/ 11 w 26"/>
                <a:gd name="T47" fmla="*/ 0 h 31"/>
                <a:gd name="T48" fmla="*/ 10 w 26"/>
                <a:gd name="T49" fmla="*/ 0 h 31"/>
                <a:gd name="T50" fmla="*/ 6 w 26"/>
                <a:gd name="T51" fmla="*/ 2 h 31"/>
                <a:gd name="T52" fmla="*/ 6 w 26"/>
                <a:gd name="T53" fmla="*/ 5 h 31"/>
                <a:gd name="T54" fmla="*/ 1 w 26"/>
                <a:gd name="T55" fmla="*/ 7 h 31"/>
                <a:gd name="T56" fmla="*/ 0 w 26"/>
                <a:gd name="T57" fmla="*/ 7 h 31"/>
                <a:gd name="T58" fmla="*/ 2 w 26"/>
                <a:gd name="T59" fmla="*/ 29 h 31"/>
                <a:gd name="T60" fmla="*/ 2 w 26"/>
                <a:gd name="T61" fmla="*/ 29 h 31"/>
                <a:gd name="T62" fmla="*/ 6 w 26"/>
                <a:gd name="T63" fmla="*/ 30 h 31"/>
                <a:gd name="T64" fmla="*/ 6 w 26"/>
                <a:gd name="T65" fmla="*/ 31 h 31"/>
                <a:gd name="T66" fmla="*/ 11 w 26"/>
                <a:gd name="T67" fmla="*/ 29 h 31"/>
                <a:gd name="T68" fmla="*/ 24 w 26"/>
                <a:gd name="T69" fmla="*/ 27 h 31"/>
                <a:gd name="T70" fmla="*/ 26 w 26"/>
                <a:gd name="T71" fmla="*/ 26 h 31"/>
                <a:gd name="T72" fmla="*/ 24 w 26"/>
                <a:gd name="T73" fmla="*/ 3 h 31"/>
                <a:gd name="T74" fmla="*/ 23 w 26"/>
                <a:gd name="T75" fmla="*/ 2 h 31"/>
                <a:gd name="T76" fmla="*/ 20 w 26"/>
                <a:gd name="T77" fmla="*/ 1 h 31"/>
                <a:gd name="T78" fmla="*/ 20 w 26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31">
                  <a:moveTo>
                    <a:pt x="7" y="29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13" y="25"/>
                    <a:pt x="19" y="24"/>
                    <a:pt x="25" y="23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8"/>
                    <a:pt x="8" y="29"/>
                    <a:pt x="7" y="29"/>
                  </a:cubicBezTo>
                  <a:moveTo>
                    <a:pt x="24" y="19"/>
                  </a:moveTo>
                  <a:cubicBezTo>
                    <a:pt x="23" y="14"/>
                    <a:pt x="21" y="9"/>
                    <a:pt x="21" y="4"/>
                  </a:cubicBezTo>
                  <a:cubicBezTo>
                    <a:pt x="21" y="4"/>
                    <a:pt x="22" y="4"/>
                    <a:pt x="23" y="3"/>
                  </a:cubicBezTo>
                  <a:cubicBezTo>
                    <a:pt x="23" y="5"/>
                    <a:pt x="23" y="8"/>
                    <a:pt x="23" y="10"/>
                  </a:cubicBezTo>
                  <a:cubicBezTo>
                    <a:pt x="24" y="19"/>
                    <a:pt x="24" y="19"/>
                    <a:pt x="24" y="19"/>
                  </a:cubicBezTo>
                  <a:moveTo>
                    <a:pt x="8" y="9"/>
                  </a:moveTo>
                  <a:cubicBezTo>
                    <a:pt x="8" y="7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5"/>
                    <a:pt x="12" y="7"/>
                    <a:pt x="12" y="7"/>
                  </a:cubicBezTo>
                  <a:cubicBezTo>
                    <a:pt x="12" y="8"/>
                    <a:pt x="9" y="9"/>
                    <a:pt x="8" y="9"/>
                  </a:cubicBezTo>
                  <a:moveTo>
                    <a:pt x="8" y="10"/>
                  </a:moveTo>
                  <a:cubicBezTo>
                    <a:pt x="9" y="10"/>
                    <a:pt x="13" y="9"/>
                    <a:pt x="13" y="7"/>
                  </a:cubicBezTo>
                  <a:cubicBezTo>
                    <a:pt x="13" y="7"/>
                    <a:pt x="13" y="6"/>
                    <a:pt x="12" y="4"/>
                  </a:cubicBezTo>
                  <a:cubicBezTo>
                    <a:pt x="14" y="3"/>
                    <a:pt x="17" y="2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8"/>
                    <a:pt x="22" y="15"/>
                    <a:pt x="24" y="22"/>
                  </a:cubicBezTo>
                  <a:cubicBezTo>
                    <a:pt x="18" y="23"/>
                    <a:pt x="12" y="24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4" y="27"/>
                    <a:pt x="2" y="28"/>
                  </a:cubicBezTo>
                  <a:cubicBezTo>
                    <a:pt x="3" y="21"/>
                    <a:pt x="2" y="14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7"/>
                    <a:pt x="5" y="7"/>
                    <a:pt x="6" y="6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1"/>
                    <a:pt x="14" y="2"/>
                    <a:pt x="12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6"/>
                    <a:pt x="3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4"/>
                    <a:pt x="2" y="21"/>
                    <a:pt x="1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8"/>
                    <a:pt x="5" y="28"/>
                    <a:pt x="6" y="28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0"/>
                    <a:pt x="9" y="29"/>
                    <a:pt x="11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7"/>
                    <a:pt x="24" y="5"/>
                    <a:pt x="24" y="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1" y="3"/>
                    <a:pt x="20" y="3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0" name="Freeform 146"/>
            <p:cNvSpPr>
              <a:spLocks noEditPoints="1"/>
            </p:cNvSpPr>
            <p:nvPr/>
          </p:nvSpPr>
          <p:spPr bwMode="auto">
            <a:xfrm>
              <a:off x="4191" y="1922"/>
              <a:ext cx="83" cy="76"/>
            </a:xfrm>
            <a:custGeom>
              <a:avLst/>
              <a:gdLst>
                <a:gd name="T0" fmla="*/ 7 w 35"/>
                <a:gd name="T1" fmla="*/ 22 h 32"/>
                <a:gd name="T2" fmla="*/ 5 w 35"/>
                <a:gd name="T3" fmla="*/ 19 h 32"/>
                <a:gd name="T4" fmla="*/ 19 w 35"/>
                <a:gd name="T5" fmla="*/ 31 h 32"/>
                <a:gd name="T6" fmla="*/ 18 w 35"/>
                <a:gd name="T7" fmla="*/ 30 h 32"/>
                <a:gd name="T8" fmla="*/ 18 w 35"/>
                <a:gd name="T9" fmla="*/ 30 h 32"/>
                <a:gd name="T10" fmla="*/ 17 w 35"/>
                <a:gd name="T11" fmla="*/ 30 h 32"/>
                <a:gd name="T12" fmla="*/ 32 w 35"/>
                <a:gd name="T13" fmla="*/ 13 h 32"/>
                <a:gd name="T14" fmla="*/ 29 w 35"/>
                <a:gd name="T15" fmla="*/ 19 h 32"/>
                <a:gd name="T16" fmla="*/ 23 w 35"/>
                <a:gd name="T17" fmla="*/ 9 h 32"/>
                <a:gd name="T18" fmla="*/ 23 w 35"/>
                <a:gd name="T19" fmla="*/ 2 h 32"/>
                <a:gd name="T20" fmla="*/ 24 w 35"/>
                <a:gd name="T21" fmla="*/ 2 h 32"/>
                <a:gd name="T22" fmla="*/ 25 w 35"/>
                <a:gd name="T23" fmla="*/ 6 h 32"/>
                <a:gd name="T24" fmla="*/ 23 w 35"/>
                <a:gd name="T25" fmla="*/ 9 h 32"/>
                <a:gd name="T26" fmla="*/ 6 w 35"/>
                <a:gd name="T27" fmla="*/ 18 h 32"/>
                <a:gd name="T28" fmla="*/ 5 w 35"/>
                <a:gd name="T29" fmla="*/ 18 h 32"/>
                <a:gd name="T30" fmla="*/ 15 w 35"/>
                <a:gd name="T31" fmla="*/ 2 h 32"/>
                <a:gd name="T32" fmla="*/ 20 w 35"/>
                <a:gd name="T33" fmla="*/ 4 h 32"/>
                <a:gd name="T34" fmla="*/ 18 w 35"/>
                <a:gd name="T35" fmla="*/ 7 h 32"/>
                <a:gd name="T36" fmla="*/ 24 w 35"/>
                <a:gd name="T37" fmla="*/ 10 h 32"/>
                <a:gd name="T38" fmla="*/ 32 w 35"/>
                <a:gd name="T39" fmla="*/ 10 h 32"/>
                <a:gd name="T40" fmla="*/ 21 w 35"/>
                <a:gd name="T41" fmla="*/ 28 h 32"/>
                <a:gd name="T42" fmla="*/ 15 w 35"/>
                <a:gd name="T43" fmla="*/ 0 h 32"/>
                <a:gd name="T44" fmla="*/ 0 w 35"/>
                <a:gd name="T45" fmla="*/ 16 h 32"/>
                <a:gd name="T46" fmla="*/ 4 w 35"/>
                <a:gd name="T47" fmla="*/ 18 h 32"/>
                <a:gd name="T48" fmla="*/ 2 w 35"/>
                <a:gd name="T49" fmla="*/ 21 h 32"/>
                <a:gd name="T50" fmla="*/ 6 w 35"/>
                <a:gd name="T51" fmla="*/ 23 h 32"/>
                <a:gd name="T52" fmla="*/ 19 w 35"/>
                <a:gd name="T53" fmla="*/ 32 h 32"/>
                <a:gd name="T54" fmla="*/ 19 w 35"/>
                <a:gd name="T55" fmla="*/ 32 h 32"/>
                <a:gd name="T56" fmla="*/ 35 w 35"/>
                <a:gd name="T57" fmla="*/ 15 h 32"/>
                <a:gd name="T58" fmla="*/ 35 w 35"/>
                <a:gd name="T59" fmla="*/ 14 h 32"/>
                <a:gd name="T60" fmla="*/ 33 w 35"/>
                <a:gd name="T61" fmla="*/ 11 h 32"/>
                <a:gd name="T62" fmla="*/ 34 w 35"/>
                <a:gd name="T63" fmla="*/ 10 h 32"/>
                <a:gd name="T64" fmla="*/ 34 w 35"/>
                <a:gd name="T65" fmla="*/ 10 h 32"/>
                <a:gd name="T66" fmla="*/ 33 w 35"/>
                <a:gd name="T67" fmla="*/ 9 h 32"/>
                <a:gd name="T68" fmla="*/ 33 w 35"/>
                <a:gd name="T69" fmla="*/ 9 h 32"/>
                <a:gd name="T70" fmla="*/ 27 w 35"/>
                <a:gd name="T71" fmla="*/ 4 h 32"/>
                <a:gd name="T72" fmla="*/ 27 w 35"/>
                <a:gd name="T73" fmla="*/ 3 h 32"/>
                <a:gd name="T74" fmla="*/ 23 w 35"/>
                <a:gd name="T75" fmla="*/ 1 h 32"/>
                <a:gd name="T76" fmla="*/ 22 w 35"/>
                <a:gd name="T77" fmla="*/ 2 h 32"/>
                <a:gd name="T78" fmla="*/ 16 w 35"/>
                <a:gd name="T79" fmla="*/ 1 h 32"/>
                <a:gd name="T80" fmla="*/ 16 w 35"/>
                <a:gd name="T8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" h="32">
                  <a:moveTo>
                    <a:pt x="17" y="30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6" y="21"/>
                    <a:pt x="5" y="21"/>
                    <a:pt x="3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0" y="22"/>
                    <a:pt x="16" y="25"/>
                    <a:pt x="20" y="29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moveTo>
                    <a:pt x="23" y="26"/>
                  </a:moveTo>
                  <a:cubicBezTo>
                    <a:pt x="25" y="22"/>
                    <a:pt x="28" y="17"/>
                    <a:pt x="32" y="13"/>
                  </a:cubicBezTo>
                  <a:cubicBezTo>
                    <a:pt x="32" y="13"/>
                    <a:pt x="33" y="14"/>
                    <a:pt x="33" y="14"/>
                  </a:cubicBezTo>
                  <a:cubicBezTo>
                    <a:pt x="32" y="16"/>
                    <a:pt x="30" y="17"/>
                    <a:pt x="29" y="19"/>
                  </a:cubicBezTo>
                  <a:cubicBezTo>
                    <a:pt x="23" y="26"/>
                    <a:pt x="23" y="26"/>
                    <a:pt x="23" y="26"/>
                  </a:cubicBezTo>
                  <a:moveTo>
                    <a:pt x="23" y="9"/>
                  </a:moveTo>
                  <a:cubicBezTo>
                    <a:pt x="22" y="9"/>
                    <a:pt x="20" y="8"/>
                    <a:pt x="19" y="7"/>
                  </a:cubicBezTo>
                  <a:cubicBezTo>
                    <a:pt x="21" y="6"/>
                    <a:pt x="22" y="4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"/>
                    <a:pt x="25" y="5"/>
                    <a:pt x="25" y="6"/>
                  </a:cubicBezTo>
                  <a:cubicBezTo>
                    <a:pt x="24" y="7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moveTo>
                    <a:pt x="21" y="28"/>
                  </a:moveTo>
                  <a:cubicBezTo>
                    <a:pt x="16" y="24"/>
                    <a:pt x="11" y="21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6"/>
                    <a:pt x="2" y="16"/>
                  </a:cubicBezTo>
                  <a:cubicBezTo>
                    <a:pt x="7" y="12"/>
                    <a:pt x="11" y="7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3"/>
                    <a:pt x="18" y="4"/>
                    <a:pt x="20" y="4"/>
                  </a:cubicBezTo>
                  <a:cubicBezTo>
                    <a:pt x="19" y="5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8"/>
                    <a:pt x="21" y="10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8"/>
                    <a:pt x="25" y="7"/>
                  </a:cubicBezTo>
                  <a:cubicBezTo>
                    <a:pt x="28" y="8"/>
                    <a:pt x="30" y="9"/>
                    <a:pt x="32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8" y="15"/>
                    <a:pt x="24" y="22"/>
                    <a:pt x="21" y="28"/>
                  </a:cubicBezTo>
                  <a:moveTo>
                    <a:pt x="1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6"/>
                    <a:pt x="6" y="1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1"/>
                    <a:pt x="5" y="22"/>
                    <a:pt x="6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8"/>
                    <a:pt x="33" y="16"/>
                    <a:pt x="35" y="15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3"/>
                    <a:pt x="33" y="13"/>
                    <a:pt x="32" y="12"/>
                  </a:cubicBezTo>
                  <a:cubicBezTo>
                    <a:pt x="33" y="12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8"/>
                    <a:pt x="28" y="7"/>
                    <a:pt x="26" y="6"/>
                  </a:cubicBezTo>
                  <a:cubicBezTo>
                    <a:pt x="26" y="5"/>
                    <a:pt x="27" y="4"/>
                    <a:pt x="27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2" y="1"/>
                    <a:pt x="22" y="2"/>
                  </a:cubicBezTo>
                  <a:cubicBezTo>
                    <a:pt x="21" y="2"/>
                    <a:pt x="21" y="3"/>
                    <a:pt x="21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1" name="Freeform 147"/>
            <p:cNvSpPr/>
            <p:nvPr/>
          </p:nvSpPr>
          <p:spPr bwMode="auto">
            <a:xfrm>
              <a:off x="4217" y="1944"/>
              <a:ext cx="31" cy="16"/>
            </a:xfrm>
            <a:custGeom>
              <a:avLst/>
              <a:gdLst>
                <a:gd name="T0" fmla="*/ 0 w 13"/>
                <a:gd name="T1" fmla="*/ 0 h 7"/>
                <a:gd name="T2" fmla="*/ 0 w 13"/>
                <a:gd name="T3" fmla="*/ 1 h 7"/>
                <a:gd name="T4" fmla="*/ 12 w 13"/>
                <a:gd name="T5" fmla="*/ 7 h 7"/>
                <a:gd name="T6" fmla="*/ 13 w 13"/>
                <a:gd name="T7" fmla="*/ 7 h 7"/>
                <a:gd name="T8" fmla="*/ 13 w 13"/>
                <a:gd name="T9" fmla="*/ 7 h 7"/>
                <a:gd name="T10" fmla="*/ 13 w 13"/>
                <a:gd name="T11" fmla="*/ 6 h 7"/>
                <a:gd name="T12" fmla="*/ 1 w 13"/>
                <a:gd name="T13" fmla="*/ 0 h 7"/>
                <a:gd name="T14" fmla="*/ 0 w 13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3" y="2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2" name="Freeform 148"/>
            <p:cNvSpPr/>
            <p:nvPr/>
          </p:nvSpPr>
          <p:spPr bwMode="auto">
            <a:xfrm>
              <a:off x="4215" y="1951"/>
              <a:ext cx="26" cy="17"/>
            </a:xfrm>
            <a:custGeom>
              <a:avLst/>
              <a:gdLst>
                <a:gd name="T0" fmla="*/ 1 w 11"/>
                <a:gd name="T1" fmla="*/ 0 h 7"/>
                <a:gd name="T2" fmla="*/ 0 w 11"/>
                <a:gd name="T3" fmla="*/ 0 h 7"/>
                <a:gd name="T4" fmla="*/ 0 w 11"/>
                <a:gd name="T5" fmla="*/ 0 h 7"/>
                <a:gd name="T6" fmla="*/ 5 w 11"/>
                <a:gd name="T7" fmla="*/ 3 h 7"/>
                <a:gd name="T8" fmla="*/ 10 w 11"/>
                <a:gd name="T9" fmla="*/ 6 h 7"/>
                <a:gd name="T10" fmla="*/ 11 w 11"/>
                <a:gd name="T11" fmla="*/ 7 h 7"/>
                <a:gd name="T12" fmla="*/ 11 w 11"/>
                <a:gd name="T13" fmla="*/ 7 h 7"/>
                <a:gd name="T14" fmla="*/ 11 w 11"/>
                <a:gd name="T15" fmla="*/ 6 h 7"/>
                <a:gd name="T16" fmla="*/ 5 w 11"/>
                <a:gd name="T17" fmla="*/ 2 h 7"/>
                <a:gd name="T18" fmla="*/ 1 w 11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5" y="3"/>
                  </a:cubicBezTo>
                  <a:cubicBezTo>
                    <a:pt x="7" y="4"/>
                    <a:pt x="10" y="6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5"/>
                    <a:pt x="5" y="2"/>
                  </a:cubicBezTo>
                  <a:cubicBezTo>
                    <a:pt x="3" y="1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3" name="Freeform 149"/>
            <p:cNvSpPr/>
            <p:nvPr/>
          </p:nvSpPr>
          <p:spPr bwMode="auto">
            <a:xfrm>
              <a:off x="4210" y="1956"/>
              <a:ext cx="7" cy="4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0 h 2"/>
                <a:gd name="T4" fmla="*/ 2 w 3"/>
                <a:gd name="T5" fmla="*/ 1 h 2"/>
                <a:gd name="T6" fmla="*/ 2 w 3"/>
                <a:gd name="T7" fmla="*/ 2 h 2"/>
                <a:gd name="T8" fmla="*/ 3 w 3"/>
                <a:gd name="T9" fmla="*/ 2 h 2"/>
                <a:gd name="T10" fmla="*/ 3 w 3"/>
                <a:gd name="T11" fmla="*/ 2 h 2"/>
                <a:gd name="T12" fmla="*/ 3 w 3"/>
                <a:gd name="T13" fmla="*/ 2 h 2"/>
                <a:gd name="T14" fmla="*/ 2 w 3"/>
                <a:gd name="T15" fmla="*/ 0 h 2"/>
                <a:gd name="T16" fmla="*/ 1 w 3"/>
                <a:gd name="T17" fmla="*/ 0 h 2"/>
                <a:gd name="T18" fmla="*/ 1 w 3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4" name="Freeform 150"/>
            <p:cNvSpPr/>
            <p:nvPr/>
          </p:nvSpPr>
          <p:spPr bwMode="auto">
            <a:xfrm>
              <a:off x="4153" y="2491"/>
              <a:ext cx="40" cy="9"/>
            </a:xfrm>
            <a:custGeom>
              <a:avLst/>
              <a:gdLst>
                <a:gd name="T0" fmla="*/ 1 w 17"/>
                <a:gd name="T1" fmla="*/ 0 h 4"/>
                <a:gd name="T2" fmla="*/ 0 w 17"/>
                <a:gd name="T3" fmla="*/ 1 h 4"/>
                <a:gd name="T4" fmla="*/ 1 w 17"/>
                <a:gd name="T5" fmla="*/ 1 h 4"/>
                <a:gd name="T6" fmla="*/ 16 w 17"/>
                <a:gd name="T7" fmla="*/ 4 h 4"/>
                <a:gd name="T8" fmla="*/ 17 w 17"/>
                <a:gd name="T9" fmla="*/ 4 h 4"/>
                <a:gd name="T10" fmla="*/ 16 w 17"/>
                <a:gd name="T11" fmla="*/ 3 h 4"/>
                <a:gd name="T12" fmla="*/ 16 w 17"/>
                <a:gd name="T13" fmla="*/ 3 h 4"/>
                <a:gd name="T14" fmla="*/ 1 w 17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3"/>
                    <a:pt x="15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3"/>
                    <a:pt x="4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5" name="Freeform 151"/>
            <p:cNvSpPr/>
            <p:nvPr/>
          </p:nvSpPr>
          <p:spPr bwMode="auto">
            <a:xfrm>
              <a:off x="4153" y="2500"/>
              <a:ext cx="33" cy="10"/>
            </a:xfrm>
            <a:custGeom>
              <a:avLst/>
              <a:gdLst>
                <a:gd name="T0" fmla="*/ 1 w 14"/>
                <a:gd name="T1" fmla="*/ 0 h 4"/>
                <a:gd name="T2" fmla="*/ 0 w 14"/>
                <a:gd name="T3" fmla="*/ 0 h 4"/>
                <a:gd name="T4" fmla="*/ 0 w 14"/>
                <a:gd name="T5" fmla="*/ 1 h 4"/>
                <a:gd name="T6" fmla="*/ 6 w 14"/>
                <a:gd name="T7" fmla="*/ 2 h 4"/>
                <a:gd name="T8" fmla="*/ 13 w 14"/>
                <a:gd name="T9" fmla="*/ 4 h 4"/>
                <a:gd name="T10" fmla="*/ 14 w 14"/>
                <a:gd name="T11" fmla="*/ 4 h 4"/>
                <a:gd name="T12" fmla="*/ 14 w 14"/>
                <a:gd name="T13" fmla="*/ 4 h 4"/>
                <a:gd name="T14" fmla="*/ 14 w 14"/>
                <a:gd name="T15" fmla="*/ 3 h 4"/>
                <a:gd name="T16" fmla="*/ 6 w 14"/>
                <a:gd name="T17" fmla="*/ 1 h 4"/>
                <a:gd name="T18" fmla="*/ 1 w 14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4" y="1"/>
                    <a:pt x="6" y="2"/>
                  </a:cubicBezTo>
                  <a:cubicBezTo>
                    <a:pt x="9" y="3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2"/>
                    <a:pt x="6" y="1"/>
                  </a:cubicBezTo>
                  <a:cubicBezTo>
                    <a:pt x="4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6" name="Freeform 152"/>
            <p:cNvSpPr/>
            <p:nvPr/>
          </p:nvSpPr>
          <p:spPr bwMode="auto">
            <a:xfrm>
              <a:off x="4150" y="2505"/>
              <a:ext cx="10" cy="7"/>
            </a:xfrm>
            <a:custGeom>
              <a:avLst/>
              <a:gdLst>
                <a:gd name="T0" fmla="*/ 0 w 4"/>
                <a:gd name="T1" fmla="*/ 0 h 3"/>
                <a:gd name="T2" fmla="*/ 0 w 4"/>
                <a:gd name="T3" fmla="*/ 1 h 3"/>
                <a:gd name="T4" fmla="*/ 2 w 4"/>
                <a:gd name="T5" fmla="*/ 2 h 3"/>
                <a:gd name="T6" fmla="*/ 3 w 4"/>
                <a:gd name="T7" fmla="*/ 2 h 3"/>
                <a:gd name="T8" fmla="*/ 3 w 4"/>
                <a:gd name="T9" fmla="*/ 3 h 3"/>
                <a:gd name="T10" fmla="*/ 3 w 4"/>
                <a:gd name="T11" fmla="*/ 2 h 3"/>
                <a:gd name="T12" fmla="*/ 4 w 4"/>
                <a:gd name="T13" fmla="*/ 2 h 3"/>
                <a:gd name="T14" fmla="*/ 2 w 4"/>
                <a:gd name="T15" fmla="*/ 1 h 3"/>
                <a:gd name="T16" fmla="*/ 1 w 4"/>
                <a:gd name="T17" fmla="*/ 1 h 3"/>
                <a:gd name="T18" fmla="*/ 0 w 4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7" name="Freeform 153"/>
            <p:cNvSpPr>
              <a:spLocks noEditPoints="1"/>
            </p:cNvSpPr>
            <p:nvPr/>
          </p:nvSpPr>
          <p:spPr bwMode="auto">
            <a:xfrm>
              <a:off x="4131" y="2462"/>
              <a:ext cx="88" cy="86"/>
            </a:xfrm>
            <a:custGeom>
              <a:avLst/>
              <a:gdLst>
                <a:gd name="T0" fmla="*/ 9 w 37"/>
                <a:gd name="T1" fmla="*/ 28 h 36"/>
                <a:gd name="T2" fmla="*/ 6 w 37"/>
                <a:gd name="T3" fmla="*/ 25 h 36"/>
                <a:gd name="T4" fmla="*/ 25 w 37"/>
                <a:gd name="T5" fmla="*/ 34 h 36"/>
                <a:gd name="T6" fmla="*/ 24 w 37"/>
                <a:gd name="T7" fmla="*/ 34 h 36"/>
                <a:gd name="T8" fmla="*/ 24 w 37"/>
                <a:gd name="T9" fmla="*/ 34 h 36"/>
                <a:gd name="T10" fmla="*/ 23 w 37"/>
                <a:gd name="T11" fmla="*/ 33 h 36"/>
                <a:gd name="T12" fmla="*/ 33 w 37"/>
                <a:gd name="T13" fmla="*/ 10 h 36"/>
                <a:gd name="T14" fmla="*/ 32 w 37"/>
                <a:gd name="T15" fmla="*/ 18 h 36"/>
                <a:gd name="T16" fmla="*/ 5 w 37"/>
                <a:gd name="T17" fmla="*/ 24 h 36"/>
                <a:gd name="T18" fmla="*/ 11 w 37"/>
                <a:gd name="T19" fmla="*/ 3 h 36"/>
                <a:gd name="T20" fmla="*/ 17 w 37"/>
                <a:gd name="T21" fmla="*/ 5 h 36"/>
                <a:gd name="T22" fmla="*/ 16 w 37"/>
                <a:gd name="T23" fmla="*/ 9 h 36"/>
                <a:gd name="T24" fmla="*/ 23 w 37"/>
                <a:gd name="T25" fmla="*/ 9 h 36"/>
                <a:gd name="T26" fmla="*/ 33 w 37"/>
                <a:gd name="T27" fmla="*/ 7 h 36"/>
                <a:gd name="T28" fmla="*/ 26 w 37"/>
                <a:gd name="T29" fmla="*/ 30 h 36"/>
                <a:gd name="T30" fmla="*/ 6 w 37"/>
                <a:gd name="T31" fmla="*/ 24 h 36"/>
                <a:gd name="T32" fmla="*/ 21 w 37"/>
                <a:gd name="T33" fmla="*/ 9 h 36"/>
                <a:gd name="T34" fmla="*/ 19 w 37"/>
                <a:gd name="T35" fmla="*/ 1 h 36"/>
                <a:gd name="T36" fmla="*/ 21 w 37"/>
                <a:gd name="T37" fmla="*/ 1 h 36"/>
                <a:gd name="T38" fmla="*/ 23 w 37"/>
                <a:gd name="T39" fmla="*/ 5 h 36"/>
                <a:gd name="T40" fmla="*/ 21 w 37"/>
                <a:gd name="T41" fmla="*/ 9 h 36"/>
                <a:gd name="T42" fmla="*/ 19 w 37"/>
                <a:gd name="T43" fmla="*/ 0 h 36"/>
                <a:gd name="T44" fmla="*/ 18 w 37"/>
                <a:gd name="T45" fmla="*/ 4 h 36"/>
                <a:gd name="T46" fmla="*/ 12 w 37"/>
                <a:gd name="T47" fmla="*/ 2 h 36"/>
                <a:gd name="T48" fmla="*/ 11 w 37"/>
                <a:gd name="T49" fmla="*/ 2 h 36"/>
                <a:gd name="T50" fmla="*/ 0 w 37"/>
                <a:gd name="T51" fmla="*/ 24 h 36"/>
                <a:gd name="T52" fmla="*/ 5 w 37"/>
                <a:gd name="T53" fmla="*/ 25 h 36"/>
                <a:gd name="T54" fmla="*/ 3 w 37"/>
                <a:gd name="T55" fmla="*/ 28 h 36"/>
                <a:gd name="T56" fmla="*/ 5 w 37"/>
                <a:gd name="T57" fmla="*/ 29 h 36"/>
                <a:gd name="T58" fmla="*/ 23 w 37"/>
                <a:gd name="T59" fmla="*/ 35 h 36"/>
                <a:gd name="T60" fmla="*/ 25 w 37"/>
                <a:gd name="T61" fmla="*/ 36 h 36"/>
                <a:gd name="T62" fmla="*/ 33 w 37"/>
                <a:gd name="T63" fmla="*/ 18 h 36"/>
                <a:gd name="T64" fmla="*/ 37 w 37"/>
                <a:gd name="T65" fmla="*/ 11 h 36"/>
                <a:gd name="T66" fmla="*/ 33 w 37"/>
                <a:gd name="T67" fmla="*/ 9 h 36"/>
                <a:gd name="T68" fmla="*/ 34 w 37"/>
                <a:gd name="T69" fmla="*/ 7 h 36"/>
                <a:gd name="T70" fmla="*/ 35 w 37"/>
                <a:gd name="T71" fmla="*/ 6 h 36"/>
                <a:gd name="T72" fmla="*/ 34 w 37"/>
                <a:gd name="T73" fmla="*/ 6 h 36"/>
                <a:gd name="T74" fmla="*/ 33 w 37"/>
                <a:gd name="T75" fmla="*/ 5 h 36"/>
                <a:gd name="T76" fmla="*/ 25 w 37"/>
                <a:gd name="T77" fmla="*/ 1 h 36"/>
                <a:gd name="T78" fmla="*/ 25 w 37"/>
                <a:gd name="T79" fmla="*/ 1 h 36"/>
                <a:gd name="T80" fmla="*/ 20 w 37"/>
                <a:gd name="T8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" h="36">
                  <a:moveTo>
                    <a:pt x="23" y="33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8" y="28"/>
                    <a:pt x="6" y="27"/>
                    <a:pt x="4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3" y="27"/>
                    <a:pt x="19" y="29"/>
                    <a:pt x="26" y="32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28" y="28"/>
                  </a:moveTo>
                  <a:cubicBezTo>
                    <a:pt x="29" y="22"/>
                    <a:pt x="31" y="16"/>
                    <a:pt x="33" y="10"/>
                  </a:cubicBezTo>
                  <a:cubicBezTo>
                    <a:pt x="34" y="11"/>
                    <a:pt x="35" y="11"/>
                    <a:pt x="35" y="11"/>
                  </a:cubicBezTo>
                  <a:cubicBezTo>
                    <a:pt x="34" y="13"/>
                    <a:pt x="33" y="15"/>
                    <a:pt x="32" y="18"/>
                  </a:cubicBezTo>
                  <a:cubicBezTo>
                    <a:pt x="28" y="28"/>
                    <a:pt x="28" y="28"/>
                    <a:pt x="28" y="28"/>
                  </a:cubicBezTo>
                  <a:moveTo>
                    <a:pt x="5" y="24"/>
                  </a:moveTo>
                  <a:cubicBezTo>
                    <a:pt x="4" y="24"/>
                    <a:pt x="2" y="24"/>
                    <a:pt x="1" y="23"/>
                  </a:cubicBezTo>
                  <a:cubicBezTo>
                    <a:pt x="5" y="17"/>
                    <a:pt x="9" y="10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4" y="4"/>
                    <a:pt x="16" y="4"/>
                    <a:pt x="17" y="5"/>
                  </a:cubicBezTo>
                  <a:cubicBezTo>
                    <a:pt x="17" y="6"/>
                    <a:pt x="17" y="7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20" y="10"/>
                    <a:pt x="21" y="10"/>
                  </a:cubicBezTo>
                  <a:cubicBezTo>
                    <a:pt x="22" y="10"/>
                    <a:pt x="23" y="10"/>
                    <a:pt x="23" y="9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27" y="6"/>
                    <a:pt x="30" y="6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0" y="14"/>
                    <a:pt x="27" y="22"/>
                    <a:pt x="26" y="30"/>
                  </a:cubicBezTo>
                  <a:cubicBezTo>
                    <a:pt x="20" y="28"/>
                    <a:pt x="13" y="26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5" y="24"/>
                    <a:pt x="5" y="24"/>
                  </a:cubicBezTo>
                  <a:moveTo>
                    <a:pt x="21" y="9"/>
                  </a:moveTo>
                  <a:cubicBezTo>
                    <a:pt x="20" y="9"/>
                    <a:pt x="18" y="8"/>
                    <a:pt x="17" y="8"/>
                  </a:cubicBezTo>
                  <a:cubicBezTo>
                    <a:pt x="18" y="6"/>
                    <a:pt x="19" y="3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3" y="4"/>
                    <a:pt x="23" y="5"/>
                  </a:cubicBezTo>
                  <a:cubicBezTo>
                    <a:pt x="23" y="6"/>
                    <a:pt x="23" y="8"/>
                    <a:pt x="22" y="9"/>
                  </a:cubicBezTo>
                  <a:cubicBezTo>
                    <a:pt x="22" y="9"/>
                    <a:pt x="22" y="9"/>
                    <a:pt x="21" y="9"/>
                  </a:cubicBezTo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8" y="1"/>
                    <a:pt x="18" y="1"/>
                  </a:cubicBezTo>
                  <a:cubicBezTo>
                    <a:pt x="18" y="2"/>
                    <a:pt x="18" y="3"/>
                    <a:pt x="18" y="4"/>
                  </a:cubicBezTo>
                  <a:cubicBezTo>
                    <a:pt x="16" y="3"/>
                    <a:pt x="14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10"/>
                    <a:pt x="4" y="17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5"/>
                    <a:pt x="3" y="25"/>
                    <a:pt x="5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6" y="29"/>
                    <a:pt x="7" y="29"/>
                    <a:pt x="9" y="2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5" y="35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6"/>
                    <a:pt x="35" y="13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5" y="10"/>
                    <a:pt x="34" y="10"/>
                    <a:pt x="33" y="9"/>
                  </a:cubicBezTo>
                  <a:cubicBezTo>
                    <a:pt x="34" y="8"/>
                    <a:pt x="34" y="8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0" y="5"/>
                    <a:pt x="27" y="5"/>
                    <a:pt x="24" y="5"/>
                  </a:cubicBezTo>
                  <a:cubicBezTo>
                    <a:pt x="25" y="3"/>
                    <a:pt x="25" y="2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8" name="Freeform 154"/>
            <p:cNvSpPr>
              <a:spLocks noEditPoints="1"/>
            </p:cNvSpPr>
            <p:nvPr/>
          </p:nvSpPr>
          <p:spPr bwMode="auto">
            <a:xfrm>
              <a:off x="3917" y="2320"/>
              <a:ext cx="115" cy="104"/>
            </a:xfrm>
            <a:custGeom>
              <a:avLst/>
              <a:gdLst>
                <a:gd name="T0" fmla="*/ 47 w 48"/>
                <a:gd name="T1" fmla="*/ 29 h 44"/>
                <a:gd name="T2" fmla="*/ 42 w 48"/>
                <a:gd name="T3" fmla="*/ 42 h 44"/>
                <a:gd name="T4" fmla="*/ 41 w 48"/>
                <a:gd name="T5" fmla="*/ 32 h 44"/>
                <a:gd name="T6" fmla="*/ 39 w 48"/>
                <a:gd name="T7" fmla="*/ 28 h 44"/>
                <a:gd name="T8" fmla="*/ 34 w 48"/>
                <a:gd name="T9" fmla="*/ 32 h 44"/>
                <a:gd name="T10" fmla="*/ 39 w 48"/>
                <a:gd name="T11" fmla="*/ 22 h 44"/>
                <a:gd name="T12" fmla="*/ 39 w 48"/>
                <a:gd name="T13" fmla="*/ 28 h 44"/>
                <a:gd name="T14" fmla="*/ 30 w 48"/>
                <a:gd name="T15" fmla="*/ 23 h 44"/>
                <a:gd name="T16" fmla="*/ 35 w 48"/>
                <a:gd name="T17" fmla="*/ 24 h 44"/>
                <a:gd name="T18" fmla="*/ 26 w 48"/>
                <a:gd name="T19" fmla="*/ 25 h 44"/>
                <a:gd name="T20" fmla="*/ 31 w 48"/>
                <a:gd name="T21" fmla="*/ 14 h 44"/>
                <a:gd name="T22" fmla="*/ 26 w 48"/>
                <a:gd name="T23" fmla="*/ 25 h 44"/>
                <a:gd name="T24" fmla="*/ 28 w 48"/>
                <a:gd name="T25" fmla="*/ 14 h 44"/>
                <a:gd name="T26" fmla="*/ 22 w 48"/>
                <a:gd name="T27" fmla="*/ 18 h 44"/>
                <a:gd name="T28" fmla="*/ 18 w 48"/>
                <a:gd name="T29" fmla="*/ 13 h 44"/>
                <a:gd name="T30" fmla="*/ 23 w 48"/>
                <a:gd name="T31" fmla="*/ 14 h 44"/>
                <a:gd name="T32" fmla="*/ 22 w 48"/>
                <a:gd name="T33" fmla="*/ 8 h 44"/>
                <a:gd name="T34" fmla="*/ 17 w 48"/>
                <a:gd name="T35" fmla="*/ 12 h 44"/>
                <a:gd name="T36" fmla="*/ 16 w 48"/>
                <a:gd name="T37" fmla="*/ 8 h 44"/>
                <a:gd name="T38" fmla="*/ 2 w 48"/>
                <a:gd name="T39" fmla="*/ 6 h 44"/>
                <a:gd name="T40" fmla="*/ 9 w 48"/>
                <a:gd name="T41" fmla="*/ 8 h 44"/>
                <a:gd name="T42" fmla="*/ 10 w 48"/>
                <a:gd name="T43" fmla="*/ 13 h 44"/>
                <a:gd name="T44" fmla="*/ 17 w 48"/>
                <a:gd name="T45" fmla="*/ 18 h 44"/>
                <a:gd name="T46" fmla="*/ 17 w 48"/>
                <a:gd name="T47" fmla="*/ 19 h 44"/>
                <a:gd name="T48" fmla="*/ 18 w 48"/>
                <a:gd name="T49" fmla="*/ 19 h 44"/>
                <a:gd name="T50" fmla="*/ 25 w 48"/>
                <a:gd name="T51" fmla="*/ 22 h 44"/>
                <a:gd name="T52" fmla="*/ 30 w 48"/>
                <a:gd name="T53" fmla="*/ 26 h 44"/>
                <a:gd name="T54" fmla="*/ 33 w 48"/>
                <a:gd name="T55" fmla="*/ 33 h 44"/>
                <a:gd name="T56" fmla="*/ 41 w 48"/>
                <a:gd name="T57" fmla="*/ 33 h 44"/>
                <a:gd name="T58" fmla="*/ 10 w 48"/>
                <a:gd name="T59" fmla="*/ 11 h 44"/>
                <a:gd name="T60" fmla="*/ 16 w 48"/>
                <a:gd name="T61" fmla="*/ 4 h 44"/>
                <a:gd name="T62" fmla="*/ 2 w 48"/>
                <a:gd name="T63" fmla="*/ 5 h 44"/>
                <a:gd name="T64" fmla="*/ 14 w 48"/>
                <a:gd name="T65" fmla="*/ 1 h 44"/>
                <a:gd name="T66" fmla="*/ 2 w 48"/>
                <a:gd name="T67" fmla="*/ 5 h 44"/>
                <a:gd name="T68" fmla="*/ 13 w 48"/>
                <a:gd name="T69" fmla="*/ 0 h 44"/>
                <a:gd name="T70" fmla="*/ 1 w 48"/>
                <a:gd name="T71" fmla="*/ 5 h 44"/>
                <a:gd name="T72" fmla="*/ 1 w 48"/>
                <a:gd name="T73" fmla="*/ 24 h 44"/>
                <a:gd name="T74" fmla="*/ 23 w 48"/>
                <a:gd name="T75" fmla="*/ 43 h 44"/>
                <a:gd name="T76" fmla="*/ 42 w 48"/>
                <a:gd name="T77" fmla="*/ 44 h 44"/>
                <a:gd name="T78" fmla="*/ 43 w 48"/>
                <a:gd name="T79" fmla="*/ 43 h 44"/>
                <a:gd name="T80" fmla="*/ 48 w 48"/>
                <a:gd name="T81" fmla="*/ 36 h 44"/>
                <a:gd name="T82" fmla="*/ 48 w 48"/>
                <a:gd name="T83" fmla="*/ 27 h 44"/>
                <a:gd name="T84" fmla="*/ 47 w 48"/>
                <a:gd name="T85" fmla="*/ 27 h 44"/>
                <a:gd name="T86" fmla="*/ 40 w 48"/>
                <a:gd name="T87" fmla="*/ 27 h 44"/>
                <a:gd name="T88" fmla="*/ 40 w 48"/>
                <a:gd name="T89" fmla="*/ 20 h 44"/>
                <a:gd name="T90" fmla="*/ 39 w 48"/>
                <a:gd name="T91" fmla="*/ 20 h 44"/>
                <a:gd name="T92" fmla="*/ 32 w 48"/>
                <a:gd name="T93" fmla="*/ 13 h 44"/>
                <a:gd name="T94" fmla="*/ 31 w 48"/>
                <a:gd name="T95" fmla="*/ 13 h 44"/>
                <a:gd name="T96" fmla="*/ 24 w 48"/>
                <a:gd name="T97" fmla="*/ 13 h 44"/>
                <a:gd name="T98" fmla="*/ 24 w 48"/>
                <a:gd name="T99" fmla="*/ 7 h 44"/>
                <a:gd name="T100" fmla="*/ 24 w 48"/>
                <a:gd name="T101" fmla="*/ 7 h 44"/>
                <a:gd name="T102" fmla="*/ 17 w 48"/>
                <a:gd name="T103" fmla="*/ 7 h 44"/>
                <a:gd name="T104" fmla="*/ 17 w 48"/>
                <a:gd name="T10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>
                  <a:moveTo>
                    <a:pt x="42" y="4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42" y="32"/>
                    <a:pt x="43" y="32"/>
                    <a:pt x="43" y="31"/>
                  </a:cubicBezTo>
                  <a:cubicBezTo>
                    <a:pt x="44" y="30"/>
                    <a:pt x="45" y="29"/>
                    <a:pt x="47" y="29"/>
                  </a:cubicBezTo>
                  <a:cubicBezTo>
                    <a:pt x="47" y="30"/>
                    <a:pt x="47" y="31"/>
                    <a:pt x="47" y="32"/>
                  </a:cubicBezTo>
                  <a:cubicBezTo>
                    <a:pt x="47" y="34"/>
                    <a:pt x="47" y="35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5" y="39"/>
                    <a:pt x="44" y="41"/>
                    <a:pt x="42" y="42"/>
                  </a:cubicBezTo>
                  <a:moveTo>
                    <a:pt x="42" y="28"/>
                  </a:moveTo>
                  <a:cubicBezTo>
                    <a:pt x="43" y="28"/>
                    <a:pt x="44" y="28"/>
                    <a:pt x="45" y="28"/>
                  </a:cubicBezTo>
                  <a:cubicBezTo>
                    <a:pt x="44" y="29"/>
                    <a:pt x="44" y="30"/>
                    <a:pt x="43" y="31"/>
                  </a:cubicBezTo>
                  <a:cubicBezTo>
                    <a:pt x="42" y="31"/>
                    <a:pt x="42" y="32"/>
                    <a:pt x="41" y="32"/>
                  </a:cubicBezTo>
                  <a:cubicBezTo>
                    <a:pt x="39" y="33"/>
                    <a:pt x="38" y="33"/>
                    <a:pt x="36" y="33"/>
                  </a:cubicBezTo>
                  <a:cubicBezTo>
                    <a:pt x="36" y="33"/>
                    <a:pt x="36" y="33"/>
                    <a:pt x="35" y="33"/>
                  </a:cubicBezTo>
                  <a:cubicBezTo>
                    <a:pt x="36" y="32"/>
                    <a:pt x="38" y="30"/>
                    <a:pt x="39" y="29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28"/>
                    <a:pt x="42" y="28"/>
                  </a:cubicBezTo>
                  <a:moveTo>
                    <a:pt x="34" y="32"/>
                  </a:moveTo>
                  <a:cubicBezTo>
                    <a:pt x="34" y="30"/>
                    <a:pt x="34" y="30"/>
                    <a:pt x="34" y="28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7" y="23"/>
                    <a:pt x="38" y="23"/>
                    <a:pt x="39" y="22"/>
                  </a:cubicBezTo>
                  <a:cubicBezTo>
                    <a:pt x="39" y="23"/>
                    <a:pt x="39" y="23"/>
                    <a:pt x="39" y="24"/>
                  </a:cubicBezTo>
                  <a:cubicBezTo>
                    <a:pt x="39" y="25"/>
                    <a:pt x="39" y="26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6" y="31"/>
                    <a:pt x="34" y="32"/>
                  </a:cubicBezTo>
                  <a:moveTo>
                    <a:pt x="27" y="25"/>
                  </a:moveTo>
                  <a:cubicBezTo>
                    <a:pt x="28" y="25"/>
                    <a:pt x="29" y="24"/>
                    <a:pt x="30" y="23"/>
                  </a:cubicBezTo>
                  <a:cubicBezTo>
                    <a:pt x="31" y="22"/>
                    <a:pt x="32" y="22"/>
                    <a:pt x="32" y="21"/>
                  </a:cubicBezTo>
                  <a:cubicBezTo>
                    <a:pt x="33" y="21"/>
                    <a:pt x="34" y="21"/>
                    <a:pt x="36" y="21"/>
                  </a:cubicBezTo>
                  <a:cubicBezTo>
                    <a:pt x="36" y="21"/>
                    <a:pt x="37" y="21"/>
                    <a:pt x="38" y="21"/>
                  </a:cubicBezTo>
                  <a:cubicBezTo>
                    <a:pt x="37" y="22"/>
                    <a:pt x="36" y="23"/>
                    <a:pt x="35" y="24"/>
                  </a:cubicBezTo>
                  <a:cubicBezTo>
                    <a:pt x="34" y="24"/>
                    <a:pt x="34" y="25"/>
                    <a:pt x="33" y="25"/>
                  </a:cubicBezTo>
                  <a:cubicBezTo>
                    <a:pt x="32" y="25"/>
                    <a:pt x="31" y="25"/>
                    <a:pt x="30" y="25"/>
                  </a:cubicBezTo>
                  <a:cubicBezTo>
                    <a:pt x="29" y="25"/>
                    <a:pt x="28" y="25"/>
                    <a:pt x="27" y="25"/>
                  </a:cubicBezTo>
                  <a:moveTo>
                    <a:pt x="26" y="25"/>
                  </a:move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6" y="20"/>
                    <a:pt x="26" y="19"/>
                  </a:cubicBezTo>
                  <a:cubicBezTo>
                    <a:pt x="26" y="18"/>
                    <a:pt x="27" y="18"/>
                    <a:pt x="27" y="17"/>
                  </a:cubicBezTo>
                  <a:cubicBezTo>
                    <a:pt x="28" y="16"/>
                    <a:pt x="29" y="15"/>
                    <a:pt x="31" y="14"/>
                  </a:cubicBezTo>
                  <a:cubicBezTo>
                    <a:pt x="31" y="15"/>
                    <a:pt x="31" y="16"/>
                    <a:pt x="31" y="17"/>
                  </a:cubicBezTo>
                  <a:cubicBezTo>
                    <a:pt x="31" y="19"/>
                    <a:pt x="31" y="20"/>
                    <a:pt x="31" y="21"/>
                  </a:cubicBezTo>
                  <a:cubicBezTo>
                    <a:pt x="30" y="21"/>
                    <a:pt x="30" y="22"/>
                    <a:pt x="29" y="22"/>
                  </a:cubicBezTo>
                  <a:cubicBezTo>
                    <a:pt x="28" y="23"/>
                    <a:pt x="27" y="24"/>
                    <a:pt x="26" y="25"/>
                  </a:cubicBezTo>
                  <a:moveTo>
                    <a:pt x="20" y="18"/>
                  </a:moveTo>
                  <a:cubicBezTo>
                    <a:pt x="21" y="17"/>
                    <a:pt x="23" y="15"/>
                    <a:pt x="23" y="15"/>
                  </a:cubicBezTo>
                  <a:cubicBezTo>
                    <a:pt x="24" y="15"/>
                    <a:pt x="24" y="15"/>
                    <a:pt x="24" y="14"/>
                  </a:cubicBezTo>
                  <a:cubicBezTo>
                    <a:pt x="25" y="14"/>
                    <a:pt x="27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8" y="16"/>
                    <a:pt x="27" y="16"/>
                  </a:cubicBezTo>
                  <a:cubicBezTo>
                    <a:pt x="26" y="17"/>
                    <a:pt x="25" y="18"/>
                    <a:pt x="25" y="18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21" y="18"/>
                    <a:pt x="21" y="18"/>
                    <a:pt x="20" y="18"/>
                  </a:cubicBezTo>
                  <a:moveTo>
                    <a:pt x="18" y="18"/>
                  </a:moveTo>
                  <a:cubicBezTo>
                    <a:pt x="18" y="16"/>
                    <a:pt x="18" y="15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1" y="10"/>
                    <a:pt x="22" y="9"/>
                    <a:pt x="23" y="8"/>
                  </a:cubicBezTo>
                  <a:cubicBezTo>
                    <a:pt x="23" y="9"/>
                    <a:pt x="23" y="10"/>
                    <a:pt x="23" y="11"/>
                  </a:cubicBezTo>
                  <a:cubicBezTo>
                    <a:pt x="23" y="12"/>
                    <a:pt x="23" y="13"/>
                    <a:pt x="23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5"/>
                    <a:pt x="20" y="17"/>
                    <a:pt x="18" y="18"/>
                  </a:cubicBezTo>
                  <a:moveTo>
                    <a:pt x="17" y="8"/>
                  </a:moveTo>
                  <a:cubicBezTo>
                    <a:pt x="18" y="8"/>
                    <a:pt x="20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9"/>
                    <a:pt x="20" y="9"/>
                    <a:pt x="19" y="10"/>
                  </a:cubicBezTo>
                  <a:cubicBezTo>
                    <a:pt x="19" y="11"/>
                    <a:pt x="18" y="11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4" y="11"/>
                    <a:pt x="13" y="11"/>
                  </a:cubicBezTo>
                  <a:cubicBezTo>
                    <a:pt x="12" y="11"/>
                    <a:pt x="12" y="11"/>
                    <a:pt x="11" y="12"/>
                  </a:cubicBezTo>
                  <a:cubicBezTo>
                    <a:pt x="12" y="11"/>
                    <a:pt x="14" y="10"/>
                    <a:pt x="15" y="9"/>
                  </a:cubicBezTo>
                  <a:cubicBezTo>
                    <a:pt x="15" y="9"/>
                    <a:pt x="16" y="8"/>
                    <a:pt x="16" y="8"/>
                  </a:cubicBezTo>
                  <a:cubicBezTo>
                    <a:pt x="16" y="8"/>
                    <a:pt x="17" y="8"/>
                    <a:pt x="17" y="8"/>
                  </a:cubicBezTo>
                  <a:moveTo>
                    <a:pt x="2" y="43"/>
                  </a:moveTo>
                  <a:cubicBezTo>
                    <a:pt x="2" y="35"/>
                    <a:pt x="2" y="30"/>
                    <a:pt x="2" y="24"/>
                  </a:cubicBezTo>
                  <a:cubicBezTo>
                    <a:pt x="1" y="19"/>
                    <a:pt x="1" y="14"/>
                    <a:pt x="2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9" y="9"/>
                    <a:pt x="9" y="10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2" y="12"/>
                    <a:pt x="13" y="12"/>
                  </a:cubicBezTo>
                  <a:cubicBezTo>
                    <a:pt x="14" y="12"/>
                    <a:pt x="15" y="13"/>
                    <a:pt x="17" y="13"/>
                  </a:cubicBezTo>
                  <a:cubicBezTo>
                    <a:pt x="17" y="15"/>
                    <a:pt x="17" y="16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21" y="19"/>
                    <a:pt x="22" y="19"/>
                  </a:cubicBezTo>
                  <a:cubicBezTo>
                    <a:pt x="23" y="19"/>
                    <a:pt x="24" y="19"/>
                    <a:pt x="25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5" y="24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7" y="26"/>
                    <a:pt x="28" y="26"/>
                    <a:pt x="30" y="26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33" y="27"/>
                    <a:pt x="33" y="28"/>
                    <a:pt x="33" y="29"/>
                  </a:cubicBezTo>
                  <a:cubicBezTo>
                    <a:pt x="33" y="30"/>
                    <a:pt x="33" y="31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4"/>
                    <a:pt x="36" y="34"/>
                  </a:cubicBezTo>
                  <a:cubicBezTo>
                    <a:pt x="38" y="34"/>
                    <a:pt x="39" y="34"/>
                    <a:pt x="41" y="3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5" y="42"/>
                    <a:pt x="29" y="42"/>
                    <a:pt x="23" y="42"/>
                  </a:cubicBezTo>
                  <a:cubicBezTo>
                    <a:pt x="17" y="42"/>
                    <a:pt x="10" y="42"/>
                    <a:pt x="2" y="43"/>
                  </a:cubicBezTo>
                  <a:moveTo>
                    <a:pt x="10" y="11"/>
                  </a:moveTo>
                  <a:cubicBezTo>
                    <a:pt x="10" y="10"/>
                    <a:pt x="10" y="9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1" y="5"/>
                    <a:pt x="13" y="3"/>
                    <a:pt x="16" y="1"/>
                  </a:cubicBezTo>
                  <a:cubicBezTo>
                    <a:pt x="16" y="2"/>
                    <a:pt x="16" y="3"/>
                    <a:pt x="16" y="4"/>
                  </a:cubicBezTo>
                  <a:cubicBezTo>
                    <a:pt x="16" y="5"/>
                    <a:pt x="16" y="6"/>
                    <a:pt x="16" y="7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3" y="9"/>
                    <a:pt x="12" y="10"/>
                    <a:pt x="10" y="11"/>
                  </a:cubicBezTo>
                  <a:moveTo>
                    <a:pt x="2" y="5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1"/>
                    <a:pt x="11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4" y="5"/>
                    <a:pt x="3" y="5"/>
                    <a:pt x="2" y="5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14"/>
                    <a:pt x="0" y="19"/>
                    <a:pt x="1" y="24"/>
                  </a:cubicBezTo>
                  <a:cubicBezTo>
                    <a:pt x="1" y="30"/>
                    <a:pt x="1" y="35"/>
                    <a:pt x="1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9" y="43"/>
                    <a:pt x="16" y="43"/>
                    <a:pt x="23" y="43"/>
                  </a:cubicBezTo>
                  <a:cubicBezTo>
                    <a:pt x="29" y="43"/>
                    <a:pt x="35" y="43"/>
                    <a:pt x="41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5" y="41"/>
                    <a:pt x="46" y="39"/>
                    <a:pt x="48" y="37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5"/>
                    <a:pt x="48" y="34"/>
                    <a:pt x="48" y="32"/>
                  </a:cubicBezTo>
                  <a:cubicBezTo>
                    <a:pt x="48" y="31"/>
                    <a:pt x="48" y="29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4" y="27"/>
                    <a:pt x="42" y="27"/>
                  </a:cubicBezTo>
                  <a:cubicBezTo>
                    <a:pt x="42" y="27"/>
                    <a:pt x="41" y="27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cubicBezTo>
                    <a:pt x="40" y="23"/>
                    <a:pt x="40" y="22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4" y="20"/>
                    <a:pt x="33" y="20"/>
                    <a:pt x="32" y="20"/>
                  </a:cubicBezTo>
                  <a:cubicBezTo>
                    <a:pt x="32" y="19"/>
                    <a:pt x="32" y="18"/>
                    <a:pt x="32" y="17"/>
                  </a:cubicBezTo>
                  <a:cubicBezTo>
                    <a:pt x="32" y="16"/>
                    <a:pt x="32" y="14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9" y="13"/>
                    <a:pt x="28" y="13"/>
                  </a:cubicBezTo>
                  <a:cubicBezTo>
                    <a:pt x="27" y="13"/>
                    <a:pt x="25" y="13"/>
                    <a:pt x="24" y="13"/>
                  </a:cubicBezTo>
                  <a:cubicBezTo>
                    <a:pt x="24" y="13"/>
                    <a:pt x="24" y="12"/>
                    <a:pt x="24" y="11"/>
                  </a:cubicBezTo>
                  <a:cubicBezTo>
                    <a:pt x="24" y="10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5"/>
                    <a:pt x="17" y="4"/>
                  </a:cubicBezTo>
                  <a:cubicBezTo>
                    <a:pt x="17" y="3"/>
                    <a:pt x="17" y="2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9" name="Freeform 155"/>
            <p:cNvSpPr>
              <a:spLocks noEditPoints="1"/>
            </p:cNvSpPr>
            <p:nvPr/>
          </p:nvSpPr>
          <p:spPr bwMode="auto">
            <a:xfrm>
              <a:off x="3998" y="2400"/>
              <a:ext cx="14" cy="19"/>
            </a:xfrm>
            <a:custGeom>
              <a:avLst/>
              <a:gdLst>
                <a:gd name="T0" fmla="*/ 2 w 6"/>
                <a:gd name="T1" fmla="*/ 4 h 8"/>
                <a:gd name="T2" fmla="*/ 2 w 6"/>
                <a:gd name="T3" fmla="*/ 1 h 8"/>
                <a:gd name="T4" fmla="*/ 3 w 6"/>
                <a:gd name="T5" fmla="*/ 1 h 8"/>
                <a:gd name="T6" fmla="*/ 4 w 6"/>
                <a:gd name="T7" fmla="*/ 1 h 8"/>
                <a:gd name="T8" fmla="*/ 5 w 6"/>
                <a:gd name="T9" fmla="*/ 1 h 8"/>
                <a:gd name="T10" fmla="*/ 5 w 6"/>
                <a:gd name="T11" fmla="*/ 1 h 8"/>
                <a:gd name="T12" fmla="*/ 5 w 6"/>
                <a:gd name="T13" fmla="*/ 2 h 8"/>
                <a:gd name="T14" fmla="*/ 3 w 6"/>
                <a:gd name="T15" fmla="*/ 2 h 8"/>
                <a:gd name="T16" fmla="*/ 3 w 6"/>
                <a:gd name="T17" fmla="*/ 3 h 8"/>
                <a:gd name="T18" fmla="*/ 3 w 6"/>
                <a:gd name="T19" fmla="*/ 3 h 8"/>
                <a:gd name="T20" fmla="*/ 4 w 6"/>
                <a:gd name="T21" fmla="*/ 7 h 8"/>
                <a:gd name="T22" fmla="*/ 3 w 6"/>
                <a:gd name="T23" fmla="*/ 7 h 8"/>
                <a:gd name="T24" fmla="*/ 1 w 6"/>
                <a:gd name="T25" fmla="*/ 7 h 8"/>
                <a:gd name="T26" fmla="*/ 1 w 6"/>
                <a:gd name="T27" fmla="*/ 6 h 8"/>
                <a:gd name="T28" fmla="*/ 2 w 6"/>
                <a:gd name="T29" fmla="*/ 6 h 8"/>
                <a:gd name="T30" fmla="*/ 3 w 6"/>
                <a:gd name="T31" fmla="*/ 6 h 8"/>
                <a:gd name="T32" fmla="*/ 4 w 6"/>
                <a:gd name="T33" fmla="*/ 4 h 8"/>
                <a:gd name="T34" fmla="*/ 2 w 6"/>
                <a:gd name="T35" fmla="*/ 4 h 8"/>
                <a:gd name="T36" fmla="*/ 2 w 6"/>
                <a:gd name="T37" fmla="*/ 4 h 8"/>
                <a:gd name="T38" fmla="*/ 3 w 6"/>
                <a:gd name="T39" fmla="*/ 0 h 8"/>
                <a:gd name="T40" fmla="*/ 1 w 6"/>
                <a:gd name="T41" fmla="*/ 1 h 8"/>
                <a:gd name="T42" fmla="*/ 1 w 6"/>
                <a:gd name="T43" fmla="*/ 4 h 8"/>
                <a:gd name="T44" fmla="*/ 1 w 6"/>
                <a:gd name="T45" fmla="*/ 5 h 8"/>
                <a:gd name="T46" fmla="*/ 2 w 6"/>
                <a:gd name="T47" fmla="*/ 5 h 8"/>
                <a:gd name="T48" fmla="*/ 2 w 6"/>
                <a:gd name="T49" fmla="*/ 5 h 8"/>
                <a:gd name="T50" fmla="*/ 3 w 6"/>
                <a:gd name="T51" fmla="*/ 5 h 8"/>
                <a:gd name="T52" fmla="*/ 3 w 6"/>
                <a:gd name="T53" fmla="*/ 5 h 8"/>
                <a:gd name="T54" fmla="*/ 2 w 6"/>
                <a:gd name="T55" fmla="*/ 5 h 8"/>
                <a:gd name="T56" fmla="*/ 2 w 6"/>
                <a:gd name="T57" fmla="*/ 5 h 8"/>
                <a:gd name="T58" fmla="*/ 1 w 6"/>
                <a:gd name="T59" fmla="*/ 6 h 8"/>
                <a:gd name="T60" fmla="*/ 1 w 6"/>
                <a:gd name="T61" fmla="*/ 6 h 8"/>
                <a:gd name="T62" fmla="*/ 0 w 6"/>
                <a:gd name="T63" fmla="*/ 7 h 8"/>
                <a:gd name="T64" fmla="*/ 1 w 6"/>
                <a:gd name="T65" fmla="*/ 7 h 8"/>
                <a:gd name="T66" fmla="*/ 3 w 6"/>
                <a:gd name="T67" fmla="*/ 8 h 8"/>
                <a:gd name="T68" fmla="*/ 4 w 6"/>
                <a:gd name="T69" fmla="*/ 7 h 8"/>
                <a:gd name="T70" fmla="*/ 6 w 6"/>
                <a:gd name="T71" fmla="*/ 4 h 8"/>
                <a:gd name="T72" fmla="*/ 5 w 6"/>
                <a:gd name="T73" fmla="*/ 3 h 8"/>
                <a:gd name="T74" fmla="*/ 6 w 6"/>
                <a:gd name="T75" fmla="*/ 2 h 8"/>
                <a:gd name="T76" fmla="*/ 6 w 6"/>
                <a:gd name="T77" fmla="*/ 2 h 8"/>
                <a:gd name="T78" fmla="*/ 6 w 6"/>
                <a:gd name="T79" fmla="*/ 1 h 8"/>
                <a:gd name="T80" fmla="*/ 5 w 6"/>
                <a:gd name="T81" fmla="*/ 0 h 8"/>
                <a:gd name="T82" fmla="*/ 5 w 6"/>
                <a:gd name="T83" fmla="*/ 0 h 8"/>
                <a:gd name="T84" fmla="*/ 4 w 6"/>
                <a:gd name="T85" fmla="*/ 0 h 8"/>
                <a:gd name="T86" fmla="*/ 4 w 6"/>
                <a:gd name="T87" fmla="*/ 0 h 8"/>
                <a:gd name="T88" fmla="*/ 3 w 6"/>
                <a:gd name="T8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" h="8">
                  <a:moveTo>
                    <a:pt x="2" y="4"/>
                  </a:move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5"/>
                    <a:pt x="4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3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6" y="7"/>
                    <a:pt x="6" y="6"/>
                    <a:pt x="6" y="4"/>
                  </a:cubicBezTo>
                  <a:cubicBezTo>
                    <a:pt x="6" y="4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0" name="Freeform 156"/>
            <p:cNvSpPr>
              <a:spLocks noEditPoints="1"/>
            </p:cNvSpPr>
            <p:nvPr/>
          </p:nvSpPr>
          <p:spPr bwMode="auto">
            <a:xfrm>
              <a:off x="3924" y="2343"/>
              <a:ext cx="17" cy="19"/>
            </a:xfrm>
            <a:custGeom>
              <a:avLst/>
              <a:gdLst>
                <a:gd name="T0" fmla="*/ 1 w 7"/>
                <a:gd name="T1" fmla="*/ 3 h 8"/>
                <a:gd name="T2" fmla="*/ 1 w 7"/>
                <a:gd name="T3" fmla="*/ 3 h 8"/>
                <a:gd name="T4" fmla="*/ 1 w 7"/>
                <a:gd name="T5" fmla="*/ 2 h 8"/>
                <a:gd name="T6" fmla="*/ 4 w 7"/>
                <a:gd name="T7" fmla="*/ 0 h 8"/>
                <a:gd name="T8" fmla="*/ 4 w 7"/>
                <a:gd name="T9" fmla="*/ 0 h 8"/>
                <a:gd name="T10" fmla="*/ 4 w 7"/>
                <a:gd name="T11" fmla="*/ 1 h 8"/>
                <a:gd name="T12" fmla="*/ 4 w 7"/>
                <a:gd name="T13" fmla="*/ 6 h 8"/>
                <a:gd name="T14" fmla="*/ 5 w 7"/>
                <a:gd name="T15" fmla="*/ 6 h 8"/>
                <a:gd name="T16" fmla="*/ 6 w 7"/>
                <a:gd name="T17" fmla="*/ 6 h 8"/>
                <a:gd name="T18" fmla="*/ 6 w 7"/>
                <a:gd name="T19" fmla="*/ 7 h 8"/>
                <a:gd name="T20" fmla="*/ 6 w 7"/>
                <a:gd name="T21" fmla="*/ 7 h 8"/>
                <a:gd name="T22" fmla="*/ 6 w 7"/>
                <a:gd name="T23" fmla="*/ 8 h 8"/>
                <a:gd name="T24" fmla="*/ 1 w 7"/>
                <a:gd name="T25" fmla="*/ 7 h 8"/>
                <a:gd name="T26" fmla="*/ 1 w 7"/>
                <a:gd name="T27" fmla="*/ 6 h 8"/>
                <a:gd name="T28" fmla="*/ 1 w 7"/>
                <a:gd name="T29" fmla="*/ 6 h 8"/>
                <a:gd name="T30" fmla="*/ 3 w 7"/>
                <a:gd name="T31" fmla="*/ 6 h 8"/>
                <a:gd name="T32" fmla="*/ 3 w 7"/>
                <a:gd name="T33" fmla="*/ 2 h 8"/>
                <a:gd name="T34" fmla="*/ 1 w 7"/>
                <a:gd name="T35" fmla="*/ 3 h 8"/>
                <a:gd name="T36" fmla="*/ 1 w 7"/>
                <a:gd name="T37" fmla="*/ 3 h 8"/>
                <a:gd name="T38" fmla="*/ 4 w 7"/>
                <a:gd name="T39" fmla="*/ 0 h 8"/>
                <a:gd name="T40" fmla="*/ 3 w 7"/>
                <a:gd name="T41" fmla="*/ 0 h 8"/>
                <a:gd name="T42" fmla="*/ 0 w 7"/>
                <a:gd name="T43" fmla="*/ 1 h 8"/>
                <a:gd name="T44" fmla="*/ 0 w 7"/>
                <a:gd name="T45" fmla="*/ 2 h 8"/>
                <a:gd name="T46" fmla="*/ 0 w 7"/>
                <a:gd name="T47" fmla="*/ 2 h 8"/>
                <a:gd name="T48" fmla="*/ 1 w 7"/>
                <a:gd name="T49" fmla="*/ 4 h 8"/>
                <a:gd name="T50" fmla="*/ 1 w 7"/>
                <a:gd name="T51" fmla="*/ 4 h 8"/>
                <a:gd name="T52" fmla="*/ 1 w 7"/>
                <a:gd name="T53" fmla="*/ 4 h 8"/>
                <a:gd name="T54" fmla="*/ 2 w 7"/>
                <a:gd name="T55" fmla="*/ 4 h 8"/>
                <a:gd name="T56" fmla="*/ 2 w 7"/>
                <a:gd name="T57" fmla="*/ 4 h 8"/>
                <a:gd name="T58" fmla="*/ 2 w 7"/>
                <a:gd name="T59" fmla="*/ 4 h 8"/>
                <a:gd name="T60" fmla="*/ 2 w 7"/>
                <a:gd name="T61" fmla="*/ 5 h 8"/>
                <a:gd name="T62" fmla="*/ 1 w 7"/>
                <a:gd name="T63" fmla="*/ 5 h 8"/>
                <a:gd name="T64" fmla="*/ 1 w 7"/>
                <a:gd name="T65" fmla="*/ 5 h 8"/>
                <a:gd name="T66" fmla="*/ 0 w 7"/>
                <a:gd name="T67" fmla="*/ 6 h 8"/>
                <a:gd name="T68" fmla="*/ 0 w 7"/>
                <a:gd name="T69" fmla="*/ 7 h 8"/>
                <a:gd name="T70" fmla="*/ 1 w 7"/>
                <a:gd name="T71" fmla="*/ 8 h 8"/>
                <a:gd name="T72" fmla="*/ 3 w 7"/>
                <a:gd name="T73" fmla="*/ 8 h 8"/>
                <a:gd name="T74" fmla="*/ 6 w 7"/>
                <a:gd name="T75" fmla="*/ 8 h 8"/>
                <a:gd name="T76" fmla="*/ 6 w 7"/>
                <a:gd name="T77" fmla="*/ 8 h 8"/>
                <a:gd name="T78" fmla="*/ 7 w 7"/>
                <a:gd name="T79" fmla="*/ 7 h 8"/>
                <a:gd name="T80" fmla="*/ 7 w 7"/>
                <a:gd name="T81" fmla="*/ 7 h 8"/>
                <a:gd name="T82" fmla="*/ 7 w 7"/>
                <a:gd name="T83" fmla="*/ 6 h 8"/>
                <a:gd name="T84" fmla="*/ 6 w 7"/>
                <a:gd name="T85" fmla="*/ 5 h 8"/>
                <a:gd name="T86" fmla="*/ 5 w 7"/>
                <a:gd name="T87" fmla="*/ 5 h 8"/>
                <a:gd name="T88" fmla="*/ 5 w 7"/>
                <a:gd name="T89" fmla="*/ 1 h 8"/>
                <a:gd name="T90" fmla="*/ 5 w 7"/>
                <a:gd name="T91" fmla="*/ 0 h 8"/>
                <a:gd name="T92" fmla="*/ 4 w 7"/>
                <a:gd name="T93" fmla="*/ 0 h 8"/>
                <a:gd name="T94" fmla="*/ 4 w 7"/>
                <a:gd name="T95" fmla="*/ 0 h 8"/>
                <a:gd name="T96" fmla="*/ 4 w 7"/>
                <a:gd name="T97" fmla="*/ 0 h 8"/>
                <a:gd name="T98" fmla="*/ 4 w 7"/>
                <a:gd name="T9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8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2" y="2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4" y="4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8"/>
                    <a:pt x="3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1" name="Freeform 157"/>
            <p:cNvSpPr>
              <a:spLocks noEditPoints="1"/>
            </p:cNvSpPr>
            <p:nvPr/>
          </p:nvSpPr>
          <p:spPr bwMode="auto">
            <a:xfrm>
              <a:off x="3941" y="2355"/>
              <a:ext cx="17" cy="19"/>
            </a:xfrm>
            <a:custGeom>
              <a:avLst/>
              <a:gdLst>
                <a:gd name="T0" fmla="*/ 1 w 7"/>
                <a:gd name="T1" fmla="*/ 2 h 8"/>
                <a:gd name="T2" fmla="*/ 1 w 7"/>
                <a:gd name="T3" fmla="*/ 1 h 8"/>
                <a:gd name="T4" fmla="*/ 3 w 7"/>
                <a:gd name="T5" fmla="*/ 1 h 8"/>
                <a:gd name="T6" fmla="*/ 5 w 7"/>
                <a:gd name="T7" fmla="*/ 2 h 8"/>
                <a:gd name="T8" fmla="*/ 3 w 7"/>
                <a:gd name="T9" fmla="*/ 6 h 8"/>
                <a:gd name="T10" fmla="*/ 3 w 7"/>
                <a:gd name="T11" fmla="*/ 6 h 8"/>
                <a:gd name="T12" fmla="*/ 4 w 7"/>
                <a:gd name="T13" fmla="*/ 7 h 8"/>
                <a:gd name="T14" fmla="*/ 6 w 7"/>
                <a:gd name="T15" fmla="*/ 7 h 8"/>
                <a:gd name="T16" fmla="*/ 6 w 7"/>
                <a:gd name="T17" fmla="*/ 8 h 8"/>
                <a:gd name="T18" fmla="*/ 3 w 7"/>
                <a:gd name="T19" fmla="*/ 8 h 8"/>
                <a:gd name="T20" fmla="*/ 2 w 7"/>
                <a:gd name="T21" fmla="*/ 8 h 8"/>
                <a:gd name="T22" fmla="*/ 2 w 7"/>
                <a:gd name="T23" fmla="*/ 7 h 8"/>
                <a:gd name="T24" fmla="*/ 2 w 7"/>
                <a:gd name="T25" fmla="*/ 7 h 8"/>
                <a:gd name="T26" fmla="*/ 2 w 7"/>
                <a:gd name="T27" fmla="*/ 6 h 8"/>
                <a:gd name="T28" fmla="*/ 4 w 7"/>
                <a:gd name="T29" fmla="*/ 4 h 8"/>
                <a:gd name="T30" fmla="*/ 4 w 7"/>
                <a:gd name="T31" fmla="*/ 3 h 8"/>
                <a:gd name="T32" fmla="*/ 3 w 7"/>
                <a:gd name="T33" fmla="*/ 2 h 8"/>
                <a:gd name="T34" fmla="*/ 3 w 7"/>
                <a:gd name="T35" fmla="*/ 2 h 8"/>
                <a:gd name="T36" fmla="*/ 1 w 7"/>
                <a:gd name="T37" fmla="*/ 2 h 8"/>
                <a:gd name="T38" fmla="*/ 3 w 7"/>
                <a:gd name="T39" fmla="*/ 0 h 8"/>
                <a:gd name="T40" fmla="*/ 1 w 7"/>
                <a:gd name="T41" fmla="*/ 1 h 8"/>
                <a:gd name="T42" fmla="*/ 0 w 7"/>
                <a:gd name="T43" fmla="*/ 1 h 8"/>
                <a:gd name="T44" fmla="*/ 1 w 7"/>
                <a:gd name="T45" fmla="*/ 3 h 8"/>
                <a:gd name="T46" fmla="*/ 1 w 7"/>
                <a:gd name="T47" fmla="*/ 3 h 8"/>
                <a:gd name="T48" fmla="*/ 1 w 7"/>
                <a:gd name="T49" fmla="*/ 3 h 8"/>
                <a:gd name="T50" fmla="*/ 3 w 7"/>
                <a:gd name="T51" fmla="*/ 3 h 8"/>
                <a:gd name="T52" fmla="*/ 3 w 7"/>
                <a:gd name="T53" fmla="*/ 3 h 8"/>
                <a:gd name="T54" fmla="*/ 3 w 7"/>
                <a:gd name="T55" fmla="*/ 3 h 8"/>
                <a:gd name="T56" fmla="*/ 3 w 7"/>
                <a:gd name="T57" fmla="*/ 4 h 8"/>
                <a:gd name="T58" fmla="*/ 1 w 7"/>
                <a:gd name="T59" fmla="*/ 6 h 8"/>
                <a:gd name="T60" fmla="*/ 1 w 7"/>
                <a:gd name="T61" fmla="*/ 6 h 8"/>
                <a:gd name="T62" fmla="*/ 1 w 7"/>
                <a:gd name="T63" fmla="*/ 7 h 8"/>
                <a:gd name="T64" fmla="*/ 1 w 7"/>
                <a:gd name="T65" fmla="*/ 8 h 8"/>
                <a:gd name="T66" fmla="*/ 1 w 7"/>
                <a:gd name="T67" fmla="*/ 8 h 8"/>
                <a:gd name="T68" fmla="*/ 1 w 7"/>
                <a:gd name="T69" fmla="*/ 8 h 8"/>
                <a:gd name="T70" fmla="*/ 3 w 7"/>
                <a:gd name="T71" fmla="*/ 8 h 8"/>
                <a:gd name="T72" fmla="*/ 6 w 7"/>
                <a:gd name="T73" fmla="*/ 8 h 8"/>
                <a:gd name="T74" fmla="*/ 7 w 7"/>
                <a:gd name="T75" fmla="*/ 8 h 8"/>
                <a:gd name="T76" fmla="*/ 7 w 7"/>
                <a:gd name="T77" fmla="*/ 8 h 8"/>
                <a:gd name="T78" fmla="*/ 7 w 7"/>
                <a:gd name="T79" fmla="*/ 6 h 8"/>
                <a:gd name="T80" fmla="*/ 6 w 7"/>
                <a:gd name="T81" fmla="*/ 6 h 8"/>
                <a:gd name="T82" fmla="*/ 6 w 7"/>
                <a:gd name="T83" fmla="*/ 6 h 8"/>
                <a:gd name="T84" fmla="*/ 4 w 7"/>
                <a:gd name="T85" fmla="*/ 6 h 8"/>
                <a:gd name="T86" fmla="*/ 6 w 7"/>
                <a:gd name="T87" fmla="*/ 1 h 8"/>
                <a:gd name="T88" fmla="*/ 3 w 7"/>
                <a:gd name="T8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" h="8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5" y="1"/>
                    <a:pt x="5" y="2"/>
                  </a:cubicBezTo>
                  <a:cubicBezTo>
                    <a:pt x="6" y="3"/>
                    <a:pt x="4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2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7" y="3"/>
                    <a:pt x="6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3960" y="2370"/>
              <a:ext cx="14" cy="21"/>
            </a:xfrm>
            <a:custGeom>
              <a:avLst/>
              <a:gdLst>
                <a:gd name="T0" fmla="*/ 1 w 6"/>
                <a:gd name="T1" fmla="*/ 2 h 9"/>
                <a:gd name="T2" fmla="*/ 1 w 6"/>
                <a:gd name="T3" fmla="*/ 1 h 9"/>
                <a:gd name="T4" fmla="*/ 2 w 6"/>
                <a:gd name="T5" fmla="*/ 1 h 9"/>
                <a:gd name="T6" fmla="*/ 3 w 6"/>
                <a:gd name="T7" fmla="*/ 1 h 9"/>
                <a:gd name="T8" fmla="*/ 5 w 6"/>
                <a:gd name="T9" fmla="*/ 1 h 9"/>
                <a:gd name="T10" fmla="*/ 5 w 6"/>
                <a:gd name="T11" fmla="*/ 2 h 9"/>
                <a:gd name="T12" fmla="*/ 4 w 6"/>
                <a:gd name="T13" fmla="*/ 4 h 9"/>
                <a:gd name="T14" fmla="*/ 4 w 6"/>
                <a:gd name="T15" fmla="*/ 4 h 9"/>
                <a:gd name="T16" fmla="*/ 4 w 6"/>
                <a:gd name="T17" fmla="*/ 4 h 9"/>
                <a:gd name="T18" fmla="*/ 6 w 6"/>
                <a:gd name="T19" fmla="*/ 6 h 9"/>
                <a:gd name="T20" fmla="*/ 4 w 6"/>
                <a:gd name="T21" fmla="*/ 8 h 9"/>
                <a:gd name="T22" fmla="*/ 3 w 6"/>
                <a:gd name="T23" fmla="*/ 8 h 9"/>
                <a:gd name="T24" fmla="*/ 1 w 6"/>
                <a:gd name="T25" fmla="*/ 8 h 9"/>
                <a:gd name="T26" fmla="*/ 1 w 6"/>
                <a:gd name="T27" fmla="*/ 7 h 9"/>
                <a:gd name="T28" fmla="*/ 3 w 6"/>
                <a:gd name="T29" fmla="*/ 7 h 9"/>
                <a:gd name="T30" fmla="*/ 3 w 6"/>
                <a:gd name="T31" fmla="*/ 7 h 9"/>
                <a:gd name="T32" fmla="*/ 4 w 6"/>
                <a:gd name="T33" fmla="*/ 7 h 9"/>
                <a:gd name="T34" fmla="*/ 4 w 6"/>
                <a:gd name="T35" fmla="*/ 6 h 9"/>
                <a:gd name="T36" fmla="*/ 4 w 6"/>
                <a:gd name="T37" fmla="*/ 5 h 9"/>
                <a:gd name="T38" fmla="*/ 3 w 6"/>
                <a:gd name="T39" fmla="*/ 5 h 9"/>
                <a:gd name="T40" fmla="*/ 2 w 6"/>
                <a:gd name="T41" fmla="*/ 5 h 9"/>
                <a:gd name="T42" fmla="*/ 2 w 6"/>
                <a:gd name="T43" fmla="*/ 4 h 9"/>
                <a:gd name="T44" fmla="*/ 2 w 6"/>
                <a:gd name="T45" fmla="*/ 4 h 9"/>
                <a:gd name="T46" fmla="*/ 4 w 6"/>
                <a:gd name="T47" fmla="*/ 4 h 9"/>
                <a:gd name="T48" fmla="*/ 4 w 6"/>
                <a:gd name="T49" fmla="*/ 3 h 9"/>
                <a:gd name="T50" fmla="*/ 2 w 6"/>
                <a:gd name="T51" fmla="*/ 2 h 9"/>
                <a:gd name="T52" fmla="*/ 1 w 6"/>
                <a:gd name="T53" fmla="*/ 2 h 9"/>
                <a:gd name="T54" fmla="*/ 3 w 6"/>
                <a:gd name="T55" fmla="*/ 0 h 9"/>
                <a:gd name="T56" fmla="*/ 1 w 6"/>
                <a:gd name="T57" fmla="*/ 0 h 9"/>
                <a:gd name="T58" fmla="*/ 1 w 6"/>
                <a:gd name="T59" fmla="*/ 1 h 9"/>
                <a:gd name="T60" fmla="*/ 1 w 6"/>
                <a:gd name="T61" fmla="*/ 1 h 9"/>
                <a:gd name="T62" fmla="*/ 1 w 6"/>
                <a:gd name="T63" fmla="*/ 2 h 9"/>
                <a:gd name="T64" fmla="*/ 1 w 6"/>
                <a:gd name="T65" fmla="*/ 3 h 9"/>
                <a:gd name="T66" fmla="*/ 1 w 6"/>
                <a:gd name="T67" fmla="*/ 3 h 9"/>
                <a:gd name="T68" fmla="*/ 1 w 6"/>
                <a:gd name="T69" fmla="*/ 3 h 9"/>
                <a:gd name="T70" fmla="*/ 2 w 6"/>
                <a:gd name="T71" fmla="*/ 2 h 9"/>
                <a:gd name="T72" fmla="*/ 3 w 6"/>
                <a:gd name="T73" fmla="*/ 3 h 9"/>
                <a:gd name="T74" fmla="*/ 3 w 6"/>
                <a:gd name="T75" fmla="*/ 3 h 9"/>
                <a:gd name="T76" fmla="*/ 2 w 6"/>
                <a:gd name="T77" fmla="*/ 3 h 9"/>
                <a:gd name="T78" fmla="*/ 2 w 6"/>
                <a:gd name="T79" fmla="*/ 3 h 9"/>
                <a:gd name="T80" fmla="*/ 2 w 6"/>
                <a:gd name="T81" fmla="*/ 3 h 9"/>
                <a:gd name="T82" fmla="*/ 1 w 6"/>
                <a:gd name="T83" fmla="*/ 4 h 9"/>
                <a:gd name="T84" fmla="*/ 1 w 6"/>
                <a:gd name="T85" fmla="*/ 4 h 9"/>
                <a:gd name="T86" fmla="*/ 1 w 6"/>
                <a:gd name="T87" fmla="*/ 5 h 9"/>
                <a:gd name="T88" fmla="*/ 2 w 6"/>
                <a:gd name="T89" fmla="*/ 5 h 9"/>
                <a:gd name="T90" fmla="*/ 2 w 6"/>
                <a:gd name="T91" fmla="*/ 6 h 9"/>
                <a:gd name="T92" fmla="*/ 3 w 6"/>
                <a:gd name="T93" fmla="*/ 5 h 9"/>
                <a:gd name="T94" fmla="*/ 3 w 6"/>
                <a:gd name="T95" fmla="*/ 6 h 9"/>
                <a:gd name="T96" fmla="*/ 4 w 6"/>
                <a:gd name="T97" fmla="*/ 6 h 9"/>
                <a:gd name="T98" fmla="*/ 4 w 6"/>
                <a:gd name="T99" fmla="*/ 6 h 9"/>
                <a:gd name="T100" fmla="*/ 3 w 6"/>
                <a:gd name="T101" fmla="*/ 6 h 9"/>
                <a:gd name="T102" fmla="*/ 3 w 6"/>
                <a:gd name="T103" fmla="*/ 6 h 9"/>
                <a:gd name="T104" fmla="*/ 2 w 6"/>
                <a:gd name="T105" fmla="*/ 6 h 9"/>
                <a:gd name="T106" fmla="*/ 1 w 6"/>
                <a:gd name="T107" fmla="*/ 6 h 9"/>
                <a:gd name="T108" fmla="*/ 0 w 6"/>
                <a:gd name="T109" fmla="*/ 8 h 9"/>
                <a:gd name="T110" fmla="*/ 0 w 6"/>
                <a:gd name="T111" fmla="*/ 8 h 9"/>
                <a:gd name="T112" fmla="*/ 3 w 6"/>
                <a:gd name="T113" fmla="*/ 9 h 9"/>
                <a:gd name="T114" fmla="*/ 4 w 6"/>
                <a:gd name="T115" fmla="*/ 9 h 9"/>
                <a:gd name="T116" fmla="*/ 6 w 6"/>
                <a:gd name="T117" fmla="*/ 6 h 9"/>
                <a:gd name="T118" fmla="*/ 5 w 6"/>
                <a:gd name="T119" fmla="*/ 4 h 9"/>
                <a:gd name="T120" fmla="*/ 6 w 6"/>
                <a:gd name="T121" fmla="*/ 2 h 9"/>
                <a:gd name="T122" fmla="*/ 5 w 6"/>
                <a:gd name="T123" fmla="*/ 1 h 9"/>
                <a:gd name="T124" fmla="*/ 3 w 6"/>
                <a:gd name="T1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" h="9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5"/>
                    <a:pt x="6" y="6"/>
                    <a:pt x="6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8"/>
                    <a:pt x="4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6" y="8"/>
                    <a:pt x="6" y="6"/>
                  </a:cubicBezTo>
                  <a:cubicBezTo>
                    <a:pt x="6" y="6"/>
                    <a:pt x="6" y="4"/>
                    <a:pt x="5" y="4"/>
                  </a:cubicBezTo>
                  <a:cubicBezTo>
                    <a:pt x="5" y="3"/>
                    <a:pt x="6" y="3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3" name="Freeform 159"/>
            <p:cNvSpPr>
              <a:spLocks noEditPoints="1"/>
            </p:cNvSpPr>
            <p:nvPr/>
          </p:nvSpPr>
          <p:spPr bwMode="auto">
            <a:xfrm>
              <a:off x="3982" y="2389"/>
              <a:ext cx="7" cy="7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2 h 3"/>
                <a:gd name="T4" fmla="*/ 2 w 3"/>
                <a:gd name="T5" fmla="*/ 2 h 3"/>
                <a:gd name="T6" fmla="*/ 2 w 3"/>
                <a:gd name="T7" fmla="*/ 2 h 3"/>
                <a:gd name="T8" fmla="*/ 3 w 3"/>
                <a:gd name="T9" fmla="*/ 0 h 3"/>
                <a:gd name="T10" fmla="*/ 2 w 3"/>
                <a:gd name="T11" fmla="*/ 1 h 3"/>
                <a:gd name="T12" fmla="*/ 0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3 h 3"/>
                <a:gd name="T22" fmla="*/ 3 w 3"/>
                <a:gd name="T23" fmla="*/ 3 h 3"/>
                <a:gd name="T24" fmla="*/ 3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4" name="Freeform 160"/>
            <p:cNvSpPr>
              <a:spLocks noEditPoints="1"/>
            </p:cNvSpPr>
            <p:nvPr/>
          </p:nvSpPr>
          <p:spPr bwMode="auto">
            <a:xfrm>
              <a:off x="3977" y="2384"/>
              <a:ext cx="19" cy="21"/>
            </a:xfrm>
            <a:custGeom>
              <a:avLst/>
              <a:gdLst>
                <a:gd name="T0" fmla="*/ 5 w 8"/>
                <a:gd name="T1" fmla="*/ 1 h 9"/>
                <a:gd name="T2" fmla="*/ 6 w 8"/>
                <a:gd name="T3" fmla="*/ 1 h 9"/>
                <a:gd name="T4" fmla="*/ 5 w 8"/>
                <a:gd name="T5" fmla="*/ 2 h 9"/>
                <a:gd name="T6" fmla="*/ 5 w 8"/>
                <a:gd name="T7" fmla="*/ 5 h 9"/>
                <a:gd name="T8" fmla="*/ 6 w 8"/>
                <a:gd name="T9" fmla="*/ 5 h 9"/>
                <a:gd name="T10" fmla="*/ 6 w 8"/>
                <a:gd name="T11" fmla="*/ 5 h 9"/>
                <a:gd name="T12" fmla="*/ 7 w 8"/>
                <a:gd name="T13" fmla="*/ 5 h 9"/>
                <a:gd name="T14" fmla="*/ 7 w 8"/>
                <a:gd name="T15" fmla="*/ 6 h 9"/>
                <a:gd name="T16" fmla="*/ 7 w 8"/>
                <a:gd name="T17" fmla="*/ 6 h 9"/>
                <a:gd name="T18" fmla="*/ 6 w 8"/>
                <a:gd name="T19" fmla="*/ 6 h 9"/>
                <a:gd name="T20" fmla="*/ 5 w 8"/>
                <a:gd name="T21" fmla="*/ 6 h 9"/>
                <a:gd name="T22" fmla="*/ 5 w 8"/>
                <a:gd name="T23" fmla="*/ 6 h 9"/>
                <a:gd name="T24" fmla="*/ 5 w 8"/>
                <a:gd name="T25" fmla="*/ 8 h 9"/>
                <a:gd name="T26" fmla="*/ 5 w 8"/>
                <a:gd name="T27" fmla="*/ 9 h 9"/>
                <a:gd name="T28" fmla="*/ 5 w 8"/>
                <a:gd name="T29" fmla="*/ 9 h 9"/>
                <a:gd name="T30" fmla="*/ 5 w 8"/>
                <a:gd name="T31" fmla="*/ 7 h 9"/>
                <a:gd name="T32" fmla="*/ 5 w 8"/>
                <a:gd name="T33" fmla="*/ 7 h 9"/>
                <a:gd name="T34" fmla="*/ 5 w 8"/>
                <a:gd name="T35" fmla="*/ 6 h 9"/>
                <a:gd name="T36" fmla="*/ 4 w 8"/>
                <a:gd name="T37" fmla="*/ 6 h 9"/>
                <a:gd name="T38" fmla="*/ 4 w 8"/>
                <a:gd name="T39" fmla="*/ 6 h 9"/>
                <a:gd name="T40" fmla="*/ 4 w 8"/>
                <a:gd name="T41" fmla="*/ 6 h 9"/>
                <a:gd name="T42" fmla="*/ 3 w 8"/>
                <a:gd name="T43" fmla="*/ 6 h 9"/>
                <a:gd name="T44" fmla="*/ 2 w 8"/>
                <a:gd name="T45" fmla="*/ 6 h 9"/>
                <a:gd name="T46" fmla="*/ 1 w 8"/>
                <a:gd name="T47" fmla="*/ 6 h 9"/>
                <a:gd name="T48" fmla="*/ 1 w 8"/>
                <a:gd name="T49" fmla="*/ 5 h 9"/>
                <a:gd name="T50" fmla="*/ 4 w 8"/>
                <a:gd name="T51" fmla="*/ 1 h 9"/>
                <a:gd name="T52" fmla="*/ 4 w 8"/>
                <a:gd name="T53" fmla="*/ 1 h 9"/>
                <a:gd name="T54" fmla="*/ 5 w 8"/>
                <a:gd name="T55" fmla="*/ 1 h 9"/>
                <a:gd name="T56" fmla="*/ 6 w 8"/>
                <a:gd name="T57" fmla="*/ 0 h 9"/>
                <a:gd name="T58" fmla="*/ 5 w 8"/>
                <a:gd name="T59" fmla="*/ 1 h 9"/>
                <a:gd name="T60" fmla="*/ 4 w 8"/>
                <a:gd name="T61" fmla="*/ 1 h 9"/>
                <a:gd name="T62" fmla="*/ 4 w 8"/>
                <a:gd name="T63" fmla="*/ 1 h 9"/>
                <a:gd name="T64" fmla="*/ 0 w 8"/>
                <a:gd name="T65" fmla="*/ 5 h 9"/>
                <a:gd name="T66" fmla="*/ 0 w 8"/>
                <a:gd name="T67" fmla="*/ 7 h 9"/>
                <a:gd name="T68" fmla="*/ 1 w 8"/>
                <a:gd name="T69" fmla="*/ 7 h 9"/>
                <a:gd name="T70" fmla="*/ 2 w 8"/>
                <a:gd name="T71" fmla="*/ 7 h 9"/>
                <a:gd name="T72" fmla="*/ 3 w 8"/>
                <a:gd name="T73" fmla="*/ 7 h 9"/>
                <a:gd name="T74" fmla="*/ 4 w 8"/>
                <a:gd name="T75" fmla="*/ 7 h 9"/>
                <a:gd name="T76" fmla="*/ 4 w 8"/>
                <a:gd name="T77" fmla="*/ 7 h 9"/>
                <a:gd name="T78" fmla="*/ 4 w 8"/>
                <a:gd name="T79" fmla="*/ 9 h 9"/>
                <a:gd name="T80" fmla="*/ 4 w 8"/>
                <a:gd name="T81" fmla="*/ 9 h 9"/>
                <a:gd name="T82" fmla="*/ 4 w 8"/>
                <a:gd name="T83" fmla="*/ 9 h 9"/>
                <a:gd name="T84" fmla="*/ 6 w 8"/>
                <a:gd name="T85" fmla="*/ 9 h 9"/>
                <a:gd name="T86" fmla="*/ 6 w 8"/>
                <a:gd name="T87" fmla="*/ 9 h 9"/>
                <a:gd name="T88" fmla="*/ 6 w 8"/>
                <a:gd name="T89" fmla="*/ 8 h 9"/>
                <a:gd name="T90" fmla="*/ 6 w 8"/>
                <a:gd name="T91" fmla="*/ 7 h 9"/>
                <a:gd name="T92" fmla="*/ 7 w 8"/>
                <a:gd name="T93" fmla="*/ 7 h 9"/>
                <a:gd name="T94" fmla="*/ 7 w 8"/>
                <a:gd name="T95" fmla="*/ 7 h 9"/>
                <a:gd name="T96" fmla="*/ 8 w 8"/>
                <a:gd name="T97" fmla="*/ 6 h 9"/>
                <a:gd name="T98" fmla="*/ 8 w 8"/>
                <a:gd name="T99" fmla="*/ 5 h 9"/>
                <a:gd name="T100" fmla="*/ 8 w 8"/>
                <a:gd name="T101" fmla="*/ 5 h 9"/>
                <a:gd name="T102" fmla="*/ 7 w 8"/>
                <a:gd name="T103" fmla="*/ 5 h 9"/>
                <a:gd name="T104" fmla="*/ 7 w 8"/>
                <a:gd name="T105" fmla="*/ 5 h 9"/>
                <a:gd name="T106" fmla="*/ 6 w 8"/>
                <a:gd name="T107" fmla="*/ 5 h 9"/>
                <a:gd name="T108" fmla="*/ 6 w 8"/>
                <a:gd name="T109" fmla="*/ 2 h 9"/>
                <a:gd name="T110" fmla="*/ 6 w 8"/>
                <a:gd name="T111" fmla="*/ 1 h 9"/>
                <a:gd name="T112" fmla="*/ 6 w 8"/>
                <a:gd name="T113" fmla="*/ 1 h 9"/>
                <a:gd name="T114" fmla="*/ 6 w 8"/>
                <a:gd name="T1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" h="9">
                  <a:moveTo>
                    <a:pt x="5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3" y="3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1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6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5" name="Freeform 161"/>
            <p:cNvSpPr>
              <a:spLocks noEditPoints="1"/>
            </p:cNvSpPr>
            <p:nvPr/>
          </p:nvSpPr>
          <p:spPr bwMode="auto">
            <a:xfrm>
              <a:off x="4074" y="2067"/>
              <a:ext cx="141" cy="79"/>
            </a:xfrm>
            <a:custGeom>
              <a:avLst/>
              <a:gdLst>
                <a:gd name="T0" fmla="*/ 26 w 59"/>
                <a:gd name="T1" fmla="*/ 28 h 33"/>
                <a:gd name="T2" fmla="*/ 23 w 59"/>
                <a:gd name="T3" fmla="*/ 30 h 33"/>
                <a:gd name="T4" fmla="*/ 24 w 59"/>
                <a:gd name="T5" fmla="*/ 25 h 33"/>
                <a:gd name="T6" fmla="*/ 23 w 59"/>
                <a:gd name="T7" fmla="*/ 30 h 33"/>
                <a:gd name="T8" fmla="*/ 20 w 59"/>
                <a:gd name="T9" fmla="*/ 23 h 33"/>
                <a:gd name="T10" fmla="*/ 17 w 59"/>
                <a:gd name="T11" fmla="*/ 26 h 33"/>
                <a:gd name="T12" fmla="*/ 19 w 59"/>
                <a:gd name="T13" fmla="*/ 23 h 33"/>
                <a:gd name="T14" fmla="*/ 9 w 59"/>
                <a:gd name="T15" fmla="*/ 20 h 33"/>
                <a:gd name="T16" fmla="*/ 8 w 59"/>
                <a:gd name="T17" fmla="*/ 21 h 33"/>
                <a:gd name="T18" fmla="*/ 48 w 59"/>
                <a:gd name="T19" fmla="*/ 20 h 33"/>
                <a:gd name="T20" fmla="*/ 7 w 59"/>
                <a:gd name="T21" fmla="*/ 20 h 33"/>
                <a:gd name="T22" fmla="*/ 7 w 59"/>
                <a:gd name="T23" fmla="*/ 20 h 33"/>
                <a:gd name="T24" fmla="*/ 10 w 59"/>
                <a:gd name="T25" fmla="*/ 18 h 33"/>
                <a:gd name="T26" fmla="*/ 17 w 59"/>
                <a:gd name="T27" fmla="*/ 13 h 33"/>
                <a:gd name="T28" fmla="*/ 29 w 59"/>
                <a:gd name="T29" fmla="*/ 10 h 33"/>
                <a:gd name="T30" fmla="*/ 44 w 59"/>
                <a:gd name="T31" fmla="*/ 24 h 33"/>
                <a:gd name="T32" fmla="*/ 41 w 59"/>
                <a:gd name="T33" fmla="*/ 27 h 33"/>
                <a:gd name="T34" fmla="*/ 32 w 59"/>
                <a:gd name="T35" fmla="*/ 23 h 33"/>
                <a:gd name="T36" fmla="*/ 35 w 59"/>
                <a:gd name="T37" fmla="*/ 30 h 33"/>
                <a:gd name="T38" fmla="*/ 33 w 59"/>
                <a:gd name="T39" fmla="*/ 30 h 33"/>
                <a:gd name="T40" fmla="*/ 29 w 59"/>
                <a:gd name="T41" fmla="*/ 28 h 33"/>
                <a:gd name="T42" fmla="*/ 24 w 59"/>
                <a:gd name="T43" fmla="*/ 23 h 33"/>
                <a:gd name="T44" fmla="*/ 16 w 59"/>
                <a:gd name="T45" fmla="*/ 22 h 33"/>
                <a:gd name="T46" fmla="*/ 14 w 59"/>
                <a:gd name="T47" fmla="*/ 6 h 33"/>
                <a:gd name="T48" fmla="*/ 9 w 59"/>
                <a:gd name="T49" fmla="*/ 19 h 33"/>
                <a:gd name="T50" fmla="*/ 21 w 59"/>
                <a:gd name="T51" fmla="*/ 7 h 33"/>
                <a:gd name="T52" fmla="*/ 43 w 59"/>
                <a:gd name="T53" fmla="*/ 7 h 33"/>
                <a:gd name="T54" fmla="*/ 32 w 59"/>
                <a:gd name="T55" fmla="*/ 12 h 33"/>
                <a:gd name="T56" fmla="*/ 19 w 59"/>
                <a:gd name="T57" fmla="*/ 12 h 33"/>
                <a:gd name="T58" fmla="*/ 49 w 59"/>
                <a:gd name="T59" fmla="*/ 18 h 33"/>
                <a:gd name="T60" fmla="*/ 44 w 59"/>
                <a:gd name="T61" fmla="*/ 6 h 33"/>
                <a:gd name="T62" fmla="*/ 43 w 59"/>
                <a:gd name="T63" fmla="*/ 3 h 33"/>
                <a:gd name="T64" fmla="*/ 36 w 59"/>
                <a:gd name="T65" fmla="*/ 6 h 33"/>
                <a:gd name="T66" fmla="*/ 19 w 59"/>
                <a:gd name="T67" fmla="*/ 7 h 33"/>
                <a:gd name="T68" fmla="*/ 8 w 59"/>
                <a:gd name="T69" fmla="*/ 1 h 33"/>
                <a:gd name="T70" fmla="*/ 7 w 59"/>
                <a:gd name="T71" fmla="*/ 18 h 33"/>
                <a:gd name="T72" fmla="*/ 4 w 59"/>
                <a:gd name="T73" fmla="*/ 19 h 33"/>
                <a:gd name="T74" fmla="*/ 5 w 59"/>
                <a:gd name="T75" fmla="*/ 16 h 33"/>
                <a:gd name="T76" fmla="*/ 5 w 59"/>
                <a:gd name="T77" fmla="*/ 15 h 33"/>
                <a:gd name="T78" fmla="*/ 4 w 59"/>
                <a:gd name="T79" fmla="*/ 14 h 33"/>
                <a:gd name="T80" fmla="*/ 1 w 59"/>
                <a:gd name="T81" fmla="*/ 16 h 33"/>
                <a:gd name="T82" fmla="*/ 0 w 59"/>
                <a:gd name="T83" fmla="*/ 17 h 33"/>
                <a:gd name="T84" fmla="*/ 6 w 59"/>
                <a:gd name="T85" fmla="*/ 21 h 33"/>
                <a:gd name="T86" fmla="*/ 17 w 59"/>
                <a:gd name="T87" fmla="*/ 27 h 33"/>
                <a:gd name="T88" fmla="*/ 21 w 59"/>
                <a:gd name="T89" fmla="*/ 29 h 33"/>
                <a:gd name="T90" fmla="*/ 28 w 59"/>
                <a:gd name="T91" fmla="*/ 32 h 33"/>
                <a:gd name="T92" fmla="*/ 35 w 59"/>
                <a:gd name="T93" fmla="*/ 31 h 33"/>
                <a:gd name="T94" fmla="*/ 43 w 59"/>
                <a:gd name="T95" fmla="*/ 25 h 33"/>
                <a:gd name="T96" fmla="*/ 49 w 59"/>
                <a:gd name="T97" fmla="*/ 21 h 33"/>
                <a:gd name="T98" fmla="*/ 57 w 59"/>
                <a:gd name="T99" fmla="*/ 17 h 33"/>
                <a:gd name="T100" fmla="*/ 56 w 59"/>
                <a:gd name="T101" fmla="*/ 16 h 33"/>
                <a:gd name="T102" fmla="*/ 57 w 59"/>
                <a:gd name="T103" fmla="*/ 13 h 33"/>
                <a:gd name="T104" fmla="*/ 52 w 59"/>
                <a:gd name="T105" fmla="*/ 18 h 33"/>
                <a:gd name="T106" fmla="*/ 51 w 59"/>
                <a:gd name="T107" fmla="*/ 19 h 33"/>
                <a:gd name="T108" fmla="*/ 49 w 59"/>
                <a:gd name="T109" fmla="*/ 20 h 33"/>
                <a:gd name="T110" fmla="*/ 51 w 59"/>
                <a:gd name="T111" fmla="*/ 15 h 33"/>
                <a:gd name="T112" fmla="*/ 50 w 59"/>
                <a:gd name="T1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33">
                  <a:moveTo>
                    <a:pt x="26" y="32"/>
                  </a:moveTo>
                  <a:cubicBezTo>
                    <a:pt x="26" y="32"/>
                    <a:pt x="26" y="32"/>
                    <a:pt x="26" y="32"/>
                  </a:cubicBezTo>
                  <a:cubicBezTo>
                    <a:pt x="25" y="31"/>
                    <a:pt x="25" y="31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7" y="31"/>
                    <a:pt x="27" y="31"/>
                  </a:cubicBezTo>
                  <a:cubicBezTo>
                    <a:pt x="26" y="32"/>
                    <a:pt x="26" y="32"/>
                    <a:pt x="26" y="32"/>
                  </a:cubicBezTo>
                  <a:moveTo>
                    <a:pt x="23" y="30"/>
                  </a:moveTo>
                  <a:cubicBezTo>
                    <a:pt x="23" y="30"/>
                    <a:pt x="23" y="30"/>
                    <a:pt x="22" y="30"/>
                  </a:cubicBezTo>
                  <a:cubicBezTo>
                    <a:pt x="22" y="29"/>
                    <a:pt x="22" y="29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27"/>
                    <a:pt x="23" y="27"/>
                    <a:pt x="23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5"/>
                  </a:cubicBezTo>
                  <a:cubicBezTo>
                    <a:pt x="26" y="25"/>
                    <a:pt x="26" y="26"/>
                    <a:pt x="25" y="26"/>
                  </a:cubicBezTo>
                  <a:cubicBezTo>
                    <a:pt x="25" y="27"/>
                    <a:pt x="25" y="28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3" y="30"/>
                  </a:cubicBezTo>
                  <a:moveTo>
                    <a:pt x="20" y="28"/>
                  </a:moveTo>
                  <a:cubicBezTo>
                    <a:pt x="20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5"/>
                    <a:pt x="19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3" y="23"/>
                    <a:pt x="22" y="25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7"/>
                    <a:pt x="21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moveTo>
                    <a:pt x="17" y="2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7" y="22"/>
                    <a:pt x="18" y="21"/>
                    <a:pt x="18" y="21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6"/>
                    <a:pt x="17" y="26"/>
                    <a:pt x="17" y="26"/>
                  </a:cubicBezTo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8" y="21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moveTo>
                    <a:pt x="47" y="20"/>
                  </a:move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20"/>
                    <a:pt x="47" y="20"/>
                    <a:pt x="47" y="20"/>
                  </a:cubicBezTo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47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moveTo>
                    <a:pt x="16" y="22"/>
                  </a:moveTo>
                  <a:cubicBezTo>
                    <a:pt x="15" y="20"/>
                    <a:pt x="13" y="18"/>
                    <a:pt x="10" y="18"/>
                  </a:cubicBezTo>
                  <a:cubicBezTo>
                    <a:pt x="10" y="14"/>
                    <a:pt x="12" y="10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7" y="13"/>
                  </a:cubicBezTo>
                  <a:cubicBezTo>
                    <a:pt x="18" y="13"/>
                    <a:pt x="18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2" y="12"/>
                    <a:pt x="23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5" y="10"/>
                    <a:pt x="27" y="10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0" y="12"/>
                    <a:pt x="31" y="13"/>
                  </a:cubicBezTo>
                  <a:cubicBezTo>
                    <a:pt x="32" y="13"/>
                    <a:pt x="33" y="13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41" y="18"/>
                    <a:pt x="44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2"/>
                    <a:pt x="45" y="23"/>
                    <a:pt x="45" y="23"/>
                  </a:cubicBezTo>
                  <a:cubicBezTo>
                    <a:pt x="45" y="24"/>
                    <a:pt x="44" y="24"/>
                    <a:pt x="44" y="24"/>
                  </a:cubicBezTo>
                  <a:cubicBezTo>
                    <a:pt x="44" y="24"/>
                    <a:pt x="44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39" y="22"/>
                    <a:pt x="36" y="21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6" y="22"/>
                    <a:pt x="39" y="23"/>
                    <a:pt x="42" y="25"/>
                  </a:cubicBezTo>
                  <a:cubicBezTo>
                    <a:pt x="42" y="25"/>
                    <a:pt x="41" y="26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7"/>
                    <a:pt x="39" y="27"/>
                    <a:pt x="38" y="27"/>
                  </a:cubicBezTo>
                  <a:cubicBezTo>
                    <a:pt x="38" y="26"/>
                    <a:pt x="37" y="26"/>
                    <a:pt x="36" y="26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7" y="27"/>
                    <a:pt x="38" y="28"/>
                  </a:cubicBezTo>
                  <a:cubicBezTo>
                    <a:pt x="38" y="28"/>
                    <a:pt x="38" y="29"/>
                    <a:pt x="37" y="29"/>
                  </a:cubicBezTo>
                  <a:cubicBezTo>
                    <a:pt x="37" y="29"/>
                    <a:pt x="37" y="30"/>
                    <a:pt x="36" y="30"/>
                  </a:cubicBezTo>
                  <a:cubicBezTo>
                    <a:pt x="36" y="30"/>
                    <a:pt x="36" y="30"/>
                    <a:pt x="35" y="30"/>
                  </a:cubicBezTo>
                  <a:cubicBezTo>
                    <a:pt x="35" y="29"/>
                    <a:pt x="34" y="29"/>
                    <a:pt x="33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31"/>
                    <a:pt x="34" y="31"/>
                  </a:cubicBezTo>
                  <a:cubicBezTo>
                    <a:pt x="34" y="32"/>
                    <a:pt x="33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0" y="31"/>
                    <a:pt x="30" y="31"/>
                    <a:pt x="29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29"/>
                    <a:pt x="29" y="29"/>
                    <a:pt x="29" y="28"/>
                  </a:cubicBezTo>
                  <a:cubicBezTo>
                    <a:pt x="29" y="28"/>
                    <a:pt x="29" y="27"/>
                    <a:pt x="28" y="27"/>
                  </a:cubicBezTo>
                  <a:cubicBezTo>
                    <a:pt x="28" y="26"/>
                    <a:pt x="27" y="26"/>
                    <a:pt x="27" y="26"/>
                  </a:cubicBezTo>
                  <a:cubicBezTo>
                    <a:pt x="27" y="26"/>
                    <a:pt x="27" y="26"/>
                    <a:pt x="26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6" y="24"/>
                    <a:pt x="26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2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1"/>
                    <a:pt x="20" y="21"/>
                    <a:pt x="20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6" y="21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15"/>
                    <a:pt x="10" y="10"/>
                    <a:pt x="12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7"/>
                    <a:pt x="13" y="7"/>
                  </a:cubicBezTo>
                  <a:cubicBezTo>
                    <a:pt x="10" y="10"/>
                    <a:pt x="9" y="14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19" y="12"/>
                  </a:moveTo>
                  <a:cubicBezTo>
                    <a:pt x="18" y="12"/>
                    <a:pt x="18" y="12"/>
                    <a:pt x="17" y="12"/>
                  </a:cubicBezTo>
                  <a:cubicBezTo>
                    <a:pt x="17" y="12"/>
                    <a:pt x="17" y="11"/>
                    <a:pt x="17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0"/>
                    <a:pt x="19" y="9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4" y="6"/>
                    <a:pt x="26" y="5"/>
                    <a:pt x="28" y="5"/>
                  </a:cubicBezTo>
                  <a:cubicBezTo>
                    <a:pt x="31" y="5"/>
                    <a:pt x="33" y="6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7"/>
                    <a:pt x="38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1" y="8"/>
                    <a:pt x="42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4" y="8"/>
                    <a:pt x="45" y="9"/>
                    <a:pt x="46" y="11"/>
                  </a:cubicBezTo>
                  <a:cubicBezTo>
                    <a:pt x="47" y="13"/>
                    <a:pt x="47" y="15"/>
                    <a:pt x="47" y="17"/>
                  </a:cubicBezTo>
                  <a:cubicBezTo>
                    <a:pt x="46" y="18"/>
                    <a:pt x="45" y="18"/>
                    <a:pt x="43" y="19"/>
                  </a:cubicBezTo>
                  <a:cubicBezTo>
                    <a:pt x="41" y="17"/>
                    <a:pt x="37" y="15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3"/>
                    <a:pt x="32" y="12"/>
                    <a:pt x="32" y="12"/>
                  </a:cubicBezTo>
                  <a:cubicBezTo>
                    <a:pt x="31" y="11"/>
                    <a:pt x="30" y="10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6" y="9"/>
                    <a:pt x="25" y="10"/>
                    <a:pt x="24" y="10"/>
                  </a:cubicBezTo>
                  <a:cubicBezTo>
                    <a:pt x="23" y="10"/>
                    <a:pt x="23" y="10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moveTo>
                    <a:pt x="43" y="6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4" y="4"/>
                    <a:pt x="47" y="6"/>
                    <a:pt x="49" y="15"/>
                  </a:cubicBezTo>
                  <a:cubicBezTo>
                    <a:pt x="50" y="16"/>
                    <a:pt x="50" y="17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5"/>
                    <a:pt x="48" y="13"/>
                    <a:pt x="47" y="11"/>
                  </a:cubicBezTo>
                  <a:cubicBezTo>
                    <a:pt x="46" y="8"/>
                    <a:pt x="45" y="7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moveTo>
                    <a:pt x="49" y="0"/>
                  </a:moveTo>
                  <a:cubicBezTo>
                    <a:pt x="48" y="1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2" y="4"/>
                    <a:pt x="42" y="4"/>
                    <a:pt x="42" y="5"/>
                  </a:cubicBezTo>
                  <a:cubicBezTo>
                    <a:pt x="42" y="5"/>
                    <a:pt x="42" y="6"/>
                    <a:pt x="42" y="6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8" y="6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3" y="5"/>
                    <a:pt x="31" y="4"/>
                    <a:pt x="28" y="4"/>
                  </a:cubicBezTo>
                  <a:cubicBezTo>
                    <a:pt x="26" y="4"/>
                    <a:pt x="24" y="5"/>
                    <a:pt x="22" y="5"/>
                  </a:cubicBezTo>
                  <a:cubicBezTo>
                    <a:pt x="22" y="5"/>
                    <a:pt x="21" y="6"/>
                    <a:pt x="21" y="6"/>
                  </a:cubicBezTo>
                  <a:cubicBezTo>
                    <a:pt x="20" y="6"/>
                    <a:pt x="20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3" y="3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3"/>
                    <a:pt x="11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5"/>
                    <a:pt x="12" y="5"/>
                    <a:pt x="11" y="6"/>
                  </a:cubicBezTo>
                  <a:cubicBezTo>
                    <a:pt x="9" y="9"/>
                    <a:pt x="7" y="14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6" y="19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7" y="18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8"/>
                    <a:pt x="6" y="18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5" y="17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7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2" y="14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2" y="19"/>
                    <a:pt x="3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21"/>
                    <a:pt x="7" y="22"/>
                    <a:pt x="8" y="22"/>
                  </a:cubicBezTo>
                  <a:cubicBezTo>
                    <a:pt x="9" y="22"/>
                    <a:pt x="10" y="21"/>
                    <a:pt x="12" y="19"/>
                  </a:cubicBezTo>
                  <a:cubicBezTo>
                    <a:pt x="13" y="20"/>
                    <a:pt x="15" y="21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2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30"/>
                    <a:pt x="21" y="30"/>
                  </a:cubicBezTo>
                  <a:cubicBezTo>
                    <a:pt x="22" y="31"/>
                    <a:pt x="23" y="31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5" y="32"/>
                  </a:cubicBezTo>
                  <a:cubicBezTo>
                    <a:pt x="25" y="33"/>
                    <a:pt x="26" y="33"/>
                    <a:pt x="26" y="33"/>
                  </a:cubicBezTo>
                  <a:cubicBezTo>
                    <a:pt x="27" y="33"/>
                    <a:pt x="27" y="33"/>
                    <a:pt x="28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2"/>
                    <a:pt x="30" y="32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5" y="32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8" y="30"/>
                    <a:pt x="38" y="30"/>
                  </a:cubicBezTo>
                  <a:cubicBezTo>
                    <a:pt x="39" y="29"/>
                    <a:pt x="39" y="29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28"/>
                    <a:pt x="41" y="28"/>
                    <a:pt x="41" y="27"/>
                  </a:cubicBezTo>
                  <a:cubicBezTo>
                    <a:pt x="42" y="27"/>
                    <a:pt x="43" y="26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6" y="24"/>
                  </a:cubicBezTo>
                  <a:cubicBezTo>
                    <a:pt x="47" y="23"/>
                    <a:pt x="47" y="22"/>
                    <a:pt x="46" y="21"/>
                  </a:cubicBezTo>
                  <a:cubicBezTo>
                    <a:pt x="46" y="20"/>
                    <a:pt x="45" y="20"/>
                    <a:pt x="45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6" y="20"/>
                    <a:pt x="47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51" y="21"/>
                  </a:cubicBezTo>
                  <a:cubicBezTo>
                    <a:pt x="52" y="20"/>
                    <a:pt x="53" y="19"/>
                    <a:pt x="54" y="19"/>
                  </a:cubicBezTo>
                  <a:cubicBezTo>
                    <a:pt x="55" y="18"/>
                    <a:pt x="56" y="18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13"/>
                    <a:pt x="56" y="16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6"/>
                    <a:pt x="56" y="14"/>
                    <a:pt x="5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4"/>
                    <a:pt x="55" y="16"/>
                    <a:pt x="54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4" y="16"/>
                    <a:pt x="55" y="15"/>
                    <a:pt x="56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5"/>
                    <a:pt x="54" y="17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4" y="15"/>
                    <a:pt x="54" y="1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3" y="15"/>
                    <a:pt x="52" y="17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2" y="16"/>
                    <a:pt x="53" y="15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5"/>
                    <a:pt x="52" y="16"/>
                    <a:pt x="51" y="17"/>
                  </a:cubicBezTo>
                  <a:cubicBezTo>
                    <a:pt x="51" y="18"/>
                    <a:pt x="50" y="19"/>
                    <a:pt x="50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8"/>
                    <a:pt x="51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16"/>
                    <a:pt x="51" y="15"/>
                    <a:pt x="51" y="15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7"/>
                    <a:pt x="46" y="5"/>
                    <a:pt x="45" y="4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8" y="2"/>
                    <a:pt x="49" y="2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6" name="Freeform 162"/>
            <p:cNvSpPr>
              <a:spLocks noEditPoints="1"/>
            </p:cNvSpPr>
            <p:nvPr/>
          </p:nvSpPr>
          <p:spPr bwMode="auto">
            <a:xfrm>
              <a:off x="4141" y="2291"/>
              <a:ext cx="109" cy="150"/>
            </a:xfrm>
            <a:custGeom>
              <a:avLst/>
              <a:gdLst>
                <a:gd name="T0" fmla="*/ 19 w 46"/>
                <a:gd name="T1" fmla="*/ 56 h 63"/>
                <a:gd name="T2" fmla="*/ 11 w 46"/>
                <a:gd name="T3" fmla="*/ 24 h 63"/>
                <a:gd name="T4" fmla="*/ 16 w 46"/>
                <a:gd name="T5" fmla="*/ 39 h 63"/>
                <a:gd name="T6" fmla="*/ 17 w 46"/>
                <a:gd name="T7" fmla="*/ 59 h 63"/>
                <a:gd name="T8" fmla="*/ 5 w 46"/>
                <a:gd name="T9" fmla="*/ 60 h 63"/>
                <a:gd name="T10" fmla="*/ 26 w 46"/>
                <a:gd name="T11" fmla="*/ 24 h 63"/>
                <a:gd name="T12" fmla="*/ 32 w 46"/>
                <a:gd name="T13" fmla="*/ 58 h 63"/>
                <a:gd name="T14" fmla="*/ 31 w 46"/>
                <a:gd name="T15" fmla="*/ 59 h 63"/>
                <a:gd name="T16" fmla="*/ 17 w 46"/>
                <a:gd name="T17" fmla="*/ 23 h 63"/>
                <a:gd name="T18" fmla="*/ 31 w 46"/>
                <a:gd name="T19" fmla="*/ 20 h 63"/>
                <a:gd name="T20" fmla="*/ 33 w 46"/>
                <a:gd name="T21" fmla="*/ 56 h 63"/>
                <a:gd name="T22" fmla="*/ 18 w 46"/>
                <a:gd name="T23" fmla="*/ 22 h 63"/>
                <a:gd name="T24" fmla="*/ 19 w 46"/>
                <a:gd name="T25" fmla="*/ 23 h 63"/>
                <a:gd name="T26" fmla="*/ 4 w 46"/>
                <a:gd name="T27" fmla="*/ 21 h 63"/>
                <a:gd name="T28" fmla="*/ 11 w 46"/>
                <a:gd name="T29" fmla="*/ 12 h 63"/>
                <a:gd name="T30" fmla="*/ 26 w 46"/>
                <a:gd name="T31" fmla="*/ 12 h 63"/>
                <a:gd name="T32" fmla="*/ 20 w 46"/>
                <a:gd name="T33" fmla="*/ 23 h 63"/>
                <a:gd name="T34" fmla="*/ 22 w 46"/>
                <a:gd name="T35" fmla="*/ 21 h 63"/>
                <a:gd name="T36" fmla="*/ 36 w 46"/>
                <a:gd name="T37" fmla="*/ 6 h 63"/>
                <a:gd name="T38" fmla="*/ 26 w 46"/>
                <a:gd name="T39" fmla="*/ 21 h 63"/>
                <a:gd name="T40" fmla="*/ 39 w 46"/>
                <a:gd name="T41" fmla="*/ 6 h 63"/>
                <a:gd name="T42" fmla="*/ 30 w 46"/>
                <a:gd name="T43" fmla="*/ 19 h 63"/>
                <a:gd name="T44" fmla="*/ 11 w 46"/>
                <a:gd name="T45" fmla="*/ 21 h 63"/>
                <a:gd name="T46" fmla="*/ 25 w 46"/>
                <a:gd name="T47" fmla="*/ 5 h 63"/>
                <a:gd name="T48" fmla="*/ 16 w 46"/>
                <a:gd name="T49" fmla="*/ 19 h 63"/>
                <a:gd name="T50" fmla="*/ 11 w 46"/>
                <a:gd name="T51" fmla="*/ 23 h 63"/>
                <a:gd name="T52" fmla="*/ 6 w 46"/>
                <a:gd name="T53" fmla="*/ 21 h 63"/>
                <a:gd name="T54" fmla="*/ 8 w 46"/>
                <a:gd name="T55" fmla="*/ 21 h 63"/>
                <a:gd name="T56" fmla="*/ 22 w 46"/>
                <a:gd name="T57" fmla="*/ 6 h 63"/>
                <a:gd name="T58" fmla="*/ 12 w 46"/>
                <a:gd name="T59" fmla="*/ 12 h 63"/>
                <a:gd name="T60" fmla="*/ 12 w 46"/>
                <a:gd name="T61" fmla="*/ 12 h 63"/>
                <a:gd name="T62" fmla="*/ 34 w 46"/>
                <a:gd name="T63" fmla="*/ 5 h 63"/>
                <a:gd name="T64" fmla="*/ 27 w 46"/>
                <a:gd name="T65" fmla="*/ 6 h 63"/>
                <a:gd name="T66" fmla="*/ 32 w 46"/>
                <a:gd name="T67" fmla="*/ 19 h 63"/>
                <a:gd name="T68" fmla="*/ 45 w 46"/>
                <a:gd name="T69" fmla="*/ 42 h 63"/>
                <a:gd name="T70" fmla="*/ 3 w 46"/>
                <a:gd name="T71" fmla="*/ 22 h 63"/>
                <a:gd name="T72" fmla="*/ 19 w 46"/>
                <a:gd name="T73" fmla="*/ 4 h 63"/>
                <a:gd name="T74" fmla="*/ 18 w 46"/>
                <a:gd name="T75" fmla="*/ 22 h 63"/>
                <a:gd name="T76" fmla="*/ 16 w 46"/>
                <a:gd name="T77" fmla="*/ 21 h 63"/>
                <a:gd name="T78" fmla="*/ 33 w 46"/>
                <a:gd name="T79" fmla="*/ 2 h 63"/>
                <a:gd name="T80" fmla="*/ 18 w 46"/>
                <a:gd name="T81" fmla="*/ 22 h 63"/>
                <a:gd name="T82" fmla="*/ 28 w 46"/>
                <a:gd name="T83" fmla="*/ 2 h 63"/>
                <a:gd name="T84" fmla="*/ 25 w 46"/>
                <a:gd name="T85" fmla="*/ 4 h 63"/>
                <a:gd name="T86" fmla="*/ 21 w 46"/>
                <a:gd name="T87" fmla="*/ 5 h 63"/>
                <a:gd name="T88" fmla="*/ 19 w 46"/>
                <a:gd name="T89" fmla="*/ 0 h 63"/>
                <a:gd name="T90" fmla="*/ 1 w 46"/>
                <a:gd name="T91" fmla="*/ 23 h 63"/>
                <a:gd name="T92" fmla="*/ 4 w 46"/>
                <a:gd name="T93" fmla="*/ 60 h 63"/>
                <a:gd name="T94" fmla="*/ 11 w 46"/>
                <a:gd name="T95" fmla="*/ 63 h 63"/>
                <a:gd name="T96" fmla="*/ 17 w 46"/>
                <a:gd name="T97" fmla="*/ 60 h 63"/>
                <a:gd name="T98" fmla="*/ 19 w 46"/>
                <a:gd name="T99" fmla="*/ 60 h 63"/>
                <a:gd name="T100" fmla="*/ 19 w 46"/>
                <a:gd name="T101" fmla="*/ 60 h 63"/>
                <a:gd name="T102" fmla="*/ 32 w 46"/>
                <a:gd name="T103" fmla="*/ 60 h 63"/>
                <a:gd name="T104" fmla="*/ 46 w 46"/>
                <a:gd name="T105" fmla="*/ 43 h 63"/>
                <a:gd name="T106" fmla="*/ 42 w 46"/>
                <a:gd name="T107" fmla="*/ 2 h 63"/>
                <a:gd name="T108" fmla="*/ 37 w 46"/>
                <a:gd name="T109" fmla="*/ 5 h 63"/>
                <a:gd name="T110" fmla="*/ 35 w 46"/>
                <a:gd name="T111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" h="63">
                  <a:moveTo>
                    <a:pt x="18" y="57"/>
                  </a:moveTo>
                  <a:cubicBezTo>
                    <a:pt x="18" y="51"/>
                    <a:pt x="17" y="45"/>
                    <a:pt x="17" y="39"/>
                  </a:cubicBezTo>
                  <a:cubicBezTo>
                    <a:pt x="17" y="36"/>
                    <a:pt x="17" y="33"/>
                    <a:pt x="17" y="30"/>
                  </a:cubicBezTo>
                  <a:cubicBezTo>
                    <a:pt x="18" y="38"/>
                    <a:pt x="19" y="47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8" y="57"/>
                    <a:pt x="18" y="57"/>
                  </a:cubicBezTo>
                  <a:moveTo>
                    <a:pt x="6" y="24"/>
                  </a:moveTo>
                  <a:cubicBezTo>
                    <a:pt x="8" y="24"/>
                    <a:pt x="9" y="24"/>
                    <a:pt x="11" y="24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8"/>
                    <a:pt x="16" y="33"/>
                    <a:pt x="16" y="39"/>
                  </a:cubicBezTo>
                  <a:cubicBezTo>
                    <a:pt x="16" y="45"/>
                    <a:pt x="17" y="52"/>
                    <a:pt x="17" y="58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60"/>
                    <a:pt x="14" y="61"/>
                    <a:pt x="13" y="61"/>
                  </a:cubicBezTo>
                  <a:cubicBezTo>
                    <a:pt x="13" y="61"/>
                    <a:pt x="12" y="61"/>
                    <a:pt x="11" y="61"/>
                  </a:cubicBezTo>
                  <a:cubicBezTo>
                    <a:pt x="9" y="61"/>
                    <a:pt x="7" y="61"/>
                    <a:pt x="5" y="60"/>
                  </a:cubicBezTo>
                  <a:cubicBezTo>
                    <a:pt x="5" y="47"/>
                    <a:pt x="4" y="35"/>
                    <a:pt x="2" y="23"/>
                  </a:cubicBezTo>
                  <a:cubicBezTo>
                    <a:pt x="3" y="24"/>
                    <a:pt x="5" y="24"/>
                    <a:pt x="6" y="24"/>
                  </a:cubicBezTo>
                  <a:moveTo>
                    <a:pt x="21" y="24"/>
                  </a:moveTo>
                  <a:cubicBezTo>
                    <a:pt x="23" y="24"/>
                    <a:pt x="24" y="24"/>
                    <a:pt x="26" y="24"/>
                  </a:cubicBezTo>
                  <a:cubicBezTo>
                    <a:pt x="27" y="23"/>
                    <a:pt x="28" y="23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0" y="28"/>
                    <a:pt x="31" y="33"/>
                    <a:pt x="31" y="39"/>
                  </a:cubicBezTo>
                  <a:cubicBezTo>
                    <a:pt x="31" y="45"/>
                    <a:pt x="31" y="52"/>
                    <a:pt x="32" y="58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29" y="61"/>
                    <a:pt x="28" y="61"/>
                  </a:cubicBezTo>
                  <a:cubicBezTo>
                    <a:pt x="27" y="61"/>
                    <a:pt x="27" y="61"/>
                    <a:pt x="26" y="61"/>
                  </a:cubicBezTo>
                  <a:cubicBezTo>
                    <a:pt x="24" y="61"/>
                    <a:pt x="22" y="61"/>
                    <a:pt x="20" y="60"/>
                  </a:cubicBezTo>
                  <a:cubicBezTo>
                    <a:pt x="20" y="47"/>
                    <a:pt x="19" y="35"/>
                    <a:pt x="17" y="23"/>
                  </a:cubicBezTo>
                  <a:cubicBezTo>
                    <a:pt x="18" y="24"/>
                    <a:pt x="20" y="24"/>
                    <a:pt x="21" y="24"/>
                  </a:cubicBezTo>
                  <a:moveTo>
                    <a:pt x="33" y="57"/>
                  </a:moveTo>
                  <a:cubicBezTo>
                    <a:pt x="32" y="51"/>
                    <a:pt x="32" y="45"/>
                    <a:pt x="32" y="39"/>
                  </a:cubicBezTo>
                  <a:cubicBezTo>
                    <a:pt x="32" y="33"/>
                    <a:pt x="32" y="27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6"/>
                    <a:pt x="32" y="32"/>
                    <a:pt x="32" y="37"/>
                  </a:cubicBezTo>
                  <a:cubicBezTo>
                    <a:pt x="33" y="44"/>
                    <a:pt x="33" y="50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7"/>
                    <a:pt x="33" y="57"/>
                    <a:pt x="33" y="57"/>
                  </a:cubicBezTo>
                  <a:moveTo>
                    <a:pt x="19" y="23"/>
                  </a:move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2"/>
                    <a:pt x="18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1" y="18"/>
                    <a:pt x="24" y="15"/>
                    <a:pt x="26" y="13"/>
                  </a:cubicBezTo>
                  <a:cubicBezTo>
                    <a:pt x="24" y="15"/>
                    <a:pt x="22" y="17"/>
                    <a:pt x="20" y="20"/>
                  </a:cubicBezTo>
                  <a:cubicBezTo>
                    <a:pt x="19" y="21"/>
                    <a:pt x="19" y="22"/>
                    <a:pt x="19" y="23"/>
                  </a:cubicBezTo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18"/>
                    <a:pt x="9" y="15"/>
                    <a:pt x="11" y="12"/>
                  </a:cubicBezTo>
                  <a:cubicBezTo>
                    <a:pt x="9" y="15"/>
                    <a:pt x="7" y="17"/>
                    <a:pt x="5" y="20"/>
                  </a:cubicBezTo>
                  <a:cubicBezTo>
                    <a:pt x="4" y="21"/>
                    <a:pt x="4" y="22"/>
                    <a:pt x="4" y="23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26" y="12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moveTo>
                    <a:pt x="21" y="23"/>
                  </a:moveTo>
                  <a:cubicBezTo>
                    <a:pt x="21" y="23"/>
                    <a:pt x="21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2"/>
                    <a:pt x="20" y="21"/>
                    <a:pt x="21" y="21"/>
                  </a:cubicBezTo>
                  <a:cubicBezTo>
                    <a:pt x="25" y="15"/>
                    <a:pt x="30" y="10"/>
                    <a:pt x="34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1" y="10"/>
                    <a:pt x="26" y="15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7" y="16"/>
                    <a:pt x="32" y="11"/>
                    <a:pt x="36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10"/>
                    <a:pt x="35" y="13"/>
                    <a:pt x="32" y="17"/>
                  </a:cubicBezTo>
                  <a:cubicBezTo>
                    <a:pt x="32" y="18"/>
                    <a:pt x="31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20"/>
                    <a:pt x="29" y="21"/>
                    <a:pt x="28" y="22"/>
                  </a:cubicBezTo>
                  <a:cubicBezTo>
                    <a:pt x="27" y="22"/>
                    <a:pt x="26" y="22"/>
                    <a:pt x="25" y="23"/>
                  </a:cubicBezTo>
                  <a:cubicBezTo>
                    <a:pt x="24" y="23"/>
                    <a:pt x="23" y="23"/>
                    <a:pt x="21" y="23"/>
                  </a:cubicBezTo>
                  <a:moveTo>
                    <a:pt x="11" y="21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4" y="8"/>
                    <a:pt x="22" y="11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6"/>
                    <a:pt x="18" y="18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0"/>
                    <a:pt x="14" y="21"/>
                    <a:pt x="14" y="22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9" y="23"/>
                    <a:pt x="8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2"/>
                    <a:pt x="5" y="21"/>
                    <a:pt x="6" y="21"/>
                  </a:cubicBezTo>
                  <a:cubicBezTo>
                    <a:pt x="10" y="15"/>
                    <a:pt x="15" y="10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6" y="10"/>
                    <a:pt x="11" y="15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2" y="16"/>
                    <a:pt x="17" y="11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moveTo>
                    <a:pt x="12" y="12"/>
                  </a:moveTo>
                  <a:cubicBezTo>
                    <a:pt x="14" y="9"/>
                    <a:pt x="17" y="7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7"/>
                    <a:pt x="14" y="9"/>
                    <a:pt x="12" y="12"/>
                  </a:cubicBezTo>
                  <a:moveTo>
                    <a:pt x="27" y="12"/>
                  </a:moveTo>
                  <a:cubicBezTo>
                    <a:pt x="29" y="9"/>
                    <a:pt x="31" y="7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1" y="7"/>
                    <a:pt x="29" y="9"/>
                    <a:pt x="27" y="12"/>
                  </a:cubicBezTo>
                  <a:moveTo>
                    <a:pt x="24" y="9"/>
                  </a:moveTo>
                  <a:cubicBezTo>
                    <a:pt x="25" y="7"/>
                    <a:pt x="26" y="6"/>
                    <a:pt x="27" y="4"/>
                  </a:cubicBezTo>
                  <a:cubicBezTo>
                    <a:pt x="27" y="5"/>
                    <a:pt x="27" y="5"/>
                    <a:pt x="27" y="6"/>
                  </a:cubicBezTo>
                  <a:cubicBezTo>
                    <a:pt x="26" y="7"/>
                    <a:pt x="25" y="8"/>
                    <a:pt x="24" y="9"/>
                  </a:cubicBezTo>
                  <a:moveTo>
                    <a:pt x="34" y="55"/>
                  </a:moveTo>
                  <a:cubicBezTo>
                    <a:pt x="34" y="49"/>
                    <a:pt x="34" y="43"/>
                    <a:pt x="33" y="37"/>
                  </a:cubicBezTo>
                  <a:cubicBezTo>
                    <a:pt x="33" y="31"/>
                    <a:pt x="33" y="25"/>
                    <a:pt x="32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3"/>
                    <a:pt x="39" y="9"/>
                    <a:pt x="41" y="4"/>
                  </a:cubicBezTo>
                  <a:cubicBezTo>
                    <a:pt x="43" y="15"/>
                    <a:pt x="45" y="28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4" y="55"/>
                  </a:cubicBezTo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2" y="22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6" y="14"/>
                    <a:pt x="12" y="7"/>
                    <a:pt x="18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3" y="9"/>
                    <a:pt x="8" y="15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moveTo>
                    <a:pt x="18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2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16"/>
                    <a:pt x="24" y="11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30" y="5"/>
                    <a:pt x="31" y="3"/>
                    <a:pt x="33" y="2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28" y="9"/>
                    <a:pt x="23" y="15"/>
                    <a:pt x="18" y="21"/>
                  </a:cubicBezTo>
                  <a:cubicBezTo>
                    <a:pt x="18" y="21"/>
                    <a:pt x="18" y="21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1" y="2"/>
                    <a:pt x="30" y="3"/>
                    <a:pt x="28" y="5"/>
                  </a:cubicBezTo>
                  <a:cubicBezTo>
                    <a:pt x="28" y="4"/>
                    <a:pt x="28" y="3"/>
                    <a:pt x="28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6" y="3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5"/>
                    <a:pt x="23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0" y="5"/>
                    <a:pt x="20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6"/>
                    <a:pt x="6" y="13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35"/>
                    <a:pt x="4" y="48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2"/>
                    <a:pt x="9" y="63"/>
                    <a:pt x="11" y="63"/>
                  </a:cubicBezTo>
                  <a:cubicBezTo>
                    <a:pt x="12" y="63"/>
                    <a:pt x="13" y="63"/>
                    <a:pt x="13" y="62"/>
                  </a:cubicBezTo>
                  <a:cubicBezTo>
                    <a:pt x="15" y="62"/>
                    <a:pt x="16" y="61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9" y="58"/>
                    <a:pt x="19" y="57"/>
                  </a:cubicBezTo>
                  <a:cubicBezTo>
                    <a:pt x="19" y="58"/>
                    <a:pt x="19" y="59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21" y="62"/>
                    <a:pt x="24" y="63"/>
                    <a:pt x="26" y="63"/>
                  </a:cubicBezTo>
                  <a:cubicBezTo>
                    <a:pt x="27" y="63"/>
                    <a:pt x="28" y="63"/>
                    <a:pt x="28" y="62"/>
                  </a:cubicBezTo>
                  <a:cubicBezTo>
                    <a:pt x="30" y="62"/>
                    <a:pt x="31" y="61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6" y="54"/>
                    <a:pt x="41" y="48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28"/>
                    <a:pt x="44" y="13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3"/>
                    <a:pt x="40" y="4"/>
                    <a:pt x="40" y="4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5"/>
                    <a:pt x="35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7" name="Freeform 163"/>
            <p:cNvSpPr>
              <a:spLocks noEditPoints="1"/>
            </p:cNvSpPr>
            <p:nvPr/>
          </p:nvSpPr>
          <p:spPr bwMode="auto">
            <a:xfrm>
              <a:off x="4222" y="2329"/>
              <a:ext cx="24" cy="45"/>
            </a:xfrm>
            <a:custGeom>
              <a:avLst/>
              <a:gdLst>
                <a:gd name="T0" fmla="*/ 2 w 10"/>
                <a:gd name="T1" fmla="*/ 17 h 19"/>
                <a:gd name="T2" fmla="*/ 1 w 10"/>
                <a:gd name="T3" fmla="*/ 10 h 19"/>
                <a:gd name="T4" fmla="*/ 2 w 10"/>
                <a:gd name="T5" fmla="*/ 8 h 19"/>
                <a:gd name="T6" fmla="*/ 3 w 10"/>
                <a:gd name="T7" fmla="*/ 7 h 19"/>
                <a:gd name="T8" fmla="*/ 8 w 10"/>
                <a:gd name="T9" fmla="*/ 2 h 19"/>
                <a:gd name="T10" fmla="*/ 9 w 10"/>
                <a:gd name="T11" fmla="*/ 9 h 19"/>
                <a:gd name="T12" fmla="*/ 2 w 10"/>
                <a:gd name="T13" fmla="*/ 17 h 19"/>
                <a:gd name="T14" fmla="*/ 8 w 10"/>
                <a:gd name="T15" fmla="*/ 0 h 19"/>
                <a:gd name="T16" fmla="*/ 8 w 10"/>
                <a:gd name="T17" fmla="*/ 0 h 19"/>
                <a:gd name="T18" fmla="*/ 2 w 10"/>
                <a:gd name="T19" fmla="*/ 6 h 19"/>
                <a:gd name="T20" fmla="*/ 1 w 10"/>
                <a:gd name="T21" fmla="*/ 8 h 19"/>
                <a:gd name="T22" fmla="*/ 0 w 10"/>
                <a:gd name="T23" fmla="*/ 10 h 19"/>
                <a:gd name="T24" fmla="*/ 1 w 10"/>
                <a:gd name="T25" fmla="*/ 18 h 19"/>
                <a:gd name="T26" fmla="*/ 1 w 10"/>
                <a:gd name="T27" fmla="*/ 19 h 19"/>
                <a:gd name="T28" fmla="*/ 1 w 10"/>
                <a:gd name="T29" fmla="*/ 19 h 19"/>
                <a:gd name="T30" fmla="*/ 2 w 10"/>
                <a:gd name="T31" fmla="*/ 19 h 19"/>
                <a:gd name="T32" fmla="*/ 10 w 10"/>
                <a:gd name="T33" fmla="*/ 10 h 19"/>
                <a:gd name="T34" fmla="*/ 10 w 10"/>
                <a:gd name="T35" fmla="*/ 10 h 19"/>
                <a:gd name="T36" fmla="*/ 9 w 10"/>
                <a:gd name="T37" fmla="*/ 1 h 19"/>
                <a:gd name="T38" fmla="*/ 8 w 10"/>
                <a:gd name="T3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" h="19">
                  <a:moveTo>
                    <a:pt x="2" y="17"/>
                  </a:moveTo>
                  <a:cubicBezTo>
                    <a:pt x="2" y="15"/>
                    <a:pt x="2" y="12"/>
                    <a:pt x="1" y="10"/>
                  </a:cubicBez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3" y="7"/>
                  </a:cubicBezTo>
                  <a:cubicBezTo>
                    <a:pt x="4" y="6"/>
                    <a:pt x="6" y="4"/>
                    <a:pt x="8" y="2"/>
                  </a:cubicBezTo>
                  <a:cubicBezTo>
                    <a:pt x="8" y="5"/>
                    <a:pt x="8" y="7"/>
                    <a:pt x="9" y="9"/>
                  </a:cubicBezTo>
                  <a:cubicBezTo>
                    <a:pt x="6" y="12"/>
                    <a:pt x="4" y="14"/>
                    <a:pt x="2" y="17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4" y="5"/>
                    <a:pt x="2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3"/>
                    <a:pt x="1" y="16"/>
                    <a:pt x="1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16"/>
                    <a:pt x="7" y="13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7"/>
                    <a:pt x="9" y="4"/>
                    <a:pt x="9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8" name="Freeform 164"/>
            <p:cNvSpPr/>
            <p:nvPr/>
          </p:nvSpPr>
          <p:spPr bwMode="auto">
            <a:xfrm>
              <a:off x="4191" y="2384"/>
              <a:ext cx="17" cy="45"/>
            </a:xfrm>
            <a:custGeom>
              <a:avLst/>
              <a:gdLst>
                <a:gd name="T0" fmla="*/ 3 w 7"/>
                <a:gd name="T1" fmla="*/ 0 h 19"/>
                <a:gd name="T2" fmla="*/ 2 w 7"/>
                <a:gd name="T3" fmla="*/ 0 h 19"/>
                <a:gd name="T4" fmla="*/ 0 w 7"/>
                <a:gd name="T5" fmla="*/ 3 h 19"/>
                <a:gd name="T6" fmla="*/ 1 w 7"/>
                <a:gd name="T7" fmla="*/ 6 h 19"/>
                <a:gd name="T8" fmla="*/ 2 w 7"/>
                <a:gd name="T9" fmla="*/ 6 h 19"/>
                <a:gd name="T10" fmla="*/ 2 w 7"/>
                <a:gd name="T11" fmla="*/ 6 h 19"/>
                <a:gd name="T12" fmla="*/ 3 w 7"/>
                <a:gd name="T13" fmla="*/ 6 h 19"/>
                <a:gd name="T14" fmla="*/ 4 w 7"/>
                <a:gd name="T15" fmla="*/ 5 h 19"/>
                <a:gd name="T16" fmla="*/ 2 w 7"/>
                <a:gd name="T17" fmla="*/ 8 h 19"/>
                <a:gd name="T18" fmla="*/ 1 w 7"/>
                <a:gd name="T19" fmla="*/ 10 h 19"/>
                <a:gd name="T20" fmla="*/ 3 w 7"/>
                <a:gd name="T21" fmla="*/ 11 h 19"/>
                <a:gd name="T22" fmla="*/ 2 w 7"/>
                <a:gd name="T23" fmla="*/ 13 h 19"/>
                <a:gd name="T24" fmla="*/ 2 w 7"/>
                <a:gd name="T25" fmla="*/ 13 h 19"/>
                <a:gd name="T26" fmla="*/ 4 w 7"/>
                <a:gd name="T27" fmla="*/ 14 h 19"/>
                <a:gd name="T28" fmla="*/ 5 w 7"/>
                <a:gd name="T29" fmla="*/ 13 h 19"/>
                <a:gd name="T30" fmla="*/ 3 w 7"/>
                <a:gd name="T31" fmla="*/ 16 h 19"/>
                <a:gd name="T32" fmla="*/ 3 w 7"/>
                <a:gd name="T33" fmla="*/ 17 h 19"/>
                <a:gd name="T34" fmla="*/ 3 w 7"/>
                <a:gd name="T35" fmla="*/ 18 h 19"/>
                <a:gd name="T36" fmla="*/ 4 w 7"/>
                <a:gd name="T37" fmla="*/ 19 h 19"/>
                <a:gd name="T38" fmla="*/ 5 w 7"/>
                <a:gd name="T39" fmla="*/ 19 h 19"/>
                <a:gd name="T40" fmla="*/ 5 w 7"/>
                <a:gd name="T41" fmla="*/ 18 h 19"/>
                <a:gd name="T42" fmla="*/ 6 w 7"/>
                <a:gd name="T43" fmla="*/ 18 h 19"/>
                <a:gd name="T44" fmla="*/ 7 w 7"/>
                <a:gd name="T45" fmla="*/ 18 h 19"/>
                <a:gd name="T46" fmla="*/ 6 w 7"/>
                <a:gd name="T47" fmla="*/ 17 h 19"/>
                <a:gd name="T48" fmla="*/ 6 w 7"/>
                <a:gd name="T49" fmla="*/ 17 h 19"/>
                <a:gd name="T50" fmla="*/ 5 w 7"/>
                <a:gd name="T51" fmla="*/ 17 h 19"/>
                <a:gd name="T52" fmla="*/ 4 w 7"/>
                <a:gd name="T53" fmla="*/ 17 h 19"/>
                <a:gd name="T54" fmla="*/ 4 w 7"/>
                <a:gd name="T55" fmla="*/ 17 h 19"/>
                <a:gd name="T56" fmla="*/ 4 w 7"/>
                <a:gd name="T57" fmla="*/ 17 h 19"/>
                <a:gd name="T58" fmla="*/ 7 w 7"/>
                <a:gd name="T59" fmla="*/ 13 h 19"/>
                <a:gd name="T60" fmla="*/ 7 w 7"/>
                <a:gd name="T61" fmla="*/ 12 h 19"/>
                <a:gd name="T62" fmla="*/ 6 w 7"/>
                <a:gd name="T63" fmla="*/ 12 h 19"/>
                <a:gd name="T64" fmla="*/ 4 w 7"/>
                <a:gd name="T65" fmla="*/ 13 h 19"/>
                <a:gd name="T66" fmla="*/ 3 w 7"/>
                <a:gd name="T67" fmla="*/ 13 h 19"/>
                <a:gd name="T68" fmla="*/ 4 w 7"/>
                <a:gd name="T69" fmla="*/ 11 h 19"/>
                <a:gd name="T70" fmla="*/ 7 w 7"/>
                <a:gd name="T71" fmla="*/ 9 h 19"/>
                <a:gd name="T72" fmla="*/ 7 w 7"/>
                <a:gd name="T73" fmla="*/ 9 h 19"/>
                <a:gd name="T74" fmla="*/ 6 w 7"/>
                <a:gd name="T75" fmla="*/ 8 h 19"/>
                <a:gd name="T76" fmla="*/ 4 w 7"/>
                <a:gd name="T77" fmla="*/ 10 h 19"/>
                <a:gd name="T78" fmla="*/ 3 w 7"/>
                <a:gd name="T79" fmla="*/ 10 h 19"/>
                <a:gd name="T80" fmla="*/ 2 w 7"/>
                <a:gd name="T81" fmla="*/ 9 h 19"/>
                <a:gd name="T82" fmla="*/ 3 w 7"/>
                <a:gd name="T83" fmla="*/ 9 h 19"/>
                <a:gd name="T84" fmla="*/ 7 w 7"/>
                <a:gd name="T85" fmla="*/ 4 h 19"/>
                <a:gd name="T86" fmla="*/ 6 w 7"/>
                <a:gd name="T87" fmla="*/ 3 h 19"/>
                <a:gd name="T88" fmla="*/ 6 w 7"/>
                <a:gd name="T89" fmla="*/ 3 h 19"/>
                <a:gd name="T90" fmla="*/ 3 w 7"/>
                <a:gd name="T91" fmla="*/ 5 h 19"/>
                <a:gd name="T92" fmla="*/ 2 w 7"/>
                <a:gd name="T93" fmla="*/ 5 h 19"/>
                <a:gd name="T94" fmla="*/ 2 w 7"/>
                <a:gd name="T95" fmla="*/ 5 h 19"/>
                <a:gd name="T96" fmla="*/ 2 w 7"/>
                <a:gd name="T97" fmla="*/ 4 h 19"/>
                <a:gd name="T98" fmla="*/ 3 w 7"/>
                <a:gd name="T99" fmla="*/ 1 h 19"/>
                <a:gd name="T100" fmla="*/ 3 w 7"/>
                <a:gd name="T10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" h="19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9" name="Freeform 165"/>
            <p:cNvSpPr/>
            <p:nvPr/>
          </p:nvSpPr>
          <p:spPr bwMode="auto">
            <a:xfrm>
              <a:off x="4155" y="2384"/>
              <a:ext cx="17" cy="45"/>
            </a:xfrm>
            <a:custGeom>
              <a:avLst/>
              <a:gdLst>
                <a:gd name="T0" fmla="*/ 3 w 7"/>
                <a:gd name="T1" fmla="*/ 0 h 19"/>
                <a:gd name="T2" fmla="*/ 3 w 7"/>
                <a:gd name="T3" fmla="*/ 0 h 19"/>
                <a:gd name="T4" fmla="*/ 1 w 7"/>
                <a:gd name="T5" fmla="*/ 3 h 19"/>
                <a:gd name="T6" fmla="*/ 1 w 7"/>
                <a:gd name="T7" fmla="*/ 6 h 19"/>
                <a:gd name="T8" fmla="*/ 2 w 7"/>
                <a:gd name="T9" fmla="*/ 6 h 19"/>
                <a:gd name="T10" fmla="*/ 2 w 7"/>
                <a:gd name="T11" fmla="*/ 6 h 19"/>
                <a:gd name="T12" fmla="*/ 3 w 7"/>
                <a:gd name="T13" fmla="*/ 6 h 19"/>
                <a:gd name="T14" fmla="*/ 4 w 7"/>
                <a:gd name="T15" fmla="*/ 5 h 19"/>
                <a:gd name="T16" fmla="*/ 2 w 7"/>
                <a:gd name="T17" fmla="*/ 8 h 19"/>
                <a:gd name="T18" fmla="*/ 2 w 7"/>
                <a:gd name="T19" fmla="*/ 10 h 19"/>
                <a:gd name="T20" fmla="*/ 3 w 7"/>
                <a:gd name="T21" fmla="*/ 11 h 19"/>
                <a:gd name="T22" fmla="*/ 2 w 7"/>
                <a:gd name="T23" fmla="*/ 13 h 19"/>
                <a:gd name="T24" fmla="*/ 2 w 7"/>
                <a:gd name="T25" fmla="*/ 13 h 19"/>
                <a:gd name="T26" fmla="*/ 4 w 7"/>
                <a:gd name="T27" fmla="*/ 14 h 19"/>
                <a:gd name="T28" fmla="*/ 5 w 7"/>
                <a:gd name="T29" fmla="*/ 13 h 19"/>
                <a:gd name="T30" fmla="*/ 3 w 7"/>
                <a:gd name="T31" fmla="*/ 16 h 19"/>
                <a:gd name="T32" fmla="*/ 3 w 7"/>
                <a:gd name="T33" fmla="*/ 17 h 19"/>
                <a:gd name="T34" fmla="*/ 3 w 7"/>
                <a:gd name="T35" fmla="*/ 18 h 19"/>
                <a:gd name="T36" fmla="*/ 5 w 7"/>
                <a:gd name="T37" fmla="*/ 19 h 19"/>
                <a:gd name="T38" fmla="*/ 5 w 7"/>
                <a:gd name="T39" fmla="*/ 19 h 19"/>
                <a:gd name="T40" fmla="*/ 5 w 7"/>
                <a:gd name="T41" fmla="*/ 18 h 19"/>
                <a:gd name="T42" fmla="*/ 6 w 7"/>
                <a:gd name="T43" fmla="*/ 18 h 19"/>
                <a:gd name="T44" fmla="*/ 7 w 7"/>
                <a:gd name="T45" fmla="*/ 18 h 19"/>
                <a:gd name="T46" fmla="*/ 6 w 7"/>
                <a:gd name="T47" fmla="*/ 17 h 19"/>
                <a:gd name="T48" fmla="*/ 6 w 7"/>
                <a:gd name="T49" fmla="*/ 17 h 19"/>
                <a:gd name="T50" fmla="*/ 5 w 7"/>
                <a:gd name="T51" fmla="*/ 17 h 19"/>
                <a:gd name="T52" fmla="*/ 5 w 7"/>
                <a:gd name="T53" fmla="*/ 17 h 19"/>
                <a:gd name="T54" fmla="*/ 4 w 7"/>
                <a:gd name="T55" fmla="*/ 17 h 19"/>
                <a:gd name="T56" fmla="*/ 4 w 7"/>
                <a:gd name="T57" fmla="*/ 17 h 19"/>
                <a:gd name="T58" fmla="*/ 7 w 7"/>
                <a:gd name="T59" fmla="*/ 13 h 19"/>
                <a:gd name="T60" fmla="*/ 7 w 7"/>
                <a:gd name="T61" fmla="*/ 12 h 19"/>
                <a:gd name="T62" fmla="*/ 7 w 7"/>
                <a:gd name="T63" fmla="*/ 12 h 19"/>
                <a:gd name="T64" fmla="*/ 4 w 7"/>
                <a:gd name="T65" fmla="*/ 13 h 19"/>
                <a:gd name="T66" fmla="*/ 3 w 7"/>
                <a:gd name="T67" fmla="*/ 13 h 19"/>
                <a:gd name="T68" fmla="*/ 4 w 7"/>
                <a:gd name="T69" fmla="*/ 11 h 19"/>
                <a:gd name="T70" fmla="*/ 7 w 7"/>
                <a:gd name="T71" fmla="*/ 9 h 19"/>
                <a:gd name="T72" fmla="*/ 7 w 7"/>
                <a:gd name="T73" fmla="*/ 9 h 19"/>
                <a:gd name="T74" fmla="*/ 6 w 7"/>
                <a:gd name="T75" fmla="*/ 8 h 19"/>
                <a:gd name="T76" fmla="*/ 4 w 7"/>
                <a:gd name="T77" fmla="*/ 10 h 19"/>
                <a:gd name="T78" fmla="*/ 3 w 7"/>
                <a:gd name="T79" fmla="*/ 10 h 19"/>
                <a:gd name="T80" fmla="*/ 3 w 7"/>
                <a:gd name="T81" fmla="*/ 9 h 19"/>
                <a:gd name="T82" fmla="*/ 3 w 7"/>
                <a:gd name="T83" fmla="*/ 9 h 19"/>
                <a:gd name="T84" fmla="*/ 7 w 7"/>
                <a:gd name="T85" fmla="*/ 4 h 19"/>
                <a:gd name="T86" fmla="*/ 7 w 7"/>
                <a:gd name="T87" fmla="*/ 3 h 19"/>
                <a:gd name="T88" fmla="*/ 6 w 7"/>
                <a:gd name="T89" fmla="*/ 3 h 19"/>
                <a:gd name="T90" fmla="*/ 3 w 7"/>
                <a:gd name="T91" fmla="*/ 5 h 19"/>
                <a:gd name="T92" fmla="*/ 2 w 7"/>
                <a:gd name="T93" fmla="*/ 5 h 19"/>
                <a:gd name="T94" fmla="*/ 2 w 7"/>
                <a:gd name="T95" fmla="*/ 5 h 19"/>
                <a:gd name="T96" fmla="*/ 2 w 7"/>
                <a:gd name="T97" fmla="*/ 4 h 19"/>
                <a:gd name="T98" fmla="*/ 3 w 7"/>
                <a:gd name="T99" fmla="*/ 1 h 19"/>
                <a:gd name="T100" fmla="*/ 3 w 7"/>
                <a:gd name="T10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" h="19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9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4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5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0" name="Freeform 166"/>
            <p:cNvSpPr>
              <a:spLocks noEditPoints="1"/>
            </p:cNvSpPr>
            <p:nvPr/>
          </p:nvSpPr>
          <p:spPr bwMode="auto">
            <a:xfrm>
              <a:off x="3413" y="2298"/>
              <a:ext cx="59" cy="64"/>
            </a:xfrm>
            <a:custGeom>
              <a:avLst/>
              <a:gdLst>
                <a:gd name="T0" fmla="*/ 16 w 25"/>
                <a:gd name="T1" fmla="*/ 24 h 27"/>
                <a:gd name="T2" fmla="*/ 21 w 25"/>
                <a:gd name="T3" fmla="*/ 13 h 27"/>
                <a:gd name="T4" fmla="*/ 22 w 25"/>
                <a:gd name="T5" fmla="*/ 17 h 27"/>
                <a:gd name="T6" fmla="*/ 23 w 25"/>
                <a:gd name="T7" fmla="*/ 19 h 27"/>
                <a:gd name="T8" fmla="*/ 24 w 25"/>
                <a:gd name="T9" fmla="*/ 21 h 27"/>
                <a:gd name="T10" fmla="*/ 21 w 25"/>
                <a:gd name="T11" fmla="*/ 22 h 27"/>
                <a:gd name="T12" fmla="*/ 16 w 25"/>
                <a:gd name="T13" fmla="*/ 24 h 27"/>
                <a:gd name="T14" fmla="*/ 3 w 25"/>
                <a:gd name="T15" fmla="*/ 12 h 27"/>
                <a:gd name="T16" fmla="*/ 2 w 25"/>
                <a:gd name="T17" fmla="*/ 10 h 27"/>
                <a:gd name="T18" fmla="*/ 2 w 25"/>
                <a:gd name="T19" fmla="*/ 8 h 27"/>
                <a:gd name="T20" fmla="*/ 1 w 25"/>
                <a:gd name="T21" fmla="*/ 6 h 27"/>
                <a:gd name="T22" fmla="*/ 3 w 25"/>
                <a:gd name="T23" fmla="*/ 5 h 27"/>
                <a:gd name="T24" fmla="*/ 7 w 25"/>
                <a:gd name="T25" fmla="*/ 4 h 27"/>
                <a:gd name="T26" fmla="*/ 3 w 25"/>
                <a:gd name="T27" fmla="*/ 12 h 27"/>
                <a:gd name="T28" fmla="*/ 6 w 25"/>
                <a:gd name="T29" fmla="*/ 19 h 27"/>
                <a:gd name="T30" fmla="*/ 4 w 25"/>
                <a:gd name="T31" fmla="*/ 13 h 27"/>
                <a:gd name="T32" fmla="*/ 8 w 25"/>
                <a:gd name="T33" fmla="*/ 3 h 27"/>
                <a:gd name="T34" fmla="*/ 13 w 25"/>
                <a:gd name="T35" fmla="*/ 1 h 27"/>
                <a:gd name="T36" fmla="*/ 6 w 25"/>
                <a:gd name="T37" fmla="*/ 19 h 27"/>
                <a:gd name="T38" fmla="*/ 10 w 25"/>
                <a:gd name="T39" fmla="*/ 26 h 27"/>
                <a:gd name="T40" fmla="*/ 8 w 25"/>
                <a:gd name="T41" fmla="*/ 25 h 27"/>
                <a:gd name="T42" fmla="*/ 7 w 25"/>
                <a:gd name="T43" fmla="*/ 21 h 27"/>
                <a:gd name="T44" fmla="*/ 7 w 25"/>
                <a:gd name="T45" fmla="*/ 21 h 27"/>
                <a:gd name="T46" fmla="*/ 14 w 25"/>
                <a:gd name="T47" fmla="*/ 1 h 27"/>
                <a:gd name="T48" fmla="*/ 14 w 25"/>
                <a:gd name="T49" fmla="*/ 1 h 27"/>
                <a:gd name="T50" fmla="*/ 15 w 25"/>
                <a:gd name="T51" fmla="*/ 1 h 27"/>
                <a:gd name="T52" fmla="*/ 16 w 25"/>
                <a:gd name="T53" fmla="*/ 2 h 27"/>
                <a:gd name="T54" fmla="*/ 20 w 25"/>
                <a:gd name="T55" fmla="*/ 12 h 27"/>
                <a:gd name="T56" fmla="*/ 20 w 25"/>
                <a:gd name="T57" fmla="*/ 12 h 27"/>
                <a:gd name="T58" fmla="*/ 15 w 25"/>
                <a:gd name="T59" fmla="*/ 24 h 27"/>
                <a:gd name="T60" fmla="*/ 15 w 25"/>
                <a:gd name="T61" fmla="*/ 25 h 27"/>
                <a:gd name="T62" fmla="*/ 10 w 25"/>
                <a:gd name="T63" fmla="*/ 26 h 27"/>
                <a:gd name="T64" fmla="*/ 10 w 25"/>
                <a:gd name="T65" fmla="*/ 26 h 27"/>
                <a:gd name="T66" fmla="*/ 15 w 25"/>
                <a:gd name="T67" fmla="*/ 0 h 27"/>
                <a:gd name="T68" fmla="*/ 14 w 25"/>
                <a:gd name="T69" fmla="*/ 0 h 27"/>
                <a:gd name="T70" fmla="*/ 14 w 25"/>
                <a:gd name="T71" fmla="*/ 0 h 27"/>
                <a:gd name="T72" fmla="*/ 14 w 25"/>
                <a:gd name="T73" fmla="*/ 0 h 27"/>
                <a:gd name="T74" fmla="*/ 8 w 25"/>
                <a:gd name="T75" fmla="*/ 2 h 27"/>
                <a:gd name="T76" fmla="*/ 8 w 25"/>
                <a:gd name="T77" fmla="*/ 2 h 27"/>
                <a:gd name="T78" fmla="*/ 7 w 25"/>
                <a:gd name="T79" fmla="*/ 2 h 27"/>
                <a:gd name="T80" fmla="*/ 7 w 25"/>
                <a:gd name="T81" fmla="*/ 2 h 27"/>
                <a:gd name="T82" fmla="*/ 3 w 25"/>
                <a:gd name="T83" fmla="*/ 4 h 27"/>
                <a:gd name="T84" fmla="*/ 0 w 25"/>
                <a:gd name="T85" fmla="*/ 6 h 27"/>
                <a:gd name="T86" fmla="*/ 1 w 25"/>
                <a:gd name="T87" fmla="*/ 8 h 27"/>
                <a:gd name="T88" fmla="*/ 2 w 25"/>
                <a:gd name="T89" fmla="*/ 10 h 27"/>
                <a:gd name="T90" fmla="*/ 8 w 25"/>
                <a:gd name="T91" fmla="*/ 26 h 27"/>
                <a:gd name="T92" fmla="*/ 10 w 25"/>
                <a:gd name="T93" fmla="*/ 27 h 27"/>
                <a:gd name="T94" fmla="*/ 11 w 25"/>
                <a:gd name="T95" fmla="*/ 27 h 27"/>
                <a:gd name="T96" fmla="*/ 22 w 25"/>
                <a:gd name="T97" fmla="*/ 23 h 27"/>
                <a:gd name="T98" fmla="*/ 24 w 25"/>
                <a:gd name="T99" fmla="*/ 21 h 27"/>
                <a:gd name="T100" fmla="*/ 24 w 25"/>
                <a:gd name="T101" fmla="*/ 19 h 27"/>
                <a:gd name="T102" fmla="*/ 23 w 25"/>
                <a:gd name="T103" fmla="*/ 17 h 27"/>
                <a:gd name="T104" fmla="*/ 17 w 25"/>
                <a:gd name="T105" fmla="*/ 1 h 27"/>
                <a:gd name="T106" fmla="*/ 15 w 25"/>
                <a:gd name="T10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" h="27">
                  <a:moveTo>
                    <a:pt x="16" y="24"/>
                  </a:moveTo>
                  <a:cubicBezTo>
                    <a:pt x="18" y="20"/>
                    <a:pt x="19" y="17"/>
                    <a:pt x="21" y="13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8"/>
                    <a:pt x="23" y="18"/>
                    <a:pt x="23" y="19"/>
                  </a:cubicBezTo>
                  <a:cubicBezTo>
                    <a:pt x="24" y="20"/>
                    <a:pt x="24" y="20"/>
                    <a:pt x="24" y="21"/>
                  </a:cubicBezTo>
                  <a:cubicBezTo>
                    <a:pt x="23" y="21"/>
                    <a:pt x="23" y="21"/>
                    <a:pt x="21" y="22"/>
                  </a:cubicBezTo>
                  <a:cubicBezTo>
                    <a:pt x="16" y="24"/>
                    <a:pt x="16" y="24"/>
                    <a:pt x="16" y="24"/>
                  </a:cubicBezTo>
                  <a:moveTo>
                    <a:pt x="3" y="12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2" y="5"/>
                    <a:pt x="3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6"/>
                    <a:pt x="4" y="9"/>
                    <a:pt x="3" y="12"/>
                  </a:cubicBezTo>
                  <a:moveTo>
                    <a:pt x="6" y="19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0"/>
                    <a:pt x="7" y="6"/>
                    <a:pt x="8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7"/>
                    <a:pt x="8" y="13"/>
                    <a:pt x="6" y="19"/>
                  </a:cubicBezTo>
                  <a:moveTo>
                    <a:pt x="10" y="26"/>
                  </a:moveTo>
                  <a:cubicBezTo>
                    <a:pt x="9" y="26"/>
                    <a:pt x="9" y="26"/>
                    <a:pt x="8" y="25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14"/>
                    <a:pt x="11" y="7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6"/>
                    <a:pt x="17" y="20"/>
                    <a:pt x="15" y="24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moveTo>
                    <a:pt x="15" y="0"/>
                  </a:move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2"/>
                    <a:pt x="24" y="22"/>
                    <a:pt x="24" y="21"/>
                  </a:cubicBezTo>
                  <a:cubicBezTo>
                    <a:pt x="25" y="20"/>
                    <a:pt x="24" y="20"/>
                    <a:pt x="24" y="19"/>
                  </a:cubicBezTo>
                  <a:cubicBezTo>
                    <a:pt x="24" y="18"/>
                    <a:pt x="23" y="18"/>
                    <a:pt x="23" y="1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1" name="Freeform 167"/>
            <p:cNvSpPr>
              <a:spLocks noEditPoints="1"/>
            </p:cNvSpPr>
            <p:nvPr/>
          </p:nvSpPr>
          <p:spPr bwMode="auto">
            <a:xfrm>
              <a:off x="3425" y="2293"/>
              <a:ext cx="14" cy="8"/>
            </a:xfrm>
            <a:custGeom>
              <a:avLst/>
              <a:gdLst>
                <a:gd name="T0" fmla="*/ 0 w 6"/>
                <a:gd name="T1" fmla="*/ 2 h 3"/>
                <a:gd name="T2" fmla="*/ 0 w 6"/>
                <a:gd name="T3" fmla="*/ 2 h 3"/>
                <a:gd name="T4" fmla="*/ 1 w 6"/>
                <a:gd name="T5" fmla="*/ 2 h 3"/>
                <a:gd name="T6" fmla="*/ 2 w 6"/>
                <a:gd name="T7" fmla="*/ 1 h 3"/>
                <a:gd name="T8" fmla="*/ 5 w 6"/>
                <a:gd name="T9" fmla="*/ 0 h 3"/>
                <a:gd name="T10" fmla="*/ 5 w 6"/>
                <a:gd name="T11" fmla="*/ 1 h 3"/>
                <a:gd name="T12" fmla="*/ 0 w 6"/>
                <a:gd name="T13" fmla="*/ 2 h 3"/>
                <a:gd name="T14" fmla="*/ 5 w 6"/>
                <a:gd name="T15" fmla="*/ 0 h 3"/>
                <a:gd name="T16" fmla="*/ 2 w 6"/>
                <a:gd name="T17" fmla="*/ 1 h 3"/>
                <a:gd name="T18" fmla="*/ 0 w 6"/>
                <a:gd name="T19" fmla="*/ 1 h 3"/>
                <a:gd name="T20" fmla="*/ 0 w 6"/>
                <a:gd name="T21" fmla="*/ 2 h 3"/>
                <a:gd name="T22" fmla="*/ 0 w 6"/>
                <a:gd name="T23" fmla="*/ 3 h 3"/>
                <a:gd name="T24" fmla="*/ 0 w 6"/>
                <a:gd name="T25" fmla="*/ 3 h 3"/>
                <a:gd name="T26" fmla="*/ 0 w 6"/>
                <a:gd name="T27" fmla="*/ 3 h 3"/>
                <a:gd name="T28" fmla="*/ 0 w 6"/>
                <a:gd name="T29" fmla="*/ 3 h 3"/>
                <a:gd name="T30" fmla="*/ 5 w 6"/>
                <a:gd name="T31" fmla="*/ 1 h 3"/>
                <a:gd name="T32" fmla="*/ 6 w 6"/>
                <a:gd name="T33" fmla="*/ 1 h 3"/>
                <a:gd name="T34" fmla="*/ 6 w 6"/>
                <a:gd name="T35" fmla="*/ 0 h 3"/>
                <a:gd name="T36" fmla="*/ 5 w 6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3" y="1"/>
                    <a:pt x="5" y="1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2"/>
                  </a:cubicBezTo>
                  <a:moveTo>
                    <a:pt x="5" y="0"/>
                  </a:move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4" y="2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2" name="Freeform 168"/>
            <p:cNvSpPr>
              <a:spLocks noEditPoints="1"/>
            </p:cNvSpPr>
            <p:nvPr/>
          </p:nvSpPr>
          <p:spPr bwMode="auto">
            <a:xfrm>
              <a:off x="3451" y="2358"/>
              <a:ext cx="12" cy="12"/>
            </a:xfrm>
            <a:custGeom>
              <a:avLst/>
              <a:gdLst>
                <a:gd name="T0" fmla="*/ 2 w 5"/>
                <a:gd name="T1" fmla="*/ 4 h 5"/>
                <a:gd name="T2" fmla="*/ 1 w 5"/>
                <a:gd name="T3" fmla="*/ 4 h 5"/>
                <a:gd name="T4" fmla="*/ 1 w 5"/>
                <a:gd name="T5" fmla="*/ 3 h 5"/>
                <a:gd name="T6" fmla="*/ 1 w 5"/>
                <a:gd name="T7" fmla="*/ 2 h 5"/>
                <a:gd name="T8" fmla="*/ 2 w 5"/>
                <a:gd name="T9" fmla="*/ 1 h 5"/>
                <a:gd name="T10" fmla="*/ 3 w 5"/>
                <a:gd name="T11" fmla="*/ 1 h 5"/>
                <a:gd name="T12" fmla="*/ 3 w 5"/>
                <a:gd name="T13" fmla="*/ 1 h 5"/>
                <a:gd name="T14" fmla="*/ 4 w 5"/>
                <a:gd name="T15" fmla="*/ 2 h 5"/>
                <a:gd name="T16" fmla="*/ 4 w 5"/>
                <a:gd name="T17" fmla="*/ 3 h 5"/>
                <a:gd name="T18" fmla="*/ 2 w 5"/>
                <a:gd name="T19" fmla="*/ 4 h 5"/>
                <a:gd name="T20" fmla="*/ 2 w 5"/>
                <a:gd name="T21" fmla="*/ 4 h 5"/>
                <a:gd name="T22" fmla="*/ 3 w 5"/>
                <a:gd name="T23" fmla="*/ 0 h 5"/>
                <a:gd name="T24" fmla="*/ 2 w 5"/>
                <a:gd name="T25" fmla="*/ 0 h 5"/>
                <a:gd name="T26" fmla="*/ 0 w 5"/>
                <a:gd name="T27" fmla="*/ 2 h 5"/>
                <a:gd name="T28" fmla="*/ 0 w 5"/>
                <a:gd name="T29" fmla="*/ 3 h 5"/>
                <a:gd name="T30" fmla="*/ 1 w 5"/>
                <a:gd name="T31" fmla="*/ 4 h 5"/>
                <a:gd name="T32" fmla="*/ 2 w 5"/>
                <a:gd name="T33" fmla="*/ 5 h 5"/>
                <a:gd name="T34" fmla="*/ 2 w 5"/>
                <a:gd name="T35" fmla="*/ 5 h 5"/>
                <a:gd name="T36" fmla="*/ 4 w 5"/>
                <a:gd name="T37" fmla="*/ 4 h 5"/>
                <a:gd name="T38" fmla="*/ 4 w 5"/>
                <a:gd name="T39" fmla="*/ 1 h 5"/>
                <a:gd name="T40" fmla="*/ 4 w 5"/>
                <a:gd name="T41" fmla="*/ 1 h 5"/>
                <a:gd name="T42" fmla="*/ 3 w 5"/>
                <a:gd name="T4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5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3" name="Freeform 169"/>
            <p:cNvSpPr>
              <a:spLocks noEditPoints="1"/>
            </p:cNvSpPr>
            <p:nvPr/>
          </p:nvSpPr>
          <p:spPr bwMode="auto">
            <a:xfrm>
              <a:off x="3403" y="2282"/>
              <a:ext cx="81" cy="102"/>
            </a:xfrm>
            <a:custGeom>
              <a:avLst/>
              <a:gdLst>
                <a:gd name="T0" fmla="*/ 14 w 34"/>
                <a:gd name="T1" fmla="*/ 42 h 43"/>
                <a:gd name="T2" fmla="*/ 15 w 34"/>
                <a:gd name="T3" fmla="*/ 42 h 43"/>
                <a:gd name="T4" fmla="*/ 15 w 34"/>
                <a:gd name="T5" fmla="*/ 42 h 43"/>
                <a:gd name="T6" fmla="*/ 16 w 34"/>
                <a:gd name="T7" fmla="*/ 42 h 43"/>
                <a:gd name="T8" fmla="*/ 18 w 34"/>
                <a:gd name="T9" fmla="*/ 41 h 43"/>
                <a:gd name="T10" fmla="*/ 17 w 34"/>
                <a:gd name="T11" fmla="*/ 42 h 43"/>
                <a:gd name="T12" fmla="*/ 18 w 34"/>
                <a:gd name="T13" fmla="*/ 42 h 43"/>
                <a:gd name="T14" fmla="*/ 19 w 34"/>
                <a:gd name="T15" fmla="*/ 40 h 43"/>
                <a:gd name="T16" fmla="*/ 19 w 34"/>
                <a:gd name="T17" fmla="*/ 41 h 43"/>
                <a:gd name="T18" fmla="*/ 20 w 34"/>
                <a:gd name="T19" fmla="*/ 41 h 43"/>
                <a:gd name="T20" fmla="*/ 20 w 34"/>
                <a:gd name="T21" fmla="*/ 40 h 43"/>
                <a:gd name="T22" fmla="*/ 21 w 34"/>
                <a:gd name="T23" fmla="*/ 39 h 43"/>
                <a:gd name="T24" fmla="*/ 20 w 34"/>
                <a:gd name="T25" fmla="*/ 41 h 43"/>
                <a:gd name="T26" fmla="*/ 22 w 34"/>
                <a:gd name="T27" fmla="*/ 39 h 43"/>
                <a:gd name="T28" fmla="*/ 24 w 34"/>
                <a:gd name="T29" fmla="*/ 38 h 43"/>
                <a:gd name="T30" fmla="*/ 21 w 34"/>
                <a:gd name="T31" fmla="*/ 40 h 43"/>
                <a:gd name="T32" fmla="*/ 25 w 34"/>
                <a:gd name="T33" fmla="*/ 38 h 43"/>
                <a:gd name="T34" fmla="*/ 27 w 34"/>
                <a:gd name="T35" fmla="*/ 38 h 43"/>
                <a:gd name="T36" fmla="*/ 28 w 34"/>
                <a:gd name="T37" fmla="*/ 38 h 43"/>
                <a:gd name="T38" fmla="*/ 30 w 34"/>
                <a:gd name="T39" fmla="*/ 36 h 43"/>
                <a:gd name="T40" fmla="*/ 28 w 34"/>
                <a:gd name="T41" fmla="*/ 38 h 43"/>
                <a:gd name="T42" fmla="*/ 30 w 34"/>
                <a:gd name="T43" fmla="*/ 36 h 43"/>
                <a:gd name="T44" fmla="*/ 31 w 34"/>
                <a:gd name="T45" fmla="*/ 36 h 43"/>
                <a:gd name="T46" fmla="*/ 30 w 34"/>
                <a:gd name="T47" fmla="*/ 37 h 43"/>
                <a:gd name="T48" fmla="*/ 32 w 34"/>
                <a:gd name="T49" fmla="*/ 35 h 43"/>
                <a:gd name="T50" fmla="*/ 32 w 34"/>
                <a:gd name="T51" fmla="*/ 35 h 43"/>
                <a:gd name="T52" fmla="*/ 33 w 34"/>
                <a:gd name="T53" fmla="*/ 35 h 43"/>
                <a:gd name="T54" fmla="*/ 15 w 34"/>
                <a:gd name="T55" fmla="*/ 41 h 43"/>
                <a:gd name="T56" fmla="*/ 11 w 34"/>
                <a:gd name="T57" fmla="*/ 36 h 43"/>
                <a:gd name="T58" fmla="*/ 2 w 34"/>
                <a:gd name="T59" fmla="*/ 13 h 43"/>
                <a:gd name="T60" fmla="*/ 4 w 34"/>
                <a:gd name="T61" fmla="*/ 7 h 43"/>
                <a:gd name="T62" fmla="*/ 19 w 34"/>
                <a:gd name="T63" fmla="*/ 1 h 43"/>
                <a:gd name="T64" fmla="*/ 31 w 34"/>
                <a:gd name="T65" fmla="*/ 28 h 43"/>
                <a:gd name="T66" fmla="*/ 32 w 34"/>
                <a:gd name="T67" fmla="*/ 31 h 43"/>
                <a:gd name="T68" fmla="*/ 32 w 34"/>
                <a:gd name="T69" fmla="*/ 31 h 43"/>
                <a:gd name="T70" fmla="*/ 29 w 34"/>
                <a:gd name="T71" fmla="*/ 35 h 43"/>
                <a:gd name="T72" fmla="*/ 15 w 34"/>
                <a:gd name="T73" fmla="*/ 41 h 43"/>
                <a:gd name="T74" fmla="*/ 19 w 34"/>
                <a:gd name="T75" fmla="*/ 0 h 43"/>
                <a:gd name="T76" fmla="*/ 4 w 34"/>
                <a:gd name="T77" fmla="*/ 6 h 43"/>
                <a:gd name="T78" fmla="*/ 2 w 34"/>
                <a:gd name="T79" fmla="*/ 14 h 43"/>
                <a:gd name="T80" fmla="*/ 11 w 34"/>
                <a:gd name="T81" fmla="*/ 37 h 43"/>
                <a:gd name="T82" fmla="*/ 14 w 34"/>
                <a:gd name="T83" fmla="*/ 43 h 43"/>
                <a:gd name="T84" fmla="*/ 15 w 34"/>
                <a:gd name="T85" fmla="*/ 43 h 43"/>
                <a:gd name="T86" fmla="*/ 15 w 34"/>
                <a:gd name="T87" fmla="*/ 43 h 43"/>
                <a:gd name="T88" fmla="*/ 31 w 34"/>
                <a:gd name="T89" fmla="*/ 37 h 43"/>
                <a:gd name="T90" fmla="*/ 33 w 34"/>
                <a:gd name="T91" fmla="*/ 32 h 43"/>
                <a:gd name="T92" fmla="*/ 32 w 34"/>
                <a:gd name="T93" fmla="*/ 28 h 43"/>
                <a:gd name="T94" fmla="*/ 19 w 34"/>
                <a:gd name="T9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43">
                  <a:moveTo>
                    <a:pt x="15" y="42"/>
                  </a:moveTo>
                  <a:cubicBezTo>
                    <a:pt x="15" y="42"/>
                    <a:pt x="14" y="42"/>
                    <a:pt x="14" y="42"/>
                  </a:cubicBezTo>
                  <a:cubicBezTo>
                    <a:pt x="14" y="42"/>
                    <a:pt x="14" y="42"/>
                    <a:pt x="13" y="41"/>
                  </a:cubicBezTo>
                  <a:cubicBezTo>
                    <a:pt x="14" y="42"/>
                    <a:pt x="14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moveTo>
                    <a:pt x="16" y="42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7" y="41"/>
                    <a:pt x="18" y="41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6" y="42"/>
                    <a:pt x="16" y="42"/>
                  </a:cubicBezTo>
                  <a:moveTo>
                    <a:pt x="18" y="42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8" y="42"/>
                    <a:pt x="18" y="42"/>
                  </a:cubicBezTo>
                  <a:moveTo>
                    <a:pt x="20" y="41"/>
                  </a:moveTo>
                  <a:cubicBezTo>
                    <a:pt x="20" y="41"/>
                    <a:pt x="20" y="41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1" y="40"/>
                    <a:pt x="21" y="39"/>
                  </a:cubicBezTo>
                  <a:cubicBezTo>
                    <a:pt x="21" y="40"/>
                    <a:pt x="21" y="40"/>
                    <a:pt x="21" y="41"/>
                  </a:cubicBezTo>
                  <a:cubicBezTo>
                    <a:pt x="20" y="41"/>
                    <a:pt x="20" y="41"/>
                    <a:pt x="20" y="41"/>
                  </a:cubicBezTo>
                  <a:moveTo>
                    <a:pt x="21" y="40"/>
                  </a:moveTo>
                  <a:cubicBezTo>
                    <a:pt x="22" y="40"/>
                    <a:pt x="22" y="40"/>
                    <a:pt x="22" y="39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0"/>
                    <a:pt x="22" y="40"/>
                    <a:pt x="21" y="40"/>
                  </a:cubicBezTo>
                  <a:moveTo>
                    <a:pt x="24" y="39"/>
                  </a:moveTo>
                  <a:cubicBezTo>
                    <a:pt x="25" y="39"/>
                    <a:pt x="25" y="38"/>
                    <a:pt x="25" y="38"/>
                  </a:cubicBezTo>
                  <a:cubicBezTo>
                    <a:pt x="26" y="38"/>
                    <a:pt x="27" y="37"/>
                    <a:pt x="27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6" y="39"/>
                    <a:pt x="25" y="39"/>
                    <a:pt x="24" y="39"/>
                  </a:cubicBezTo>
                  <a:moveTo>
                    <a:pt x="28" y="38"/>
                  </a:moveTo>
                  <a:cubicBezTo>
                    <a:pt x="28" y="38"/>
                    <a:pt x="28" y="37"/>
                    <a:pt x="28" y="37"/>
                  </a:cubicBezTo>
                  <a:cubicBezTo>
                    <a:pt x="28" y="37"/>
                    <a:pt x="29" y="36"/>
                    <a:pt x="30" y="36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8"/>
                    <a:pt x="28" y="38"/>
                  </a:cubicBezTo>
                  <a:moveTo>
                    <a:pt x="30" y="37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moveTo>
                    <a:pt x="32" y="36"/>
                  </a:moveTo>
                  <a:cubicBezTo>
                    <a:pt x="32" y="36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6"/>
                    <a:pt x="32" y="36"/>
                  </a:cubicBezTo>
                  <a:moveTo>
                    <a:pt x="15" y="41"/>
                  </a:moveTo>
                  <a:cubicBezTo>
                    <a:pt x="13" y="41"/>
                    <a:pt x="12" y="39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1" y="10"/>
                    <a:pt x="2" y="9"/>
                  </a:cubicBezTo>
                  <a:cubicBezTo>
                    <a:pt x="2" y="8"/>
                    <a:pt x="3" y="7"/>
                    <a:pt x="4" y="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1"/>
                    <a:pt x="19" y="1"/>
                  </a:cubicBezTo>
                  <a:cubicBezTo>
                    <a:pt x="20" y="1"/>
                    <a:pt x="21" y="2"/>
                    <a:pt x="22" y="5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31" y="34"/>
                    <a:pt x="31" y="35"/>
                    <a:pt x="29" y="35"/>
                  </a:cubicBezTo>
                  <a:cubicBezTo>
                    <a:pt x="27" y="36"/>
                    <a:pt x="25" y="37"/>
                    <a:pt x="23" y="38"/>
                  </a:cubicBezTo>
                  <a:cubicBezTo>
                    <a:pt x="21" y="39"/>
                    <a:pt x="18" y="40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19" y="0"/>
                  </a:moveTo>
                  <a:cubicBezTo>
                    <a:pt x="18" y="0"/>
                    <a:pt x="18" y="1"/>
                    <a:pt x="17" y="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1" y="7"/>
                    <a:pt x="1" y="8"/>
                  </a:cubicBezTo>
                  <a:cubicBezTo>
                    <a:pt x="0" y="10"/>
                    <a:pt x="1" y="12"/>
                    <a:pt x="2" y="1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8"/>
                    <a:pt x="11" y="39"/>
                    <a:pt x="12" y="39"/>
                  </a:cubicBezTo>
                  <a:cubicBezTo>
                    <a:pt x="12" y="41"/>
                    <a:pt x="13" y="42"/>
                    <a:pt x="14" y="43"/>
                  </a:cubicBezTo>
                  <a:cubicBezTo>
                    <a:pt x="14" y="43"/>
                    <a:pt x="14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6" y="43"/>
                    <a:pt x="17" y="43"/>
                    <a:pt x="17" y="43"/>
                  </a:cubicBezTo>
                  <a:cubicBezTo>
                    <a:pt x="21" y="42"/>
                    <a:pt x="25" y="40"/>
                    <a:pt x="31" y="37"/>
                  </a:cubicBezTo>
                  <a:cubicBezTo>
                    <a:pt x="32" y="37"/>
                    <a:pt x="33" y="36"/>
                    <a:pt x="33" y="35"/>
                  </a:cubicBezTo>
                  <a:cubicBezTo>
                    <a:pt x="34" y="34"/>
                    <a:pt x="33" y="33"/>
                    <a:pt x="33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29"/>
                    <a:pt x="32" y="28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2"/>
                    <a:pt x="21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4" name="Freeform 170"/>
            <p:cNvSpPr>
              <a:spLocks noEditPoints="1"/>
            </p:cNvSpPr>
            <p:nvPr/>
          </p:nvSpPr>
          <p:spPr bwMode="auto">
            <a:xfrm>
              <a:off x="3411" y="2232"/>
              <a:ext cx="23" cy="33"/>
            </a:xfrm>
            <a:custGeom>
              <a:avLst/>
              <a:gdLst>
                <a:gd name="T0" fmla="*/ 7 w 10"/>
                <a:gd name="T1" fmla="*/ 11 h 14"/>
                <a:gd name="T2" fmla="*/ 6 w 10"/>
                <a:gd name="T3" fmla="*/ 8 h 14"/>
                <a:gd name="T4" fmla="*/ 7 w 10"/>
                <a:gd name="T5" fmla="*/ 9 h 14"/>
                <a:gd name="T6" fmla="*/ 8 w 10"/>
                <a:gd name="T7" fmla="*/ 10 h 14"/>
                <a:gd name="T8" fmla="*/ 8 w 10"/>
                <a:gd name="T9" fmla="*/ 11 h 14"/>
                <a:gd name="T10" fmla="*/ 7 w 10"/>
                <a:gd name="T11" fmla="*/ 11 h 14"/>
                <a:gd name="T12" fmla="*/ 4 w 10"/>
                <a:gd name="T13" fmla="*/ 6 h 14"/>
                <a:gd name="T14" fmla="*/ 3 w 10"/>
                <a:gd name="T15" fmla="*/ 6 h 14"/>
                <a:gd name="T16" fmla="*/ 2 w 10"/>
                <a:gd name="T17" fmla="*/ 5 h 14"/>
                <a:gd name="T18" fmla="*/ 3 w 10"/>
                <a:gd name="T19" fmla="*/ 3 h 14"/>
                <a:gd name="T20" fmla="*/ 4 w 10"/>
                <a:gd name="T21" fmla="*/ 6 h 14"/>
                <a:gd name="T22" fmla="*/ 3 w 10"/>
                <a:gd name="T23" fmla="*/ 0 h 14"/>
                <a:gd name="T24" fmla="*/ 2 w 10"/>
                <a:gd name="T25" fmla="*/ 1 h 14"/>
                <a:gd name="T26" fmla="*/ 2 w 10"/>
                <a:gd name="T27" fmla="*/ 2 h 14"/>
                <a:gd name="T28" fmla="*/ 1 w 10"/>
                <a:gd name="T29" fmla="*/ 4 h 14"/>
                <a:gd name="T30" fmla="*/ 4 w 10"/>
                <a:gd name="T31" fmla="*/ 8 h 14"/>
                <a:gd name="T32" fmla="*/ 6 w 10"/>
                <a:gd name="T33" fmla="*/ 11 h 14"/>
                <a:gd name="T34" fmla="*/ 5 w 10"/>
                <a:gd name="T35" fmla="*/ 12 h 14"/>
                <a:gd name="T36" fmla="*/ 2 w 10"/>
                <a:gd name="T37" fmla="*/ 11 h 14"/>
                <a:gd name="T38" fmla="*/ 2 w 10"/>
                <a:gd name="T39" fmla="*/ 13 h 14"/>
                <a:gd name="T40" fmla="*/ 4 w 10"/>
                <a:gd name="T41" fmla="*/ 13 h 14"/>
                <a:gd name="T42" fmla="*/ 6 w 10"/>
                <a:gd name="T43" fmla="*/ 13 h 14"/>
                <a:gd name="T44" fmla="*/ 7 w 10"/>
                <a:gd name="T45" fmla="*/ 14 h 14"/>
                <a:gd name="T46" fmla="*/ 8 w 10"/>
                <a:gd name="T47" fmla="*/ 14 h 14"/>
                <a:gd name="T48" fmla="*/ 8 w 10"/>
                <a:gd name="T49" fmla="*/ 13 h 14"/>
                <a:gd name="T50" fmla="*/ 8 w 10"/>
                <a:gd name="T51" fmla="*/ 12 h 14"/>
                <a:gd name="T52" fmla="*/ 10 w 10"/>
                <a:gd name="T53" fmla="*/ 10 h 14"/>
                <a:gd name="T54" fmla="*/ 10 w 10"/>
                <a:gd name="T55" fmla="*/ 8 h 14"/>
                <a:gd name="T56" fmla="*/ 8 w 10"/>
                <a:gd name="T57" fmla="*/ 7 h 14"/>
                <a:gd name="T58" fmla="*/ 6 w 10"/>
                <a:gd name="T59" fmla="*/ 6 h 14"/>
                <a:gd name="T60" fmla="*/ 5 w 10"/>
                <a:gd name="T61" fmla="*/ 6 h 14"/>
                <a:gd name="T62" fmla="*/ 4 w 10"/>
                <a:gd name="T63" fmla="*/ 3 h 14"/>
                <a:gd name="T64" fmla="*/ 4 w 10"/>
                <a:gd name="T65" fmla="*/ 3 h 14"/>
                <a:gd name="T66" fmla="*/ 7 w 10"/>
                <a:gd name="T67" fmla="*/ 4 h 14"/>
                <a:gd name="T68" fmla="*/ 7 w 10"/>
                <a:gd name="T69" fmla="*/ 4 h 14"/>
                <a:gd name="T70" fmla="*/ 7 w 10"/>
                <a:gd name="T71" fmla="*/ 3 h 14"/>
                <a:gd name="T72" fmla="*/ 8 w 10"/>
                <a:gd name="T73" fmla="*/ 2 h 14"/>
                <a:gd name="T74" fmla="*/ 8 w 10"/>
                <a:gd name="T75" fmla="*/ 2 h 14"/>
                <a:gd name="T76" fmla="*/ 5 w 10"/>
                <a:gd name="T77" fmla="*/ 1 h 14"/>
                <a:gd name="T78" fmla="*/ 4 w 10"/>
                <a:gd name="T79" fmla="*/ 1 h 14"/>
                <a:gd name="T80" fmla="*/ 3 w 10"/>
                <a:gd name="T8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" h="14">
                  <a:moveTo>
                    <a:pt x="7" y="11"/>
                  </a:moveTo>
                  <a:cubicBezTo>
                    <a:pt x="7" y="10"/>
                    <a:pt x="6" y="9"/>
                    <a:pt x="6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moveTo>
                    <a:pt x="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5"/>
                  </a:cubicBezTo>
                  <a:cubicBezTo>
                    <a:pt x="2" y="4"/>
                    <a:pt x="2" y="4"/>
                    <a:pt x="3" y="3"/>
                  </a:cubicBezTo>
                  <a:cubicBezTo>
                    <a:pt x="3" y="4"/>
                    <a:pt x="3" y="5"/>
                    <a:pt x="4" y="6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0" y="5"/>
                    <a:pt x="0" y="8"/>
                    <a:pt x="4" y="8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5" y="13"/>
                    <a:pt x="6" y="13"/>
                    <a:pt x="6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10" y="8"/>
                  </a:cubicBezTo>
                  <a:cubicBezTo>
                    <a:pt x="9" y="8"/>
                    <a:pt x="9" y="7"/>
                    <a:pt x="8" y="7"/>
                  </a:cubicBezTo>
                  <a:cubicBezTo>
                    <a:pt x="7" y="7"/>
                    <a:pt x="7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6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5" name="Freeform 171"/>
            <p:cNvSpPr>
              <a:spLocks noEditPoints="1"/>
            </p:cNvSpPr>
            <p:nvPr/>
          </p:nvSpPr>
          <p:spPr bwMode="auto">
            <a:xfrm>
              <a:off x="4127" y="2201"/>
              <a:ext cx="19" cy="12"/>
            </a:xfrm>
            <a:custGeom>
              <a:avLst/>
              <a:gdLst>
                <a:gd name="T0" fmla="*/ 3 w 8"/>
                <a:gd name="T1" fmla="*/ 4 h 5"/>
                <a:gd name="T2" fmla="*/ 2 w 8"/>
                <a:gd name="T3" fmla="*/ 3 h 5"/>
                <a:gd name="T4" fmla="*/ 3 w 8"/>
                <a:gd name="T5" fmla="*/ 3 h 5"/>
                <a:gd name="T6" fmla="*/ 4 w 8"/>
                <a:gd name="T7" fmla="*/ 4 h 5"/>
                <a:gd name="T8" fmla="*/ 5 w 8"/>
                <a:gd name="T9" fmla="*/ 4 h 5"/>
                <a:gd name="T10" fmla="*/ 5 w 8"/>
                <a:gd name="T11" fmla="*/ 4 h 5"/>
                <a:gd name="T12" fmla="*/ 6 w 8"/>
                <a:gd name="T13" fmla="*/ 3 h 5"/>
                <a:gd name="T14" fmla="*/ 5 w 8"/>
                <a:gd name="T15" fmla="*/ 4 h 5"/>
                <a:gd name="T16" fmla="*/ 7 w 8"/>
                <a:gd name="T17" fmla="*/ 2 h 5"/>
                <a:gd name="T18" fmla="*/ 7 w 8"/>
                <a:gd name="T19" fmla="*/ 4 h 5"/>
                <a:gd name="T20" fmla="*/ 6 w 8"/>
                <a:gd name="T21" fmla="*/ 4 h 5"/>
                <a:gd name="T22" fmla="*/ 7 w 8"/>
                <a:gd name="T23" fmla="*/ 2 h 5"/>
                <a:gd name="T24" fmla="*/ 8 w 8"/>
                <a:gd name="T25" fmla="*/ 3 h 5"/>
                <a:gd name="T26" fmla="*/ 7 w 8"/>
                <a:gd name="T27" fmla="*/ 0 h 5"/>
                <a:gd name="T28" fmla="*/ 7 w 8"/>
                <a:gd name="T29" fmla="*/ 0 h 5"/>
                <a:gd name="T30" fmla="*/ 6 w 8"/>
                <a:gd name="T31" fmla="*/ 2 h 5"/>
                <a:gd name="T32" fmla="*/ 4 w 8"/>
                <a:gd name="T33" fmla="*/ 3 h 5"/>
                <a:gd name="T34" fmla="*/ 2 w 8"/>
                <a:gd name="T35" fmla="*/ 2 h 5"/>
                <a:gd name="T36" fmla="*/ 1 w 8"/>
                <a:gd name="T37" fmla="*/ 2 h 5"/>
                <a:gd name="T38" fmla="*/ 1 w 8"/>
                <a:gd name="T39" fmla="*/ 3 h 5"/>
                <a:gd name="T40" fmla="*/ 1 w 8"/>
                <a:gd name="T41" fmla="*/ 4 h 5"/>
                <a:gd name="T42" fmla="*/ 1 w 8"/>
                <a:gd name="T43" fmla="*/ 4 h 5"/>
                <a:gd name="T44" fmla="*/ 1 w 8"/>
                <a:gd name="T45" fmla="*/ 4 h 5"/>
                <a:gd name="T46" fmla="*/ 1 w 8"/>
                <a:gd name="T47" fmla="*/ 4 h 5"/>
                <a:gd name="T48" fmla="*/ 2 w 8"/>
                <a:gd name="T49" fmla="*/ 3 h 5"/>
                <a:gd name="T50" fmla="*/ 3 w 8"/>
                <a:gd name="T51" fmla="*/ 4 h 5"/>
                <a:gd name="T52" fmla="*/ 5 w 8"/>
                <a:gd name="T53" fmla="*/ 4 h 5"/>
                <a:gd name="T54" fmla="*/ 5 w 8"/>
                <a:gd name="T55" fmla="*/ 4 h 5"/>
                <a:gd name="T56" fmla="*/ 6 w 8"/>
                <a:gd name="T57" fmla="*/ 4 h 5"/>
                <a:gd name="T58" fmla="*/ 6 w 8"/>
                <a:gd name="T59" fmla="*/ 4 h 5"/>
                <a:gd name="T60" fmla="*/ 6 w 8"/>
                <a:gd name="T61" fmla="*/ 4 h 5"/>
                <a:gd name="T62" fmla="*/ 7 w 8"/>
                <a:gd name="T63" fmla="*/ 4 h 5"/>
                <a:gd name="T64" fmla="*/ 7 w 8"/>
                <a:gd name="T65" fmla="*/ 4 h 5"/>
                <a:gd name="T66" fmla="*/ 7 w 8"/>
                <a:gd name="T67" fmla="*/ 4 h 5"/>
                <a:gd name="T68" fmla="*/ 8 w 8"/>
                <a:gd name="T69" fmla="*/ 3 h 5"/>
                <a:gd name="T70" fmla="*/ 8 w 8"/>
                <a:gd name="T71" fmla="*/ 3 h 5"/>
                <a:gd name="T72" fmla="*/ 8 w 8"/>
                <a:gd name="T7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" h="5">
                  <a:moveTo>
                    <a:pt x="5" y="4"/>
                  </a:moveTo>
                  <a:cubicBezTo>
                    <a:pt x="4" y="4"/>
                    <a:pt x="4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5" y="4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6" y="4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7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6" name="Freeform 172"/>
            <p:cNvSpPr/>
            <p:nvPr/>
          </p:nvSpPr>
          <p:spPr bwMode="auto">
            <a:xfrm>
              <a:off x="4136" y="2210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3 h 3"/>
                <a:gd name="T5" fmla="*/ 3 h 3"/>
                <a:gd name="T6" fmla="*/ 0 h 3"/>
                <a:gd name="T7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7" name="Freeform 173"/>
            <p:cNvSpPr/>
            <p:nvPr/>
          </p:nvSpPr>
          <p:spPr bwMode="auto">
            <a:xfrm>
              <a:off x="4136" y="2210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3 h 3"/>
                <a:gd name="T5" fmla="*/ 3 h 3"/>
                <a:gd name="T6" fmla="*/ 0 h 3"/>
                <a:gd name="T7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8" name="Freeform 174"/>
            <p:cNvSpPr>
              <a:spLocks noEditPoints="1"/>
            </p:cNvSpPr>
            <p:nvPr/>
          </p:nvSpPr>
          <p:spPr bwMode="auto">
            <a:xfrm>
              <a:off x="4160" y="2201"/>
              <a:ext cx="19" cy="12"/>
            </a:xfrm>
            <a:custGeom>
              <a:avLst/>
              <a:gdLst>
                <a:gd name="T0" fmla="*/ 2 w 8"/>
                <a:gd name="T1" fmla="*/ 4 h 5"/>
                <a:gd name="T2" fmla="*/ 3 w 8"/>
                <a:gd name="T3" fmla="*/ 3 h 5"/>
                <a:gd name="T4" fmla="*/ 4 w 8"/>
                <a:gd name="T5" fmla="*/ 4 h 5"/>
                <a:gd name="T6" fmla="*/ 5 w 8"/>
                <a:gd name="T7" fmla="*/ 3 h 5"/>
                <a:gd name="T8" fmla="*/ 6 w 8"/>
                <a:gd name="T9" fmla="*/ 3 h 5"/>
                <a:gd name="T10" fmla="*/ 5 w 8"/>
                <a:gd name="T11" fmla="*/ 4 h 5"/>
                <a:gd name="T12" fmla="*/ 3 w 8"/>
                <a:gd name="T13" fmla="*/ 4 h 5"/>
                <a:gd name="T14" fmla="*/ 4 w 8"/>
                <a:gd name="T15" fmla="*/ 4 h 5"/>
                <a:gd name="T16" fmla="*/ 2 w 8"/>
                <a:gd name="T17" fmla="*/ 4 h 5"/>
                <a:gd name="T18" fmla="*/ 2 w 8"/>
                <a:gd name="T19" fmla="*/ 2 h 5"/>
                <a:gd name="T20" fmla="*/ 2 w 8"/>
                <a:gd name="T21" fmla="*/ 4 h 5"/>
                <a:gd name="T22" fmla="*/ 1 w 8"/>
                <a:gd name="T23" fmla="*/ 3 h 5"/>
                <a:gd name="T24" fmla="*/ 1 w 8"/>
                <a:gd name="T25" fmla="*/ 2 h 5"/>
                <a:gd name="T26" fmla="*/ 1 w 8"/>
                <a:gd name="T27" fmla="*/ 0 h 5"/>
                <a:gd name="T28" fmla="*/ 0 w 8"/>
                <a:gd name="T29" fmla="*/ 3 h 5"/>
                <a:gd name="T30" fmla="*/ 0 w 8"/>
                <a:gd name="T31" fmla="*/ 3 h 5"/>
                <a:gd name="T32" fmla="*/ 1 w 8"/>
                <a:gd name="T33" fmla="*/ 3 h 5"/>
                <a:gd name="T34" fmla="*/ 1 w 8"/>
                <a:gd name="T35" fmla="*/ 4 h 5"/>
                <a:gd name="T36" fmla="*/ 2 w 8"/>
                <a:gd name="T37" fmla="*/ 4 h 5"/>
                <a:gd name="T38" fmla="*/ 2 w 8"/>
                <a:gd name="T39" fmla="*/ 4 h 5"/>
                <a:gd name="T40" fmla="*/ 2 w 8"/>
                <a:gd name="T41" fmla="*/ 4 h 5"/>
                <a:gd name="T42" fmla="*/ 2 w 8"/>
                <a:gd name="T43" fmla="*/ 4 h 5"/>
                <a:gd name="T44" fmla="*/ 3 w 8"/>
                <a:gd name="T45" fmla="*/ 4 h 5"/>
                <a:gd name="T46" fmla="*/ 3 w 8"/>
                <a:gd name="T47" fmla="*/ 5 h 5"/>
                <a:gd name="T48" fmla="*/ 4 w 8"/>
                <a:gd name="T49" fmla="*/ 4 h 5"/>
                <a:gd name="T50" fmla="*/ 6 w 8"/>
                <a:gd name="T51" fmla="*/ 4 h 5"/>
                <a:gd name="T52" fmla="*/ 7 w 8"/>
                <a:gd name="T53" fmla="*/ 4 h 5"/>
                <a:gd name="T54" fmla="*/ 7 w 8"/>
                <a:gd name="T55" fmla="*/ 4 h 5"/>
                <a:gd name="T56" fmla="*/ 8 w 8"/>
                <a:gd name="T57" fmla="*/ 4 h 5"/>
                <a:gd name="T58" fmla="*/ 8 w 8"/>
                <a:gd name="T59" fmla="*/ 4 h 5"/>
                <a:gd name="T60" fmla="*/ 8 w 8"/>
                <a:gd name="T61" fmla="*/ 3 h 5"/>
                <a:gd name="T62" fmla="*/ 7 w 8"/>
                <a:gd name="T63" fmla="*/ 3 h 5"/>
                <a:gd name="T64" fmla="*/ 6 w 8"/>
                <a:gd name="T65" fmla="*/ 2 h 5"/>
                <a:gd name="T66" fmla="*/ 5 w 8"/>
                <a:gd name="T67" fmla="*/ 2 h 5"/>
                <a:gd name="T68" fmla="*/ 4 w 8"/>
                <a:gd name="T69" fmla="*/ 3 h 5"/>
                <a:gd name="T70" fmla="*/ 2 w 8"/>
                <a:gd name="T71" fmla="*/ 0 h 5"/>
                <a:gd name="T72" fmla="*/ 1 w 8"/>
                <a:gd name="T7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" h="5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4" y="4"/>
                  </a:moveTo>
                  <a:cubicBezTo>
                    <a:pt x="4" y="4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4"/>
                    <a:pt x="4" y="4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9" name="Freeform 175"/>
            <p:cNvSpPr/>
            <p:nvPr/>
          </p:nvSpPr>
          <p:spPr bwMode="auto">
            <a:xfrm>
              <a:off x="4170" y="2210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0" name="Freeform 176"/>
            <p:cNvSpPr/>
            <p:nvPr/>
          </p:nvSpPr>
          <p:spPr bwMode="auto">
            <a:xfrm>
              <a:off x="4170" y="2210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1" name="Freeform 177"/>
            <p:cNvSpPr>
              <a:spLocks noEditPoints="1"/>
            </p:cNvSpPr>
            <p:nvPr/>
          </p:nvSpPr>
          <p:spPr bwMode="auto">
            <a:xfrm>
              <a:off x="4101" y="2163"/>
              <a:ext cx="104" cy="123"/>
            </a:xfrm>
            <a:custGeom>
              <a:avLst/>
              <a:gdLst>
                <a:gd name="T0" fmla="*/ 30 w 44"/>
                <a:gd name="T1" fmla="*/ 50 h 52"/>
                <a:gd name="T2" fmla="*/ 25 w 44"/>
                <a:gd name="T3" fmla="*/ 50 h 52"/>
                <a:gd name="T4" fmla="*/ 11 w 44"/>
                <a:gd name="T5" fmla="*/ 48 h 52"/>
                <a:gd name="T6" fmla="*/ 9 w 44"/>
                <a:gd name="T7" fmla="*/ 47 h 52"/>
                <a:gd name="T8" fmla="*/ 32 w 44"/>
                <a:gd name="T9" fmla="*/ 45 h 52"/>
                <a:gd name="T10" fmla="*/ 38 w 44"/>
                <a:gd name="T11" fmla="*/ 42 h 52"/>
                <a:gd name="T12" fmla="*/ 22 w 44"/>
                <a:gd name="T13" fmla="*/ 46 h 52"/>
                <a:gd name="T14" fmla="*/ 4 w 44"/>
                <a:gd name="T15" fmla="*/ 37 h 52"/>
                <a:gd name="T16" fmla="*/ 5 w 44"/>
                <a:gd name="T17" fmla="*/ 36 h 52"/>
                <a:gd name="T18" fmla="*/ 23 w 44"/>
                <a:gd name="T19" fmla="*/ 36 h 52"/>
                <a:gd name="T20" fmla="*/ 12 w 44"/>
                <a:gd name="T21" fmla="*/ 32 h 52"/>
                <a:gd name="T22" fmla="*/ 24 w 44"/>
                <a:gd name="T23" fmla="*/ 32 h 52"/>
                <a:gd name="T24" fmla="*/ 5 w 44"/>
                <a:gd name="T25" fmla="*/ 31 h 52"/>
                <a:gd name="T26" fmla="*/ 8 w 44"/>
                <a:gd name="T27" fmla="*/ 30 h 52"/>
                <a:gd name="T28" fmla="*/ 39 w 44"/>
                <a:gd name="T29" fmla="*/ 29 h 52"/>
                <a:gd name="T30" fmla="*/ 6 w 44"/>
                <a:gd name="T31" fmla="*/ 29 h 52"/>
                <a:gd name="T32" fmla="*/ 18 w 44"/>
                <a:gd name="T33" fmla="*/ 28 h 52"/>
                <a:gd name="T34" fmla="*/ 20 w 44"/>
                <a:gd name="T35" fmla="*/ 27 h 52"/>
                <a:gd name="T36" fmla="*/ 14 w 44"/>
                <a:gd name="T37" fmla="*/ 26 h 52"/>
                <a:gd name="T38" fmla="*/ 38 w 44"/>
                <a:gd name="T39" fmla="*/ 25 h 52"/>
                <a:gd name="T40" fmla="*/ 39 w 44"/>
                <a:gd name="T41" fmla="*/ 24 h 52"/>
                <a:gd name="T42" fmla="*/ 4 w 44"/>
                <a:gd name="T43" fmla="*/ 23 h 52"/>
                <a:gd name="T44" fmla="*/ 5 w 44"/>
                <a:gd name="T45" fmla="*/ 21 h 52"/>
                <a:gd name="T46" fmla="*/ 6 w 44"/>
                <a:gd name="T47" fmla="*/ 13 h 52"/>
                <a:gd name="T48" fmla="*/ 12 w 44"/>
                <a:gd name="T49" fmla="*/ 14 h 52"/>
                <a:gd name="T50" fmla="*/ 30 w 44"/>
                <a:gd name="T51" fmla="*/ 12 h 52"/>
                <a:gd name="T52" fmla="*/ 28 w 44"/>
                <a:gd name="T53" fmla="*/ 12 h 52"/>
                <a:gd name="T54" fmla="*/ 20 w 44"/>
                <a:gd name="T55" fmla="*/ 6 h 52"/>
                <a:gd name="T56" fmla="*/ 11 w 44"/>
                <a:gd name="T57" fmla="*/ 6 h 52"/>
                <a:gd name="T58" fmla="*/ 19 w 44"/>
                <a:gd name="T59" fmla="*/ 12 h 52"/>
                <a:gd name="T60" fmla="*/ 19 w 44"/>
                <a:gd name="T61" fmla="*/ 30 h 52"/>
                <a:gd name="T62" fmla="*/ 10 w 44"/>
                <a:gd name="T63" fmla="*/ 25 h 52"/>
                <a:gd name="T64" fmla="*/ 21 w 44"/>
                <a:gd name="T65" fmla="*/ 34 h 52"/>
                <a:gd name="T66" fmla="*/ 18 w 44"/>
                <a:gd name="T67" fmla="*/ 43 h 52"/>
                <a:gd name="T68" fmla="*/ 15 w 44"/>
                <a:gd name="T69" fmla="*/ 44 h 52"/>
                <a:gd name="T70" fmla="*/ 12 w 44"/>
                <a:gd name="T71" fmla="*/ 44 h 52"/>
                <a:gd name="T72" fmla="*/ 6 w 44"/>
                <a:gd name="T73" fmla="*/ 41 h 52"/>
                <a:gd name="T74" fmla="*/ 4 w 44"/>
                <a:gd name="T75" fmla="*/ 36 h 52"/>
                <a:gd name="T76" fmla="*/ 10 w 44"/>
                <a:gd name="T77" fmla="*/ 31 h 52"/>
                <a:gd name="T78" fmla="*/ 6 w 44"/>
                <a:gd name="T79" fmla="*/ 26 h 52"/>
                <a:gd name="T80" fmla="*/ 7 w 44"/>
                <a:gd name="T81" fmla="*/ 24 h 52"/>
                <a:gd name="T82" fmla="*/ 7 w 44"/>
                <a:gd name="T83" fmla="*/ 19 h 52"/>
                <a:gd name="T84" fmla="*/ 17 w 44"/>
                <a:gd name="T85" fmla="*/ 13 h 52"/>
                <a:gd name="T86" fmla="*/ 17 w 44"/>
                <a:gd name="T87" fmla="*/ 9 h 52"/>
                <a:gd name="T88" fmla="*/ 27 w 44"/>
                <a:gd name="T89" fmla="*/ 8 h 52"/>
                <a:gd name="T90" fmla="*/ 27 w 44"/>
                <a:gd name="T91" fmla="*/ 11 h 52"/>
                <a:gd name="T92" fmla="*/ 40 w 44"/>
                <a:gd name="T93" fmla="*/ 20 h 52"/>
                <a:gd name="T94" fmla="*/ 37 w 44"/>
                <a:gd name="T95" fmla="*/ 20 h 52"/>
                <a:gd name="T96" fmla="*/ 38 w 44"/>
                <a:gd name="T97" fmla="*/ 25 h 52"/>
                <a:gd name="T98" fmla="*/ 36 w 44"/>
                <a:gd name="T99" fmla="*/ 30 h 52"/>
                <a:gd name="T100" fmla="*/ 41 w 44"/>
                <a:gd name="T101" fmla="*/ 35 h 52"/>
                <a:gd name="T102" fmla="*/ 39 w 44"/>
                <a:gd name="T103" fmla="*/ 40 h 52"/>
                <a:gd name="T104" fmla="*/ 32 w 44"/>
                <a:gd name="T105" fmla="*/ 44 h 52"/>
                <a:gd name="T106" fmla="*/ 30 w 44"/>
                <a:gd name="T107" fmla="*/ 44 h 52"/>
                <a:gd name="T108" fmla="*/ 24 w 44"/>
                <a:gd name="T109" fmla="*/ 42 h 52"/>
                <a:gd name="T110" fmla="*/ 25 w 44"/>
                <a:gd name="T111" fmla="*/ 32 h 52"/>
                <a:gd name="T112" fmla="*/ 30 w 44"/>
                <a:gd name="T113" fmla="*/ 25 h 52"/>
                <a:gd name="T114" fmla="*/ 23 w 44"/>
                <a:gd name="T115" fmla="*/ 25 h 52"/>
                <a:gd name="T116" fmla="*/ 27 w 44"/>
                <a:gd name="T117" fmla="*/ 7 h 52"/>
                <a:gd name="T118" fmla="*/ 20 w 44"/>
                <a:gd name="T119" fmla="*/ 5 h 52"/>
                <a:gd name="T120" fmla="*/ 24 w 44"/>
                <a:gd name="T121" fmla="*/ 1 h 52"/>
                <a:gd name="T122" fmla="*/ 2 w 44"/>
                <a:gd name="T123" fmla="*/ 33 h 52"/>
                <a:gd name="T124" fmla="*/ 43 w 44"/>
                <a:gd name="T125" fmla="*/ 3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" h="52">
                  <a:moveTo>
                    <a:pt x="28" y="51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moveTo>
                    <a:pt x="15" y="51"/>
                  </a:moveTo>
                  <a:cubicBezTo>
                    <a:pt x="15" y="51"/>
                    <a:pt x="15" y="51"/>
                    <a:pt x="15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1"/>
                    <a:pt x="15" y="51"/>
                    <a:pt x="15" y="51"/>
                  </a:cubicBezTo>
                  <a:moveTo>
                    <a:pt x="30" y="51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moveTo>
                    <a:pt x="28" y="50"/>
                  </a:move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moveTo>
                    <a:pt x="27" y="50"/>
                  </a:moveTo>
                  <a:cubicBezTo>
                    <a:pt x="27" y="50"/>
                    <a:pt x="27" y="50"/>
                    <a:pt x="27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0"/>
                    <a:pt x="27" y="50"/>
                    <a:pt x="27" y="50"/>
                  </a:cubicBezTo>
                  <a:moveTo>
                    <a:pt x="16" y="51"/>
                  </a:move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1"/>
                    <a:pt x="16" y="51"/>
                  </a:cubicBezTo>
                  <a:moveTo>
                    <a:pt x="14" y="50"/>
                  </a:moveTo>
                  <a:cubicBezTo>
                    <a:pt x="15" y="50"/>
                    <a:pt x="15" y="50"/>
                    <a:pt x="15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50"/>
                    <a:pt x="14" y="50"/>
                  </a:cubicBezTo>
                  <a:moveTo>
                    <a:pt x="30" y="50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moveTo>
                    <a:pt x="27" y="50"/>
                  </a:move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moveTo>
                    <a:pt x="14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moveTo>
                    <a:pt x="13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moveTo>
                    <a:pt x="13" y="50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0"/>
                    <a:pt x="13" y="50"/>
                    <a:pt x="13" y="50"/>
                  </a:cubicBezTo>
                  <a:moveTo>
                    <a:pt x="31" y="50"/>
                  </a:move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moveTo>
                    <a:pt x="32" y="50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50"/>
                    <a:pt x="32" y="50"/>
                    <a:pt x="32" y="50"/>
                  </a:cubicBezTo>
                  <a:moveTo>
                    <a:pt x="27" y="51"/>
                  </a:moveTo>
                  <a:cubicBezTo>
                    <a:pt x="26" y="51"/>
                    <a:pt x="25" y="50"/>
                    <a:pt x="24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moveTo>
                    <a:pt x="18" y="50"/>
                  </a:move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19" y="50"/>
                    <a:pt x="18" y="50"/>
                  </a:cubicBezTo>
                  <a:moveTo>
                    <a:pt x="12" y="49"/>
                  </a:move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2" y="49"/>
                    <a:pt x="12" y="49"/>
                    <a:pt x="12" y="49"/>
                  </a:cubicBezTo>
                  <a:moveTo>
                    <a:pt x="12" y="49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9"/>
                    <a:pt x="12" y="49"/>
                    <a:pt x="12" y="49"/>
                  </a:cubicBezTo>
                  <a:moveTo>
                    <a:pt x="32" y="49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2" y="49"/>
                    <a:pt x="32" y="49"/>
                  </a:cubicBezTo>
                  <a:moveTo>
                    <a:pt x="12" y="48"/>
                  </a:move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moveTo>
                    <a:pt x="24" y="49"/>
                  </a:moveTo>
                  <a:cubicBezTo>
                    <a:pt x="23" y="48"/>
                    <a:pt x="23" y="48"/>
                    <a:pt x="23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9"/>
                    <a:pt x="24" y="49"/>
                  </a:cubicBezTo>
                  <a:moveTo>
                    <a:pt x="11" y="48"/>
                  </a:move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moveTo>
                    <a:pt x="20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1" y="48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20" y="48"/>
                    <a:pt x="20" y="48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23" y="47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moveTo>
                    <a:pt x="21" y="48"/>
                  </a:moveTo>
                  <a:cubicBezTo>
                    <a:pt x="21" y="47"/>
                    <a:pt x="22" y="47"/>
                    <a:pt x="22" y="46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1" y="48"/>
                    <a:pt x="21" y="48"/>
                    <a:pt x="21" y="48"/>
                  </a:cubicBezTo>
                  <a:moveTo>
                    <a:pt x="9" y="47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moveTo>
                    <a:pt x="11" y="4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moveTo>
                    <a:pt x="34" y="46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moveTo>
                    <a:pt x="8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moveTo>
                    <a:pt x="19" y="48"/>
                  </a:move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6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0" y="47"/>
                    <a:pt x="19" y="48"/>
                  </a:cubicBezTo>
                  <a:moveTo>
                    <a:pt x="24" y="47"/>
                  </a:moveTo>
                  <a:cubicBezTo>
                    <a:pt x="24" y="47"/>
                    <a:pt x="24" y="47"/>
                    <a:pt x="24" y="47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6"/>
                    <a:pt x="24" y="47"/>
                    <a:pt x="25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moveTo>
                    <a:pt x="12" y="45"/>
                  </a:moveTo>
                  <a:cubicBezTo>
                    <a:pt x="12" y="45"/>
                    <a:pt x="12" y="45"/>
                    <a:pt x="12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moveTo>
                    <a:pt x="32" y="45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moveTo>
                    <a:pt x="8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moveTo>
                    <a:pt x="8" y="44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moveTo>
                    <a:pt x="38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2"/>
                    <a:pt x="38" y="42"/>
                    <a:pt x="38" y="42"/>
                  </a:cubicBezTo>
                  <a:moveTo>
                    <a:pt x="8" y="43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8" y="43"/>
                    <a:pt x="8" y="43"/>
                  </a:cubicBezTo>
                  <a:moveTo>
                    <a:pt x="36" y="43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3"/>
                    <a:pt x="36" y="43"/>
                    <a:pt x="36" y="43"/>
                  </a:cubicBezTo>
                  <a:moveTo>
                    <a:pt x="36" y="43"/>
                  </a:moveTo>
                  <a:cubicBezTo>
                    <a:pt x="35" y="42"/>
                    <a:pt x="35" y="42"/>
                    <a:pt x="3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6" y="43"/>
                    <a:pt x="36" y="43"/>
                  </a:cubicBezTo>
                  <a:moveTo>
                    <a:pt x="8" y="43"/>
                  </a:move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8" y="43"/>
                    <a:pt x="8" y="43"/>
                    <a:pt x="8" y="43"/>
                  </a:cubicBezTo>
                  <a:moveTo>
                    <a:pt x="22" y="46"/>
                  </a:moveTo>
                  <a:cubicBezTo>
                    <a:pt x="22" y="46"/>
                    <a:pt x="22" y="45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2"/>
                  </a:cubicBezTo>
                  <a:cubicBezTo>
                    <a:pt x="22" y="41"/>
                    <a:pt x="22" y="41"/>
                    <a:pt x="22" y="40"/>
                  </a:cubicBezTo>
                  <a:cubicBezTo>
                    <a:pt x="22" y="41"/>
                    <a:pt x="22" y="41"/>
                    <a:pt x="22" y="42"/>
                  </a:cubicBezTo>
                  <a:cubicBezTo>
                    <a:pt x="22" y="43"/>
                    <a:pt x="22" y="45"/>
                    <a:pt x="23" y="46"/>
                  </a:cubicBezTo>
                  <a:cubicBezTo>
                    <a:pt x="22" y="46"/>
                    <a:pt x="22" y="46"/>
                    <a:pt x="22" y="46"/>
                  </a:cubicBezTo>
                  <a:moveTo>
                    <a:pt x="5" y="42"/>
                  </a:moveTo>
                  <a:cubicBezTo>
                    <a:pt x="4" y="41"/>
                    <a:pt x="4" y="40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4" y="41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5" y="46"/>
                    <a:pt x="35" y="46"/>
                  </a:cubicBezTo>
                  <a:cubicBezTo>
                    <a:pt x="36" y="45"/>
                    <a:pt x="36" y="45"/>
                    <a:pt x="3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8" y="43"/>
                    <a:pt x="40" y="42"/>
                    <a:pt x="4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39"/>
                    <a:pt x="40" y="39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40" y="41"/>
                    <a:pt x="40" y="42"/>
                  </a:cubicBezTo>
                  <a:cubicBezTo>
                    <a:pt x="40" y="42"/>
                    <a:pt x="40" y="42"/>
                    <a:pt x="40" y="43"/>
                  </a:cubicBezTo>
                  <a:cubicBezTo>
                    <a:pt x="40" y="43"/>
                    <a:pt x="39" y="43"/>
                    <a:pt x="39" y="44"/>
                  </a:cubicBezTo>
                  <a:cubicBezTo>
                    <a:pt x="38" y="44"/>
                    <a:pt x="38" y="44"/>
                    <a:pt x="37" y="45"/>
                  </a:cubicBezTo>
                  <a:cubicBezTo>
                    <a:pt x="37" y="45"/>
                    <a:pt x="37" y="45"/>
                    <a:pt x="36" y="46"/>
                  </a:cubicBezTo>
                  <a:cubicBezTo>
                    <a:pt x="36" y="46"/>
                    <a:pt x="36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moveTo>
                    <a:pt x="4" y="38"/>
                  </a:move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8"/>
                    <a:pt x="4" y="38"/>
                  </a:cubicBezTo>
                  <a:moveTo>
                    <a:pt x="40" y="38"/>
                  </a:moveTo>
                  <a:cubicBezTo>
                    <a:pt x="40" y="38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moveTo>
                    <a:pt x="10" y="37"/>
                  </a:moveTo>
                  <a:cubicBezTo>
                    <a:pt x="10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moveTo>
                    <a:pt x="35" y="37"/>
                  </a:move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7"/>
                    <a:pt x="35" y="37"/>
                  </a:cubicBezTo>
                  <a:moveTo>
                    <a:pt x="21" y="38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8"/>
                  </a:cubicBezTo>
                  <a:moveTo>
                    <a:pt x="23" y="38"/>
                  </a:moveTo>
                  <a:cubicBezTo>
                    <a:pt x="23" y="37"/>
                    <a:pt x="23" y="37"/>
                    <a:pt x="23" y="3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8"/>
                    <a:pt x="23" y="38"/>
                    <a:pt x="23" y="38"/>
                  </a:cubicBezTo>
                  <a:moveTo>
                    <a:pt x="5" y="36"/>
                  </a:move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moveTo>
                    <a:pt x="40" y="37"/>
                  </a:moveTo>
                  <a:cubicBezTo>
                    <a:pt x="40" y="37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moveTo>
                    <a:pt x="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6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7"/>
                    <a:pt x="3" y="37"/>
                    <a:pt x="3" y="37"/>
                  </a:cubicBezTo>
                  <a:moveTo>
                    <a:pt x="41" y="37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moveTo>
                    <a:pt x="21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moveTo>
                    <a:pt x="24" y="37"/>
                  </a:move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3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moveTo>
                    <a:pt x="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2" y="36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moveTo>
                    <a:pt x="41" y="37"/>
                  </a:moveTo>
                  <a:cubicBezTo>
                    <a:pt x="41" y="36"/>
                    <a:pt x="42" y="36"/>
                    <a:pt x="41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1" y="37"/>
                  </a:cubicBezTo>
                  <a:moveTo>
                    <a:pt x="14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moveTo>
                    <a:pt x="31" y="34"/>
                  </a:move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31" y="33"/>
                  </a:moveTo>
                  <a:cubicBezTo>
                    <a:pt x="32" y="33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3"/>
                    <a:pt x="31" y="33"/>
                    <a:pt x="31" y="33"/>
                  </a:cubicBezTo>
                  <a:moveTo>
                    <a:pt x="13" y="33"/>
                  </a:moveTo>
                  <a:cubicBezTo>
                    <a:pt x="13" y="33"/>
                    <a:pt x="12" y="33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3"/>
                    <a:pt x="13" y="33"/>
                  </a:cubicBezTo>
                  <a:moveTo>
                    <a:pt x="11" y="32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11" y="32"/>
                    <a:pt x="11" y="32"/>
                  </a:cubicBezTo>
                  <a:moveTo>
                    <a:pt x="32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moveTo>
                    <a:pt x="11" y="32"/>
                  </a:moveTo>
                  <a:cubicBezTo>
                    <a:pt x="10" y="32"/>
                    <a:pt x="10" y="32"/>
                    <a:pt x="10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1" y="32"/>
                    <a:pt x="11" y="32"/>
                  </a:cubicBezTo>
                  <a:moveTo>
                    <a:pt x="34" y="32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moveTo>
                    <a:pt x="21" y="32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moveTo>
                    <a:pt x="24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moveTo>
                    <a:pt x="10" y="32"/>
                  </a:move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moveTo>
                    <a:pt x="35" y="32"/>
                  </a:moveTo>
                  <a:cubicBezTo>
                    <a:pt x="34" y="31"/>
                    <a:pt x="34" y="31"/>
                    <a:pt x="34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2"/>
                    <a:pt x="35" y="32"/>
                    <a:pt x="35" y="32"/>
                  </a:cubicBezTo>
                  <a:moveTo>
                    <a:pt x="20" y="31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moveTo>
                    <a:pt x="24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moveTo>
                    <a:pt x="3" y="32"/>
                  </a:moveTo>
                  <a:cubicBezTo>
                    <a:pt x="3" y="31"/>
                    <a:pt x="3" y="31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2"/>
                    <a:pt x="3" y="32"/>
                    <a:pt x="3" y="32"/>
                  </a:cubicBezTo>
                  <a:moveTo>
                    <a:pt x="41" y="32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1" y="31"/>
                    <a:pt x="41" y="31"/>
                    <a:pt x="41" y="32"/>
                  </a:cubicBezTo>
                  <a:moveTo>
                    <a:pt x="5" y="31"/>
                  </a:moveTo>
                  <a:cubicBezTo>
                    <a:pt x="5" y="31"/>
                    <a:pt x="6" y="31"/>
                    <a:pt x="6" y="3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moveTo>
                    <a:pt x="40" y="31"/>
                  </a:moveTo>
                  <a:cubicBezTo>
                    <a:pt x="40" y="31"/>
                    <a:pt x="40" y="31"/>
                    <a:pt x="40" y="31"/>
                  </a:cubicBezTo>
                  <a:cubicBezTo>
                    <a:pt x="39" y="31"/>
                    <a:pt x="39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moveTo>
                    <a:pt x="20" y="32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1" y="31"/>
                    <a:pt x="20" y="32"/>
                  </a:cubicBezTo>
                  <a:moveTo>
                    <a:pt x="24" y="32"/>
                  </a:moveTo>
                  <a:cubicBezTo>
                    <a:pt x="24" y="31"/>
                    <a:pt x="23" y="31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moveTo>
                    <a:pt x="9" y="31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moveTo>
                    <a:pt x="36" y="31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40" y="30"/>
                  </a:moveTo>
                  <a:cubicBezTo>
                    <a:pt x="39" y="30"/>
                    <a:pt x="39" y="29"/>
                    <a:pt x="39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moveTo>
                    <a:pt x="5" y="30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moveTo>
                    <a:pt x="4" y="30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moveTo>
                    <a:pt x="40" y="30"/>
                  </a:moveTo>
                  <a:cubicBezTo>
                    <a:pt x="40" y="29"/>
                    <a:pt x="40" y="29"/>
                    <a:pt x="40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30"/>
                    <a:pt x="40" y="30"/>
                    <a:pt x="40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9" y="29"/>
                    <a:pt x="39" y="29"/>
                  </a:cubicBezTo>
                  <a:cubicBezTo>
                    <a:pt x="39" y="29"/>
                    <a:pt x="39" y="30"/>
                    <a:pt x="39" y="30"/>
                  </a:cubicBezTo>
                  <a:moveTo>
                    <a:pt x="5" y="30"/>
                  </a:moveTo>
                  <a:cubicBezTo>
                    <a:pt x="5" y="30"/>
                    <a:pt x="5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0"/>
                    <a:pt x="5" y="30"/>
                    <a:pt x="5" y="30"/>
                  </a:cubicBezTo>
                  <a:moveTo>
                    <a:pt x="3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moveTo>
                    <a:pt x="19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moveTo>
                    <a:pt x="42" y="29"/>
                  </a:move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moveTo>
                    <a:pt x="26" y="29"/>
                  </a:move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moveTo>
                    <a:pt x="6" y="29"/>
                  </a:moveTo>
                  <a:cubicBezTo>
                    <a:pt x="6" y="29"/>
                    <a:pt x="6" y="29"/>
                    <a:pt x="7" y="28"/>
                  </a:cubicBezTo>
                  <a:cubicBezTo>
                    <a:pt x="7" y="29"/>
                    <a:pt x="7" y="29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moveTo>
                    <a:pt x="37" y="30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7" y="29"/>
                    <a:pt x="38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moveTo>
                    <a:pt x="21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moveTo>
                    <a:pt x="23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moveTo>
                    <a:pt x="15" y="28"/>
                  </a:move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8"/>
                    <a:pt x="15" y="28"/>
                  </a:cubicBezTo>
                  <a:moveTo>
                    <a:pt x="29" y="28"/>
                  </a:moveTo>
                  <a:cubicBezTo>
                    <a:pt x="29" y="28"/>
                    <a:pt x="29" y="27"/>
                    <a:pt x="28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9" y="28"/>
                    <a:pt x="29" y="28"/>
                    <a:pt x="29" y="28"/>
                  </a:cubicBezTo>
                  <a:moveTo>
                    <a:pt x="16" y="28"/>
                  </a:moveTo>
                  <a:cubicBezTo>
                    <a:pt x="16" y="28"/>
                    <a:pt x="16" y="27"/>
                    <a:pt x="16" y="27"/>
                  </a:cubicBezTo>
                  <a:cubicBezTo>
                    <a:pt x="17" y="27"/>
                    <a:pt x="17" y="27"/>
                    <a:pt x="18" y="26"/>
                  </a:cubicBezTo>
                  <a:cubicBezTo>
                    <a:pt x="18" y="27"/>
                    <a:pt x="18" y="27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8"/>
                    <a:pt x="16" y="28"/>
                    <a:pt x="16" y="28"/>
                  </a:cubicBezTo>
                  <a:moveTo>
                    <a:pt x="27" y="28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6"/>
                  </a:cubicBezTo>
                  <a:cubicBezTo>
                    <a:pt x="27" y="27"/>
                    <a:pt x="28" y="27"/>
                    <a:pt x="28" y="27"/>
                  </a:cubicBezTo>
                  <a:cubicBezTo>
                    <a:pt x="28" y="27"/>
                    <a:pt x="28" y="28"/>
                    <a:pt x="29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moveTo>
                    <a:pt x="14" y="28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8"/>
                    <a:pt x="14" y="28"/>
                    <a:pt x="14" y="28"/>
                  </a:cubicBezTo>
                  <a:moveTo>
                    <a:pt x="30" y="28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moveTo>
                    <a:pt x="20" y="27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7"/>
                    <a:pt x="20" y="27"/>
                    <a:pt x="20" y="27"/>
                  </a:cubicBezTo>
                  <a:moveTo>
                    <a:pt x="24" y="27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moveTo>
                    <a:pt x="9" y="2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moveTo>
                    <a:pt x="35" y="25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moveTo>
                    <a:pt x="8" y="25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moveTo>
                    <a:pt x="37" y="25"/>
                  </a:move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3" y="26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moveTo>
                    <a:pt x="31" y="26"/>
                  </a:move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moveTo>
                    <a:pt x="14" y="27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moveTo>
                    <a:pt x="31" y="27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7"/>
                    <a:pt x="31" y="27"/>
                    <a:pt x="31" y="27"/>
                  </a:cubicBezTo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moveTo>
                    <a:pt x="12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9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11" y="25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moveTo>
                    <a:pt x="33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moveTo>
                    <a:pt x="37" y="25"/>
                  </a:move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moveTo>
                    <a:pt x="6" y="25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9" y="2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5" y="25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39" y="24"/>
                    <a:pt x="39" y="24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21" y="2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3"/>
                    <a:pt x="21" y="23"/>
                    <a:pt x="21" y="23"/>
                  </a:cubicBezTo>
                  <a:moveTo>
                    <a:pt x="23" y="23"/>
                  </a:moveTo>
                  <a:cubicBezTo>
                    <a:pt x="23" y="23"/>
                    <a:pt x="23" y="23"/>
                    <a:pt x="23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40" y="24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2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moveTo>
                    <a:pt x="3" y="24"/>
                  </a:moveTo>
                  <a:cubicBezTo>
                    <a:pt x="3" y="23"/>
                    <a:pt x="3" y="23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4"/>
                    <a:pt x="3" y="24"/>
                    <a:pt x="3" y="24"/>
                  </a:cubicBezTo>
                  <a:moveTo>
                    <a:pt x="42" y="24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0" y="22"/>
                    <a:pt x="40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3"/>
                    <a:pt x="42" y="23"/>
                    <a:pt x="42" y="24"/>
                  </a:cubicBezTo>
                  <a:moveTo>
                    <a:pt x="20" y="22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2"/>
                    <a:pt x="20" y="22"/>
                    <a:pt x="20" y="22"/>
                  </a:cubicBezTo>
                  <a:moveTo>
                    <a:pt x="24" y="22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moveTo>
                    <a:pt x="5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5" y="21"/>
                    <a:pt x="5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moveTo>
                    <a:pt x="38" y="22"/>
                  </a:moveTo>
                  <a:cubicBezTo>
                    <a:pt x="38" y="20"/>
                    <a:pt x="38" y="20"/>
                    <a:pt x="38" y="20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2"/>
                    <a:pt x="38" y="22"/>
                  </a:cubicBezTo>
                  <a:moveTo>
                    <a:pt x="22" y="32"/>
                  </a:moveTo>
                  <a:cubicBezTo>
                    <a:pt x="22" y="32"/>
                    <a:pt x="22" y="31"/>
                    <a:pt x="22" y="31"/>
                  </a:cubicBezTo>
                  <a:cubicBezTo>
                    <a:pt x="22" y="27"/>
                    <a:pt x="22" y="23"/>
                    <a:pt x="22" y="19"/>
                  </a:cubicBezTo>
                  <a:cubicBezTo>
                    <a:pt x="22" y="18"/>
                    <a:pt x="22" y="18"/>
                    <a:pt x="22" y="17"/>
                  </a:cubicBezTo>
                  <a:cubicBezTo>
                    <a:pt x="22" y="18"/>
                    <a:pt x="22" y="18"/>
                    <a:pt x="22" y="19"/>
                  </a:cubicBezTo>
                  <a:cubicBezTo>
                    <a:pt x="23" y="23"/>
                    <a:pt x="22" y="27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moveTo>
                    <a:pt x="7" y="13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moveTo>
                    <a:pt x="37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moveTo>
                    <a:pt x="38" y="13"/>
                  </a:move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moveTo>
                    <a:pt x="12" y="14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moveTo>
                    <a:pt x="8" y="14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moveTo>
                    <a:pt x="36" y="14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moveTo>
                    <a:pt x="12" y="14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4"/>
                    <a:pt x="12" y="14"/>
                    <a:pt x="12" y="14"/>
                  </a:cubicBezTo>
                  <a:moveTo>
                    <a:pt x="32" y="14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moveTo>
                    <a:pt x="23" y="14"/>
                  </a:moveTo>
                  <a:cubicBezTo>
                    <a:pt x="23" y="13"/>
                    <a:pt x="23" y="13"/>
                    <a:pt x="23" y="1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4"/>
                    <a:pt x="23" y="14"/>
                    <a:pt x="23" y="14"/>
                  </a:cubicBezTo>
                  <a:moveTo>
                    <a:pt x="21" y="14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1" y="13"/>
                    <a:pt x="21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29" y="13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30" y="13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moveTo>
                    <a:pt x="11" y="13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moveTo>
                    <a:pt x="3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moveTo>
                    <a:pt x="35" y="13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3"/>
                    <a:pt x="35" y="13"/>
                    <a:pt x="35" y="13"/>
                  </a:cubicBezTo>
                  <a:moveTo>
                    <a:pt x="9" y="13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3"/>
                    <a:pt x="9" y="13"/>
                    <a:pt x="9" y="13"/>
                  </a:cubicBezTo>
                  <a:moveTo>
                    <a:pt x="16" y="13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20" y="13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0" y="13"/>
                  </a:cubicBezTo>
                  <a:moveTo>
                    <a:pt x="24" y="13"/>
                  </a:moveTo>
                  <a:cubicBezTo>
                    <a:pt x="24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moveTo>
                    <a:pt x="20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0" y="12"/>
                    <a:pt x="21" y="11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0" y="12"/>
                    <a:pt x="20" y="12"/>
                  </a:cubicBezTo>
                  <a:moveTo>
                    <a:pt x="25" y="1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1"/>
                    <a:pt x="24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moveTo>
                    <a:pt x="22" y="12"/>
                  </a:move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1"/>
                    <a:pt x="22" y="12"/>
                  </a:cubicBezTo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3" y="7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moveTo>
                    <a:pt x="20" y="6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6"/>
                  </a:cubicBezTo>
                  <a:moveTo>
                    <a:pt x="17" y="6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moveTo>
                    <a:pt x="27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moveTo>
                    <a:pt x="23" y="7"/>
                  </a:moveTo>
                  <a:cubicBezTo>
                    <a:pt x="23" y="6"/>
                    <a:pt x="23" y="5"/>
                    <a:pt x="23" y="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7"/>
                    <a:pt x="23" y="7"/>
                    <a:pt x="23" y="7"/>
                  </a:cubicBezTo>
                  <a:moveTo>
                    <a:pt x="21" y="7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moveTo>
                    <a:pt x="16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12" y="7"/>
                  </a:moveTo>
                  <a:cubicBezTo>
                    <a:pt x="12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0" y="11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7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1" y="21"/>
                    <a:pt x="20" y="21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1" y="24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6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29"/>
                    <a:pt x="18" y="28"/>
                    <a:pt x="18" y="28"/>
                  </a:cubicBezTo>
                  <a:cubicBezTo>
                    <a:pt x="18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4" y="25"/>
                    <a:pt x="13" y="25"/>
                  </a:cubicBezTo>
                  <a:cubicBezTo>
                    <a:pt x="13" y="25"/>
                    <a:pt x="12" y="25"/>
                    <a:pt x="12" y="25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2"/>
                    <a:pt x="10" y="23"/>
                    <a:pt x="10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4"/>
                    <a:pt x="10" y="23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3"/>
                    <a:pt x="9" y="25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6" y="29"/>
                    <a:pt x="17" y="29"/>
                  </a:cubicBezTo>
                  <a:cubicBezTo>
                    <a:pt x="17" y="29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5"/>
                    <a:pt x="20" y="36"/>
                  </a:cubicBezTo>
                  <a:cubicBezTo>
                    <a:pt x="20" y="36"/>
                    <a:pt x="20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1" y="41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4"/>
                    <a:pt x="21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5"/>
                    <a:pt x="20" y="46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4"/>
                    <a:pt x="20" y="44"/>
                    <a:pt x="2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1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8" y="48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5" y="44"/>
                    <a:pt x="15" y="44"/>
                  </a:cubicBezTo>
                  <a:cubicBezTo>
                    <a:pt x="15" y="44"/>
                    <a:pt x="16" y="43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40"/>
                    <a:pt x="13" y="42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4" y="44"/>
                    <a:pt x="14" y="44"/>
                  </a:cubicBez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2" y="43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39"/>
                    <a:pt x="8" y="38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9" y="40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6" y="38"/>
                    <a:pt x="6" y="38"/>
                  </a:cubicBezTo>
                  <a:cubicBezTo>
                    <a:pt x="6" y="37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9" y="38"/>
                    <a:pt x="9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3" y="37"/>
                    <a:pt x="1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6"/>
                    <a:pt x="11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9" y="36"/>
                    <a:pt x="8" y="3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4"/>
                    <a:pt x="8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36"/>
                    <a:pt x="5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33"/>
                    <a:pt x="11" y="33"/>
                  </a:cubicBezTo>
                  <a:cubicBezTo>
                    <a:pt x="11" y="33"/>
                    <a:pt x="11" y="33"/>
                    <a:pt x="12" y="33"/>
                  </a:cubicBezTo>
                  <a:cubicBezTo>
                    <a:pt x="12" y="33"/>
                    <a:pt x="12" y="34"/>
                    <a:pt x="13" y="34"/>
                  </a:cubicBezTo>
                  <a:cubicBezTo>
                    <a:pt x="14" y="35"/>
                    <a:pt x="14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4" y="34"/>
                    <a:pt x="14" y="34"/>
                    <a:pt x="14" y="33"/>
                  </a:cubicBezTo>
                  <a:cubicBezTo>
                    <a:pt x="13" y="33"/>
                    <a:pt x="13" y="32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9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7" y="29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7"/>
                    <a:pt x="2" y="26"/>
                    <a:pt x="2" y="24"/>
                  </a:cubicBezTo>
                  <a:cubicBezTo>
                    <a:pt x="2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8"/>
                    <a:pt x="3" y="17"/>
                    <a:pt x="4" y="16"/>
                  </a:cubicBezTo>
                  <a:cubicBezTo>
                    <a:pt x="4" y="15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2" y="15"/>
                    <a:pt x="12" y="15"/>
                  </a:cubicBezTo>
                  <a:cubicBezTo>
                    <a:pt x="12" y="15"/>
                    <a:pt x="12" y="15"/>
                    <a:pt x="13" y="14"/>
                  </a:cubicBezTo>
                  <a:cubicBezTo>
                    <a:pt x="13" y="14"/>
                    <a:pt x="14" y="14"/>
                    <a:pt x="14" y="14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6" y="11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5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2"/>
                    <a:pt x="13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0"/>
                    <a:pt x="6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8"/>
                    <a:pt x="11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8"/>
                    <a:pt x="13" y="8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8"/>
                    <a:pt x="15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"/>
                    <a:pt x="29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3" y="4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0" y="8"/>
                    <a:pt x="30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5" y="7"/>
                    <a:pt x="35" y="7"/>
                  </a:cubicBezTo>
                  <a:cubicBezTo>
                    <a:pt x="36" y="7"/>
                    <a:pt x="37" y="8"/>
                    <a:pt x="38" y="9"/>
                  </a:cubicBezTo>
                  <a:cubicBezTo>
                    <a:pt x="39" y="10"/>
                    <a:pt x="39" y="11"/>
                    <a:pt x="38" y="12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2"/>
                    <a:pt x="33" y="13"/>
                    <a:pt x="33" y="13"/>
                  </a:cubicBezTo>
                  <a:cubicBezTo>
                    <a:pt x="33" y="13"/>
                    <a:pt x="32" y="13"/>
                    <a:pt x="32" y="13"/>
                  </a:cubicBezTo>
                  <a:cubicBezTo>
                    <a:pt x="32" y="13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8" y="11"/>
                    <a:pt x="27" y="11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1" y="14"/>
                    <a:pt x="31" y="14"/>
                    <a:pt x="32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4"/>
                    <a:pt x="36" y="15"/>
                    <a:pt x="36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40" y="15"/>
                    <a:pt x="41" y="16"/>
                  </a:cubicBezTo>
                  <a:cubicBezTo>
                    <a:pt x="41" y="17"/>
                    <a:pt x="41" y="18"/>
                    <a:pt x="41" y="19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8" y="19"/>
                    <a:pt x="38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6"/>
                    <a:pt x="43" y="27"/>
                    <a:pt x="42" y="28"/>
                  </a:cubicBezTo>
                  <a:cubicBezTo>
                    <a:pt x="42" y="28"/>
                    <a:pt x="42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9"/>
                    <a:pt x="37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1" y="33"/>
                    <a:pt x="31" y="33"/>
                  </a:cubicBezTo>
                  <a:cubicBezTo>
                    <a:pt x="30" y="34"/>
                    <a:pt x="30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1" y="35"/>
                    <a:pt x="31" y="34"/>
                  </a:cubicBezTo>
                  <a:cubicBezTo>
                    <a:pt x="32" y="34"/>
                    <a:pt x="32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6" y="32"/>
                    <a:pt x="37" y="32"/>
                    <a:pt x="37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3"/>
                    <a:pt x="41" y="33"/>
                    <a:pt x="42" y="33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39" y="36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34"/>
                    <a:pt x="37" y="34"/>
                    <a:pt x="36" y="35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5" y="36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6"/>
                    <a:pt x="33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7"/>
                    <a:pt x="39" y="38"/>
                  </a:cubicBezTo>
                  <a:cubicBezTo>
                    <a:pt x="39" y="38"/>
                    <a:pt x="39" y="38"/>
                    <a:pt x="40" y="38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39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2"/>
                    <a:pt x="34" y="42"/>
                    <a:pt x="34" y="42"/>
                  </a:cubicBezTo>
                  <a:cubicBezTo>
                    <a:pt x="34" y="42"/>
                    <a:pt x="34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5"/>
                    <a:pt x="35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4"/>
                    <a:pt x="30" y="44"/>
                  </a:cubicBezTo>
                  <a:cubicBezTo>
                    <a:pt x="30" y="44"/>
                    <a:pt x="30" y="43"/>
                    <a:pt x="30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1" y="42"/>
                    <a:pt x="32" y="40"/>
                    <a:pt x="32" y="39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3"/>
                    <a:pt x="29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1" y="44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2" y="48"/>
                    <a:pt x="30" y="49"/>
                    <a:pt x="28" y="49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8"/>
                    <a:pt x="26" y="47"/>
                    <a:pt x="25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4"/>
                    <a:pt x="26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2"/>
                    <a:pt x="25" y="41"/>
                    <a:pt x="26" y="41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1"/>
                    <a:pt x="24" y="42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4"/>
                    <a:pt x="24" y="44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4"/>
                    <a:pt x="24" y="45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6"/>
                    <a:pt x="24" y="45"/>
                    <a:pt x="24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1"/>
                    <a:pt x="23" y="39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4" y="35"/>
                    <a:pt x="23" y="34"/>
                    <a:pt x="23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8" y="29"/>
                    <a:pt x="28" y="29"/>
                    <a:pt x="29" y="29"/>
                  </a:cubicBezTo>
                  <a:cubicBezTo>
                    <a:pt x="29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2" y="27"/>
                    <a:pt x="31" y="26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4" y="26"/>
                    <a:pt x="34" y="25"/>
                  </a:cubicBezTo>
                  <a:cubicBezTo>
                    <a:pt x="35" y="25"/>
                    <a:pt x="35" y="23"/>
                    <a:pt x="35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4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3"/>
                    <a:pt x="34" y="22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3" y="24"/>
                    <a:pt x="33" y="24"/>
                    <a:pt x="32" y="25"/>
                  </a:cubicBezTo>
                  <a:cubicBezTo>
                    <a:pt x="32" y="25"/>
                    <a:pt x="31" y="25"/>
                    <a:pt x="31" y="25"/>
                  </a:cubicBezTo>
                  <a:cubicBezTo>
                    <a:pt x="31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7"/>
                    <a:pt x="26" y="27"/>
                    <a:pt x="26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4" y="27"/>
                    <a:pt x="24" y="26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4"/>
                    <a:pt x="24" y="24"/>
                    <a:pt x="24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6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4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moveTo>
                    <a:pt x="21" y="7"/>
                  </a:moveTo>
                  <a:cubicBezTo>
                    <a:pt x="21" y="6"/>
                    <a:pt x="21" y="5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4"/>
                    <a:pt x="22" y="5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3" y="7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23" y="5"/>
                    <a:pt x="23" y="4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3" y="6"/>
                    <a:pt x="23" y="7"/>
                  </a:cubicBezTo>
                  <a:moveTo>
                    <a:pt x="17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6"/>
                    <a:pt x="19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moveTo>
                    <a:pt x="24" y="1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2"/>
                    <a:pt x="27" y="2"/>
                  </a:cubicBezTo>
                  <a:cubicBezTo>
                    <a:pt x="27" y="3"/>
                    <a:pt x="27" y="3"/>
                    <a:pt x="27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5"/>
                    <a:pt x="26" y="5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1"/>
                    <a:pt x="22" y="2"/>
                  </a:cubicBezTo>
                  <a:cubicBezTo>
                    <a:pt x="22" y="1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1"/>
                    <a:pt x="17" y="2"/>
                  </a:cubicBezTo>
                  <a:cubicBezTo>
                    <a:pt x="16" y="2"/>
                    <a:pt x="16" y="3"/>
                    <a:pt x="16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11" y="4"/>
                    <a:pt x="10" y="5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8" y="6"/>
                    <a:pt x="7" y="7"/>
                    <a:pt x="6" y="8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4" y="14"/>
                    <a:pt x="3" y="15"/>
                  </a:cubicBezTo>
                  <a:cubicBezTo>
                    <a:pt x="2" y="17"/>
                    <a:pt x="2" y="18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2" y="23"/>
                    <a:pt x="0" y="26"/>
                    <a:pt x="1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1"/>
                    <a:pt x="2" y="32"/>
                    <a:pt x="2" y="33"/>
                  </a:cubicBezTo>
                  <a:cubicBezTo>
                    <a:pt x="2" y="35"/>
                    <a:pt x="1" y="36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42"/>
                    <a:pt x="5" y="44"/>
                    <a:pt x="7" y="45"/>
                  </a:cubicBezTo>
                  <a:cubicBezTo>
                    <a:pt x="7" y="46"/>
                    <a:pt x="7" y="47"/>
                    <a:pt x="8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10" y="48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1"/>
                  </a:cubicBezTo>
                  <a:cubicBezTo>
                    <a:pt x="13" y="51"/>
                    <a:pt x="14" y="52"/>
                    <a:pt x="15" y="52"/>
                  </a:cubicBezTo>
                  <a:cubicBezTo>
                    <a:pt x="18" y="52"/>
                    <a:pt x="20" y="51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4" y="52"/>
                    <a:pt x="26" y="52"/>
                    <a:pt x="28" y="52"/>
                  </a:cubicBezTo>
                  <a:cubicBezTo>
                    <a:pt x="29" y="52"/>
                    <a:pt x="30" y="52"/>
                    <a:pt x="30" y="52"/>
                  </a:cubicBezTo>
                  <a:cubicBezTo>
                    <a:pt x="31" y="52"/>
                    <a:pt x="32" y="51"/>
                    <a:pt x="33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8"/>
                    <a:pt x="37" y="47"/>
                    <a:pt x="37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40" y="44"/>
                    <a:pt x="41" y="44"/>
                    <a:pt x="41" y="43"/>
                  </a:cubicBezTo>
                  <a:cubicBezTo>
                    <a:pt x="41" y="43"/>
                    <a:pt x="41" y="42"/>
                    <a:pt x="41" y="4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6"/>
                    <a:pt x="43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6"/>
                    <a:pt x="42" y="23"/>
                    <a:pt x="42" y="22"/>
                  </a:cubicBezTo>
                  <a:cubicBezTo>
                    <a:pt x="41" y="22"/>
                    <a:pt x="41" y="21"/>
                    <a:pt x="41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2" y="20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8"/>
                    <a:pt x="42" y="17"/>
                    <a:pt x="41" y="15"/>
                  </a:cubicBezTo>
                  <a:cubicBezTo>
                    <a:pt x="41" y="14"/>
                    <a:pt x="40" y="14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9"/>
                    <a:pt x="39" y="8"/>
                  </a:cubicBezTo>
                  <a:cubicBezTo>
                    <a:pt x="38" y="7"/>
                    <a:pt x="36" y="6"/>
                    <a:pt x="35" y="6"/>
                  </a:cubicBezTo>
                  <a:cubicBezTo>
                    <a:pt x="35" y="6"/>
                    <a:pt x="35" y="7"/>
                    <a:pt x="34" y="7"/>
                  </a:cubicBezTo>
                  <a:cubicBezTo>
                    <a:pt x="34" y="5"/>
                    <a:pt x="33" y="4"/>
                    <a:pt x="32" y="3"/>
                  </a:cubicBezTo>
                  <a:cubicBezTo>
                    <a:pt x="32" y="3"/>
                    <a:pt x="31" y="2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8" y="3"/>
                    <a:pt x="28" y="2"/>
                    <a:pt x="27" y="2"/>
                  </a:cubicBezTo>
                  <a:cubicBezTo>
                    <a:pt x="27" y="1"/>
                    <a:pt x="26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2" name="Freeform 178"/>
            <p:cNvSpPr>
              <a:spLocks noEditPoints="1"/>
            </p:cNvSpPr>
            <p:nvPr/>
          </p:nvSpPr>
          <p:spPr bwMode="auto">
            <a:xfrm>
              <a:off x="4205" y="2003"/>
              <a:ext cx="83" cy="55"/>
            </a:xfrm>
            <a:custGeom>
              <a:avLst/>
              <a:gdLst>
                <a:gd name="T0" fmla="*/ 6 w 35"/>
                <a:gd name="T1" fmla="*/ 16 h 23"/>
                <a:gd name="T2" fmla="*/ 8 w 35"/>
                <a:gd name="T3" fmla="*/ 21 h 23"/>
                <a:gd name="T4" fmla="*/ 15 w 35"/>
                <a:gd name="T5" fmla="*/ 13 h 23"/>
                <a:gd name="T6" fmla="*/ 13 w 35"/>
                <a:gd name="T7" fmla="*/ 21 h 23"/>
                <a:gd name="T8" fmla="*/ 8 w 35"/>
                <a:gd name="T9" fmla="*/ 22 h 23"/>
                <a:gd name="T10" fmla="*/ 11 w 35"/>
                <a:gd name="T11" fmla="*/ 14 h 23"/>
                <a:gd name="T12" fmla="*/ 14 w 35"/>
                <a:gd name="T13" fmla="*/ 13 h 23"/>
                <a:gd name="T14" fmla="*/ 15 w 35"/>
                <a:gd name="T15" fmla="*/ 13 h 23"/>
                <a:gd name="T16" fmla="*/ 9 w 35"/>
                <a:gd name="T17" fmla="*/ 22 h 23"/>
                <a:gd name="T18" fmla="*/ 27 w 35"/>
                <a:gd name="T19" fmla="*/ 7 h 23"/>
                <a:gd name="T20" fmla="*/ 29 w 35"/>
                <a:gd name="T21" fmla="*/ 6 h 23"/>
                <a:gd name="T22" fmla="*/ 28 w 35"/>
                <a:gd name="T23" fmla="*/ 14 h 23"/>
                <a:gd name="T24" fmla="*/ 30 w 35"/>
                <a:gd name="T25" fmla="*/ 6 h 23"/>
                <a:gd name="T26" fmla="*/ 24 w 35"/>
                <a:gd name="T27" fmla="*/ 15 h 23"/>
                <a:gd name="T28" fmla="*/ 21 w 35"/>
                <a:gd name="T29" fmla="*/ 10 h 23"/>
                <a:gd name="T30" fmla="*/ 25 w 35"/>
                <a:gd name="T31" fmla="*/ 15 h 23"/>
                <a:gd name="T32" fmla="*/ 23 w 35"/>
                <a:gd name="T33" fmla="*/ 0 h 23"/>
                <a:gd name="T34" fmla="*/ 23 w 35"/>
                <a:gd name="T35" fmla="*/ 5 h 23"/>
                <a:gd name="T36" fmla="*/ 23 w 35"/>
                <a:gd name="T37" fmla="*/ 3 h 23"/>
                <a:gd name="T38" fmla="*/ 25 w 35"/>
                <a:gd name="T39" fmla="*/ 2 h 23"/>
                <a:gd name="T40" fmla="*/ 30 w 35"/>
                <a:gd name="T41" fmla="*/ 5 h 23"/>
                <a:gd name="T42" fmla="*/ 20 w 35"/>
                <a:gd name="T43" fmla="*/ 8 h 23"/>
                <a:gd name="T44" fmla="*/ 17 w 35"/>
                <a:gd name="T45" fmla="*/ 11 h 23"/>
                <a:gd name="T46" fmla="*/ 14 w 35"/>
                <a:gd name="T47" fmla="*/ 11 h 23"/>
                <a:gd name="T48" fmla="*/ 9 w 35"/>
                <a:gd name="T49" fmla="*/ 13 h 23"/>
                <a:gd name="T50" fmla="*/ 6 w 35"/>
                <a:gd name="T51" fmla="*/ 9 h 23"/>
                <a:gd name="T52" fmla="*/ 7 w 35"/>
                <a:gd name="T53" fmla="*/ 10 h 23"/>
                <a:gd name="T54" fmla="*/ 9 w 35"/>
                <a:gd name="T55" fmla="*/ 11 h 23"/>
                <a:gd name="T56" fmla="*/ 5 w 35"/>
                <a:gd name="T57" fmla="*/ 8 h 23"/>
                <a:gd name="T58" fmla="*/ 2 w 35"/>
                <a:gd name="T59" fmla="*/ 17 h 23"/>
                <a:gd name="T60" fmla="*/ 2 w 35"/>
                <a:gd name="T61" fmla="*/ 19 h 23"/>
                <a:gd name="T62" fmla="*/ 3 w 35"/>
                <a:gd name="T63" fmla="*/ 19 h 23"/>
                <a:gd name="T64" fmla="*/ 5 w 35"/>
                <a:gd name="T65" fmla="*/ 22 h 23"/>
                <a:gd name="T66" fmla="*/ 16 w 35"/>
                <a:gd name="T67" fmla="*/ 21 h 23"/>
                <a:gd name="T68" fmla="*/ 18 w 35"/>
                <a:gd name="T69" fmla="*/ 12 h 23"/>
                <a:gd name="T70" fmla="*/ 21 w 35"/>
                <a:gd name="T71" fmla="*/ 15 h 23"/>
                <a:gd name="T72" fmla="*/ 31 w 35"/>
                <a:gd name="T73" fmla="*/ 14 h 23"/>
                <a:gd name="T74" fmla="*/ 33 w 35"/>
                <a:gd name="T75" fmla="*/ 6 h 23"/>
                <a:gd name="T76" fmla="*/ 27 w 35"/>
                <a:gd name="T7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23">
                  <a:moveTo>
                    <a:pt x="8" y="21"/>
                  </a:moveTo>
                  <a:cubicBezTo>
                    <a:pt x="6" y="21"/>
                    <a:pt x="3" y="17"/>
                    <a:pt x="6" y="16"/>
                  </a:cubicBezTo>
                  <a:cubicBezTo>
                    <a:pt x="7" y="15"/>
                    <a:pt x="9" y="15"/>
                    <a:pt x="10" y="14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13" y="21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8"/>
                    <a:pt x="16" y="19"/>
                  </a:cubicBezTo>
                  <a:cubicBezTo>
                    <a:pt x="15" y="19"/>
                    <a:pt x="14" y="20"/>
                    <a:pt x="13" y="21"/>
                  </a:cubicBezTo>
                  <a:moveTo>
                    <a:pt x="9" y="22"/>
                  </a:moveTo>
                  <a:cubicBezTo>
                    <a:pt x="9" y="22"/>
                    <a:pt x="9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3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2"/>
                    <a:pt x="9" y="22"/>
                  </a:cubicBezTo>
                  <a:moveTo>
                    <a:pt x="25" y="1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0" y="6"/>
                    <a:pt x="30" y="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2" y="7"/>
                    <a:pt x="32" y="11"/>
                    <a:pt x="31" y="12"/>
                  </a:cubicBezTo>
                  <a:cubicBezTo>
                    <a:pt x="30" y="14"/>
                    <a:pt x="26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2" y="15"/>
                    <a:pt x="18" y="11"/>
                    <a:pt x="21" y="10"/>
                  </a:cubicBezTo>
                  <a:cubicBezTo>
                    <a:pt x="23" y="9"/>
                    <a:pt x="25" y="8"/>
                    <a:pt x="27" y="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moveTo>
                    <a:pt x="23" y="0"/>
                  </a:moveTo>
                  <a:cubicBezTo>
                    <a:pt x="22" y="0"/>
                    <a:pt x="21" y="1"/>
                    <a:pt x="22" y="3"/>
                  </a:cubicBezTo>
                  <a:cubicBezTo>
                    <a:pt x="22" y="4"/>
                    <a:pt x="22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4"/>
                    <a:pt x="24" y="3"/>
                    <a:pt x="23" y="3"/>
                  </a:cubicBezTo>
                  <a:cubicBezTo>
                    <a:pt x="23" y="2"/>
                    <a:pt x="23" y="1"/>
                    <a:pt x="24" y="1"/>
                  </a:cubicBezTo>
                  <a:cubicBezTo>
                    <a:pt x="24" y="1"/>
                    <a:pt x="24" y="1"/>
                    <a:pt x="25" y="2"/>
                  </a:cubicBezTo>
                  <a:cubicBezTo>
                    <a:pt x="27" y="3"/>
                    <a:pt x="29" y="4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8" y="5"/>
                    <a:pt x="26" y="6"/>
                    <a:pt x="24" y="6"/>
                  </a:cubicBezTo>
                  <a:cubicBezTo>
                    <a:pt x="23" y="7"/>
                    <a:pt x="22" y="7"/>
                    <a:pt x="20" y="8"/>
                  </a:cubicBezTo>
                  <a:cubicBezTo>
                    <a:pt x="19" y="9"/>
                    <a:pt x="19" y="11"/>
                    <a:pt x="18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5" y="11"/>
                    <a:pt x="14" y="11"/>
                  </a:cubicBezTo>
                  <a:cubicBezTo>
                    <a:pt x="14" y="11"/>
                    <a:pt x="14" y="11"/>
                    <a:pt x="13" y="11"/>
                  </a:cubicBezTo>
                  <a:cubicBezTo>
                    <a:pt x="12" y="12"/>
                    <a:pt x="11" y="12"/>
                    <a:pt x="9" y="13"/>
                  </a:cubicBezTo>
                  <a:cubicBezTo>
                    <a:pt x="7" y="14"/>
                    <a:pt x="4" y="14"/>
                    <a:pt x="3" y="17"/>
                  </a:cubicBezTo>
                  <a:cubicBezTo>
                    <a:pt x="4" y="15"/>
                    <a:pt x="5" y="12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10" y="11"/>
                    <a:pt x="8" y="7"/>
                    <a:pt x="6" y="7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4" y="8"/>
                    <a:pt x="4" y="10"/>
                    <a:pt x="3" y="11"/>
                  </a:cubicBezTo>
                  <a:cubicBezTo>
                    <a:pt x="3" y="13"/>
                    <a:pt x="2" y="15"/>
                    <a:pt x="2" y="17"/>
                  </a:cubicBezTo>
                  <a:cubicBezTo>
                    <a:pt x="1" y="17"/>
                    <a:pt x="0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20"/>
                    <a:pt x="5" y="21"/>
                    <a:pt x="5" y="22"/>
                  </a:cubicBezTo>
                  <a:cubicBezTo>
                    <a:pt x="7" y="23"/>
                    <a:pt x="8" y="23"/>
                    <a:pt x="9" y="23"/>
                  </a:cubicBezTo>
                  <a:cubicBezTo>
                    <a:pt x="11" y="23"/>
                    <a:pt x="14" y="22"/>
                    <a:pt x="16" y="21"/>
                  </a:cubicBezTo>
                  <a:cubicBezTo>
                    <a:pt x="18" y="19"/>
                    <a:pt x="18" y="17"/>
                    <a:pt x="18" y="14"/>
                  </a:cubicBezTo>
                  <a:cubicBezTo>
                    <a:pt x="17" y="13"/>
                    <a:pt x="17" y="13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20" y="15"/>
                    <a:pt x="21" y="15"/>
                  </a:cubicBezTo>
                  <a:cubicBezTo>
                    <a:pt x="22" y="16"/>
                    <a:pt x="23" y="17"/>
                    <a:pt x="24" y="17"/>
                  </a:cubicBezTo>
                  <a:cubicBezTo>
                    <a:pt x="27" y="17"/>
                    <a:pt x="29" y="16"/>
                    <a:pt x="31" y="14"/>
                  </a:cubicBezTo>
                  <a:cubicBezTo>
                    <a:pt x="33" y="13"/>
                    <a:pt x="33" y="11"/>
                    <a:pt x="33" y="8"/>
                  </a:cubicBezTo>
                  <a:cubicBezTo>
                    <a:pt x="33" y="7"/>
                    <a:pt x="32" y="7"/>
                    <a:pt x="33" y="6"/>
                  </a:cubicBezTo>
                  <a:cubicBezTo>
                    <a:pt x="34" y="6"/>
                    <a:pt x="35" y="5"/>
                    <a:pt x="34" y="4"/>
                  </a:cubicBezTo>
                  <a:cubicBezTo>
                    <a:pt x="33" y="3"/>
                    <a:pt x="29" y="2"/>
                    <a:pt x="27" y="1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3" name="Freeform 179"/>
            <p:cNvSpPr/>
            <p:nvPr/>
          </p:nvSpPr>
          <p:spPr bwMode="auto">
            <a:xfrm>
              <a:off x="3977" y="1927"/>
              <a:ext cx="14" cy="17"/>
            </a:xfrm>
            <a:custGeom>
              <a:avLst/>
              <a:gdLst>
                <a:gd name="T0" fmla="*/ 12 w 14"/>
                <a:gd name="T1" fmla="*/ 0 h 17"/>
                <a:gd name="T2" fmla="*/ 0 w 14"/>
                <a:gd name="T3" fmla="*/ 17 h 17"/>
                <a:gd name="T4" fmla="*/ 2 w 14"/>
                <a:gd name="T5" fmla="*/ 17 h 17"/>
                <a:gd name="T6" fmla="*/ 14 w 14"/>
                <a:gd name="T7" fmla="*/ 0 h 17"/>
                <a:gd name="T8" fmla="*/ 12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12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4" name="Freeform 180"/>
            <p:cNvSpPr/>
            <p:nvPr/>
          </p:nvSpPr>
          <p:spPr bwMode="auto">
            <a:xfrm>
              <a:off x="3977" y="1927"/>
              <a:ext cx="14" cy="17"/>
            </a:xfrm>
            <a:custGeom>
              <a:avLst/>
              <a:gdLst>
                <a:gd name="T0" fmla="*/ 12 w 14"/>
                <a:gd name="T1" fmla="*/ 0 h 17"/>
                <a:gd name="T2" fmla="*/ 0 w 14"/>
                <a:gd name="T3" fmla="*/ 17 h 17"/>
                <a:gd name="T4" fmla="*/ 2 w 14"/>
                <a:gd name="T5" fmla="*/ 17 h 17"/>
                <a:gd name="T6" fmla="*/ 14 w 14"/>
                <a:gd name="T7" fmla="*/ 0 h 17"/>
                <a:gd name="T8" fmla="*/ 12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12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14" y="0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5" name="Freeform 181"/>
            <p:cNvSpPr/>
            <p:nvPr/>
          </p:nvSpPr>
          <p:spPr bwMode="auto">
            <a:xfrm>
              <a:off x="3979" y="1934"/>
              <a:ext cx="12" cy="12"/>
            </a:xfrm>
            <a:custGeom>
              <a:avLst/>
              <a:gdLst>
                <a:gd name="T0" fmla="*/ 10 w 12"/>
                <a:gd name="T1" fmla="*/ 0 h 12"/>
                <a:gd name="T2" fmla="*/ 0 w 12"/>
                <a:gd name="T3" fmla="*/ 12 h 12"/>
                <a:gd name="T4" fmla="*/ 3 w 12"/>
                <a:gd name="T5" fmla="*/ 12 h 12"/>
                <a:gd name="T6" fmla="*/ 12 w 12"/>
                <a:gd name="T7" fmla="*/ 0 h 12"/>
                <a:gd name="T8" fmla="*/ 1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6" name="Freeform 182"/>
            <p:cNvSpPr/>
            <p:nvPr/>
          </p:nvSpPr>
          <p:spPr bwMode="auto">
            <a:xfrm>
              <a:off x="3979" y="1934"/>
              <a:ext cx="12" cy="12"/>
            </a:xfrm>
            <a:custGeom>
              <a:avLst/>
              <a:gdLst>
                <a:gd name="T0" fmla="*/ 10 w 12"/>
                <a:gd name="T1" fmla="*/ 0 h 12"/>
                <a:gd name="T2" fmla="*/ 0 w 12"/>
                <a:gd name="T3" fmla="*/ 12 h 12"/>
                <a:gd name="T4" fmla="*/ 3 w 12"/>
                <a:gd name="T5" fmla="*/ 12 h 12"/>
                <a:gd name="T6" fmla="*/ 12 w 12"/>
                <a:gd name="T7" fmla="*/ 0 h 12"/>
                <a:gd name="T8" fmla="*/ 1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12" y="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7" name="Freeform 183"/>
            <p:cNvSpPr/>
            <p:nvPr/>
          </p:nvSpPr>
          <p:spPr bwMode="auto">
            <a:xfrm>
              <a:off x="3982" y="1939"/>
              <a:ext cx="7" cy="9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3 h 4"/>
                <a:gd name="T4" fmla="*/ 0 w 3"/>
                <a:gd name="T5" fmla="*/ 4 h 4"/>
                <a:gd name="T6" fmla="*/ 1 w 3"/>
                <a:gd name="T7" fmla="*/ 4 h 4"/>
                <a:gd name="T8" fmla="*/ 1 w 3"/>
                <a:gd name="T9" fmla="*/ 4 h 4"/>
                <a:gd name="T10" fmla="*/ 1 w 3"/>
                <a:gd name="T11" fmla="*/ 4 h 4"/>
                <a:gd name="T12" fmla="*/ 1 w 3"/>
                <a:gd name="T13" fmla="*/ 3 h 4"/>
                <a:gd name="T14" fmla="*/ 3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8" name="Freeform 184"/>
            <p:cNvSpPr>
              <a:spLocks noEditPoints="1"/>
            </p:cNvSpPr>
            <p:nvPr/>
          </p:nvSpPr>
          <p:spPr bwMode="auto">
            <a:xfrm>
              <a:off x="3941" y="2075"/>
              <a:ext cx="107" cy="99"/>
            </a:xfrm>
            <a:custGeom>
              <a:avLst/>
              <a:gdLst>
                <a:gd name="T0" fmla="*/ 27 w 45"/>
                <a:gd name="T1" fmla="*/ 31 h 42"/>
                <a:gd name="T2" fmla="*/ 34 w 45"/>
                <a:gd name="T3" fmla="*/ 32 h 42"/>
                <a:gd name="T4" fmla="*/ 24 w 45"/>
                <a:gd name="T5" fmla="*/ 28 h 42"/>
                <a:gd name="T6" fmla="*/ 32 w 45"/>
                <a:gd name="T7" fmla="*/ 32 h 42"/>
                <a:gd name="T8" fmla="*/ 38 w 45"/>
                <a:gd name="T9" fmla="*/ 28 h 42"/>
                <a:gd name="T10" fmla="*/ 31 w 45"/>
                <a:gd name="T11" fmla="*/ 33 h 42"/>
                <a:gd name="T12" fmla="*/ 20 w 45"/>
                <a:gd name="T13" fmla="*/ 29 h 42"/>
                <a:gd name="T14" fmla="*/ 14 w 45"/>
                <a:gd name="T15" fmla="*/ 33 h 42"/>
                <a:gd name="T16" fmla="*/ 14 w 45"/>
                <a:gd name="T17" fmla="*/ 27 h 42"/>
                <a:gd name="T18" fmla="*/ 15 w 45"/>
                <a:gd name="T19" fmla="*/ 26 h 42"/>
                <a:gd name="T20" fmla="*/ 30 w 45"/>
                <a:gd name="T21" fmla="*/ 22 h 42"/>
                <a:gd name="T22" fmla="*/ 27 w 45"/>
                <a:gd name="T23" fmla="*/ 20 h 42"/>
                <a:gd name="T24" fmla="*/ 28 w 45"/>
                <a:gd name="T25" fmla="*/ 18 h 42"/>
                <a:gd name="T26" fmla="*/ 24 w 45"/>
                <a:gd name="T27" fmla="*/ 19 h 42"/>
                <a:gd name="T28" fmla="*/ 13 w 45"/>
                <a:gd name="T29" fmla="*/ 23 h 42"/>
                <a:gd name="T30" fmla="*/ 19 w 45"/>
                <a:gd name="T31" fmla="*/ 20 h 42"/>
                <a:gd name="T32" fmla="*/ 33 w 45"/>
                <a:gd name="T33" fmla="*/ 23 h 42"/>
                <a:gd name="T34" fmla="*/ 21 w 45"/>
                <a:gd name="T35" fmla="*/ 20 h 42"/>
                <a:gd name="T36" fmla="*/ 16 w 45"/>
                <a:gd name="T37" fmla="*/ 16 h 42"/>
                <a:gd name="T38" fmla="*/ 14 w 45"/>
                <a:gd name="T39" fmla="*/ 15 h 42"/>
                <a:gd name="T40" fmla="*/ 9 w 45"/>
                <a:gd name="T41" fmla="*/ 16 h 42"/>
                <a:gd name="T42" fmla="*/ 7 w 45"/>
                <a:gd name="T43" fmla="*/ 15 h 42"/>
                <a:gd name="T44" fmla="*/ 7 w 45"/>
                <a:gd name="T45" fmla="*/ 14 h 42"/>
                <a:gd name="T46" fmla="*/ 6 w 45"/>
                <a:gd name="T47" fmla="*/ 14 h 42"/>
                <a:gd name="T48" fmla="*/ 22 w 45"/>
                <a:gd name="T49" fmla="*/ 12 h 42"/>
                <a:gd name="T50" fmla="*/ 28 w 45"/>
                <a:gd name="T51" fmla="*/ 10 h 42"/>
                <a:gd name="T52" fmla="*/ 34 w 45"/>
                <a:gd name="T53" fmla="*/ 10 h 42"/>
                <a:gd name="T54" fmla="*/ 28 w 45"/>
                <a:gd name="T55" fmla="*/ 9 h 42"/>
                <a:gd name="T56" fmla="*/ 29 w 45"/>
                <a:gd name="T57" fmla="*/ 7 h 42"/>
                <a:gd name="T58" fmla="*/ 14 w 45"/>
                <a:gd name="T59" fmla="*/ 3 h 42"/>
                <a:gd name="T60" fmla="*/ 28 w 45"/>
                <a:gd name="T61" fmla="*/ 6 h 42"/>
                <a:gd name="T62" fmla="*/ 10 w 45"/>
                <a:gd name="T63" fmla="*/ 7 h 42"/>
                <a:gd name="T64" fmla="*/ 15 w 45"/>
                <a:gd name="T65" fmla="*/ 6 h 42"/>
                <a:gd name="T66" fmla="*/ 11 w 45"/>
                <a:gd name="T67" fmla="*/ 6 h 42"/>
                <a:gd name="T68" fmla="*/ 44 w 45"/>
                <a:gd name="T69" fmla="*/ 1 h 42"/>
                <a:gd name="T70" fmla="*/ 37 w 45"/>
                <a:gd name="T71" fmla="*/ 11 h 42"/>
                <a:gd name="T72" fmla="*/ 15 w 45"/>
                <a:gd name="T73" fmla="*/ 2 h 42"/>
                <a:gd name="T74" fmla="*/ 11 w 45"/>
                <a:gd name="T75" fmla="*/ 9 h 42"/>
                <a:gd name="T76" fmla="*/ 16 w 45"/>
                <a:gd name="T77" fmla="*/ 10 h 42"/>
                <a:gd name="T78" fmla="*/ 21 w 45"/>
                <a:gd name="T79" fmla="*/ 11 h 42"/>
                <a:gd name="T80" fmla="*/ 23 w 45"/>
                <a:gd name="T81" fmla="*/ 0 h 42"/>
                <a:gd name="T82" fmla="*/ 3 w 45"/>
                <a:gd name="T83" fmla="*/ 9 h 42"/>
                <a:gd name="T84" fmla="*/ 3 w 45"/>
                <a:gd name="T85" fmla="*/ 12 h 42"/>
                <a:gd name="T86" fmla="*/ 0 w 45"/>
                <a:gd name="T87" fmla="*/ 15 h 42"/>
                <a:gd name="T88" fmla="*/ 0 w 45"/>
                <a:gd name="T89" fmla="*/ 18 h 42"/>
                <a:gd name="T90" fmla="*/ 12 w 45"/>
                <a:gd name="T91" fmla="*/ 23 h 42"/>
                <a:gd name="T92" fmla="*/ 14 w 45"/>
                <a:gd name="T93" fmla="*/ 28 h 42"/>
                <a:gd name="T94" fmla="*/ 2 w 45"/>
                <a:gd name="T95" fmla="*/ 25 h 42"/>
                <a:gd name="T96" fmla="*/ 12 w 45"/>
                <a:gd name="T97" fmla="*/ 32 h 42"/>
                <a:gd name="T98" fmla="*/ 33 w 45"/>
                <a:gd name="T99" fmla="*/ 41 h 42"/>
                <a:gd name="T100" fmla="*/ 37 w 45"/>
                <a:gd name="T101" fmla="*/ 38 h 42"/>
                <a:gd name="T102" fmla="*/ 33 w 45"/>
                <a:gd name="T103" fmla="*/ 38 h 42"/>
                <a:gd name="T104" fmla="*/ 34 w 45"/>
                <a:gd name="T105" fmla="*/ 37 h 42"/>
                <a:gd name="T106" fmla="*/ 39 w 45"/>
                <a:gd name="T107" fmla="*/ 26 h 42"/>
                <a:gd name="T108" fmla="*/ 44 w 45"/>
                <a:gd name="T109" fmla="*/ 21 h 42"/>
                <a:gd name="T110" fmla="*/ 27 w 45"/>
                <a:gd name="T111" fmla="*/ 25 h 42"/>
                <a:gd name="T112" fmla="*/ 24 w 45"/>
                <a:gd name="T113" fmla="*/ 23 h 42"/>
                <a:gd name="T114" fmla="*/ 45 w 45"/>
                <a:gd name="T115" fmla="*/ 7 h 42"/>
                <a:gd name="T116" fmla="*/ 34 w 45"/>
                <a:gd name="T117" fmla="*/ 16 h 42"/>
                <a:gd name="T118" fmla="*/ 37 w 45"/>
                <a:gd name="T119" fmla="*/ 15 h 42"/>
                <a:gd name="T120" fmla="*/ 24 w 45"/>
                <a:gd name="T1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" h="42">
                  <a:moveTo>
                    <a:pt x="30" y="32"/>
                  </a:moveTo>
                  <a:cubicBezTo>
                    <a:pt x="30" y="32"/>
                    <a:pt x="30" y="32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0" y="31"/>
                    <a:pt x="31" y="30"/>
                  </a:cubicBezTo>
                  <a:cubicBezTo>
                    <a:pt x="31" y="31"/>
                    <a:pt x="32" y="31"/>
                    <a:pt x="32" y="31"/>
                  </a:cubicBezTo>
                  <a:cubicBezTo>
                    <a:pt x="31" y="31"/>
                    <a:pt x="31" y="31"/>
                    <a:pt x="30" y="32"/>
                  </a:cubicBezTo>
                  <a:moveTo>
                    <a:pt x="35" y="32"/>
                  </a:moveTo>
                  <a:cubicBezTo>
                    <a:pt x="35" y="32"/>
                    <a:pt x="35" y="32"/>
                    <a:pt x="35" y="32"/>
                  </a:cubicBezTo>
                  <a:cubicBezTo>
                    <a:pt x="36" y="31"/>
                    <a:pt x="37" y="31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5" y="32"/>
                    <a:pt x="35" y="32"/>
                    <a:pt x="35" y="32"/>
                  </a:cubicBezTo>
                  <a:moveTo>
                    <a:pt x="29" y="31"/>
                  </a:moveTo>
                  <a:cubicBezTo>
                    <a:pt x="28" y="31"/>
                    <a:pt x="28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30" y="30"/>
                    <a:pt x="30" y="30"/>
                  </a:cubicBezTo>
                  <a:cubicBezTo>
                    <a:pt x="30" y="31"/>
                    <a:pt x="29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34" y="32"/>
                  </a:moveTo>
                  <a:cubicBezTo>
                    <a:pt x="34" y="32"/>
                    <a:pt x="33" y="32"/>
                    <a:pt x="33" y="32"/>
                  </a:cubicBezTo>
                  <a:cubicBezTo>
                    <a:pt x="35" y="31"/>
                    <a:pt x="36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30"/>
                    <a:pt x="35" y="31"/>
                    <a:pt x="34" y="32"/>
                  </a:cubicBezTo>
                  <a:moveTo>
                    <a:pt x="26" y="30"/>
                  </a:moveTo>
                  <a:cubicBezTo>
                    <a:pt x="25" y="30"/>
                    <a:pt x="25" y="30"/>
                    <a:pt x="25" y="30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6" y="29"/>
                    <a:pt x="26" y="30"/>
                    <a:pt x="26" y="30"/>
                  </a:cubicBezTo>
                  <a:moveTo>
                    <a:pt x="24" y="29"/>
                  </a:moveTo>
                  <a:cubicBezTo>
                    <a:pt x="24" y="29"/>
                    <a:pt x="24" y="29"/>
                    <a:pt x="23" y="29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29"/>
                    <a:pt x="24" y="29"/>
                    <a:pt x="24" y="29"/>
                  </a:cubicBezTo>
                  <a:moveTo>
                    <a:pt x="33" y="31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4" y="30"/>
                    <a:pt x="35" y="29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30"/>
                    <a:pt x="34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2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moveTo>
                    <a:pt x="35" y="33"/>
                  </a:move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29"/>
                    <a:pt x="39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3" y="30"/>
                    <a:pt x="41" y="31"/>
                    <a:pt x="39" y="32"/>
                  </a:cubicBezTo>
                  <a:cubicBezTo>
                    <a:pt x="36" y="34"/>
                    <a:pt x="35" y="35"/>
                    <a:pt x="34" y="36"/>
                  </a:cubicBezTo>
                  <a:cubicBezTo>
                    <a:pt x="31" y="34"/>
                    <a:pt x="29" y="33"/>
                    <a:pt x="26" y="32"/>
                  </a:cubicBezTo>
                  <a:cubicBezTo>
                    <a:pt x="24" y="31"/>
                    <a:pt x="22" y="31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3" y="30"/>
                    <a:pt x="29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moveTo>
                    <a:pt x="19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2" y="28"/>
                    <a:pt x="23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31"/>
                    <a:pt x="19" y="31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3"/>
                    <a:pt x="19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6" y="34"/>
                    <a:pt x="15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0"/>
                    <a:pt x="14" y="30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8"/>
                    <a:pt x="15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19" y="27"/>
                  </a:cubicBezTo>
                  <a:moveTo>
                    <a:pt x="14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2" y="26"/>
                    <a:pt x="10" y="25"/>
                    <a:pt x="8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5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7" y="22"/>
                    <a:pt x="9" y="23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3" y="25"/>
                    <a:pt x="13" y="25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moveTo>
                    <a:pt x="24" y="20"/>
                  </a:moveTo>
                  <a:cubicBezTo>
                    <a:pt x="23" y="20"/>
                    <a:pt x="23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moveTo>
                    <a:pt x="30" y="22"/>
                  </a:moveTo>
                  <a:cubicBezTo>
                    <a:pt x="31" y="21"/>
                    <a:pt x="33" y="20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4" y="20"/>
                    <a:pt x="33" y="20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1" y="21"/>
                    <a:pt x="31" y="21"/>
                  </a:cubicBezTo>
                  <a:cubicBezTo>
                    <a:pt x="31" y="21"/>
                    <a:pt x="30" y="21"/>
                    <a:pt x="30" y="22"/>
                  </a:cubicBezTo>
                  <a:moveTo>
                    <a:pt x="29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8" y="21"/>
                    <a:pt x="27" y="21"/>
                    <a:pt x="26" y="20"/>
                  </a:cubicBezTo>
                  <a:cubicBezTo>
                    <a:pt x="27" y="20"/>
                    <a:pt x="29" y="19"/>
                    <a:pt x="30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3" y="19"/>
                    <a:pt x="33" y="19"/>
                  </a:cubicBezTo>
                  <a:cubicBezTo>
                    <a:pt x="32" y="20"/>
                    <a:pt x="31" y="21"/>
                    <a:pt x="29" y="22"/>
                  </a:cubicBezTo>
                  <a:moveTo>
                    <a:pt x="25" y="20"/>
                  </a:moveTo>
                  <a:cubicBezTo>
                    <a:pt x="25" y="20"/>
                    <a:pt x="25" y="20"/>
                    <a:pt x="24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9"/>
                    <a:pt x="27" y="19"/>
                    <a:pt x="27" y="19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9" y="18"/>
                    <a:pt x="30" y="18"/>
                  </a:cubicBezTo>
                  <a:cubicBezTo>
                    <a:pt x="28" y="19"/>
                    <a:pt x="27" y="20"/>
                    <a:pt x="25" y="20"/>
                  </a:cubicBezTo>
                  <a:moveTo>
                    <a:pt x="37" y="19"/>
                  </a:move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9"/>
                    <a:pt x="35" y="20"/>
                    <a:pt x="33" y="22"/>
                  </a:cubicBezTo>
                  <a:cubicBezTo>
                    <a:pt x="33" y="22"/>
                    <a:pt x="32" y="22"/>
                    <a:pt x="32" y="22"/>
                  </a:cubicBezTo>
                  <a:cubicBezTo>
                    <a:pt x="33" y="21"/>
                    <a:pt x="34" y="20"/>
                    <a:pt x="36" y="19"/>
                  </a:cubicBezTo>
                  <a:cubicBezTo>
                    <a:pt x="37" y="19"/>
                    <a:pt x="37" y="19"/>
                    <a:pt x="37" y="19"/>
                  </a:cubicBezTo>
                  <a:moveTo>
                    <a:pt x="24" y="19"/>
                  </a:moveTo>
                  <a:cubicBezTo>
                    <a:pt x="24" y="19"/>
                    <a:pt x="23" y="19"/>
                    <a:pt x="23" y="1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6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9"/>
                    <a:pt x="25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moveTo>
                    <a:pt x="18" y="26"/>
                  </a:moveTo>
                  <a:cubicBezTo>
                    <a:pt x="17" y="26"/>
                    <a:pt x="16" y="26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0"/>
                    <a:pt x="13" y="19"/>
                    <a:pt x="14" y="19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9" y="17"/>
                    <a:pt x="20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2"/>
                    <a:pt x="18" y="22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4"/>
                    <a:pt x="18" y="25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moveTo>
                    <a:pt x="33" y="23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6" y="21"/>
                    <a:pt x="38" y="19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0" y="20"/>
                    <a:pt x="38" y="21"/>
                  </a:cubicBezTo>
                  <a:cubicBezTo>
                    <a:pt x="35" y="23"/>
                    <a:pt x="34" y="24"/>
                    <a:pt x="33" y="25"/>
                  </a:cubicBezTo>
                  <a:cubicBezTo>
                    <a:pt x="31" y="24"/>
                    <a:pt x="28" y="23"/>
                    <a:pt x="25" y="22"/>
                  </a:cubicBezTo>
                  <a:cubicBezTo>
                    <a:pt x="23" y="22"/>
                    <a:pt x="21" y="21"/>
                    <a:pt x="19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4" y="21"/>
                    <a:pt x="25" y="21"/>
                  </a:cubicBezTo>
                  <a:cubicBezTo>
                    <a:pt x="26" y="21"/>
                    <a:pt x="28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1" y="22"/>
                    <a:pt x="31" y="22"/>
                  </a:cubicBezTo>
                  <a:cubicBezTo>
                    <a:pt x="32" y="22"/>
                    <a:pt x="32" y="22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moveTo>
                    <a:pt x="15" y="17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moveTo>
                    <a:pt x="14" y="17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7"/>
                    <a:pt x="14" y="17"/>
                    <a:pt x="14" y="17"/>
                  </a:cubicBezTo>
                  <a:moveTo>
                    <a:pt x="12" y="17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moveTo>
                    <a:pt x="11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3" y="15"/>
                  </a:cubicBezTo>
                  <a:cubicBezTo>
                    <a:pt x="12" y="15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moveTo>
                    <a:pt x="10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6"/>
                    <a:pt x="10" y="16"/>
                  </a:cubicBezTo>
                  <a:moveTo>
                    <a:pt x="9" y="16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6"/>
                  </a:cubicBezTo>
                  <a:moveTo>
                    <a:pt x="8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8" y="15"/>
                    <a:pt x="8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7" y="15"/>
                    <a:pt x="7" y="15"/>
                  </a:cubicBezTo>
                  <a:moveTo>
                    <a:pt x="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moveTo>
                    <a:pt x="13" y="19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0" y="18"/>
                    <a:pt x="8" y="17"/>
                    <a:pt x="6" y="16"/>
                  </a:cubicBezTo>
                  <a:cubicBezTo>
                    <a:pt x="6" y="16"/>
                    <a:pt x="5" y="16"/>
                    <a:pt x="5" y="16"/>
                  </a:cubicBezTo>
                  <a:cubicBezTo>
                    <a:pt x="4" y="16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6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1" y="17"/>
                    <a:pt x="12" y="17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3" y="19"/>
                  </a:cubicBezTo>
                  <a:moveTo>
                    <a:pt x="36" y="15"/>
                  </a:moveTo>
                  <a:cubicBezTo>
                    <a:pt x="34" y="14"/>
                    <a:pt x="31" y="14"/>
                    <a:pt x="27" y="13"/>
                  </a:cubicBezTo>
                  <a:cubicBezTo>
                    <a:pt x="26" y="13"/>
                    <a:pt x="24" y="13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4" y="12"/>
                    <a:pt x="26" y="13"/>
                    <a:pt x="28" y="13"/>
                  </a:cubicBezTo>
                  <a:cubicBezTo>
                    <a:pt x="31" y="13"/>
                    <a:pt x="34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5"/>
                    <a:pt x="36" y="15"/>
                    <a:pt x="36" y="15"/>
                  </a:cubicBezTo>
                  <a:moveTo>
                    <a:pt x="16" y="9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31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7"/>
                    <a:pt x="37" y="8"/>
                    <a:pt x="36" y="10"/>
                  </a:cubicBezTo>
                  <a:cubicBezTo>
                    <a:pt x="36" y="10"/>
                    <a:pt x="36" y="10"/>
                    <a:pt x="35" y="10"/>
                  </a:cubicBezTo>
                  <a:cubicBezTo>
                    <a:pt x="35" y="10"/>
                    <a:pt x="35" y="10"/>
                    <a:pt x="34" y="10"/>
                  </a:cubicBezTo>
                  <a:cubicBezTo>
                    <a:pt x="35" y="9"/>
                    <a:pt x="36" y="9"/>
                    <a:pt x="36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9"/>
                    <a:pt x="34" y="9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9"/>
                    <a:pt x="36" y="7"/>
                    <a:pt x="38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6" y="7"/>
                    <a:pt x="33" y="8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moveTo>
                    <a:pt x="28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1" y="7"/>
                    <a:pt x="33" y="5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7" y="9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moveTo>
                    <a:pt x="29" y="8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6"/>
                    <a:pt x="30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5" y="4"/>
                    <a:pt x="36" y="4"/>
                  </a:cubicBezTo>
                  <a:cubicBezTo>
                    <a:pt x="33" y="5"/>
                    <a:pt x="31" y="6"/>
                    <a:pt x="29" y="8"/>
                  </a:cubicBezTo>
                  <a:moveTo>
                    <a:pt x="30" y="5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1" y="4"/>
                    <a:pt x="31" y="3"/>
                  </a:cubicBezTo>
                  <a:cubicBezTo>
                    <a:pt x="32" y="3"/>
                    <a:pt x="32" y="4"/>
                    <a:pt x="33" y="4"/>
                  </a:cubicBezTo>
                  <a:cubicBezTo>
                    <a:pt x="30" y="5"/>
                    <a:pt x="30" y="5"/>
                    <a:pt x="30" y="5"/>
                  </a:cubicBezTo>
                  <a:moveTo>
                    <a:pt x="11" y="5"/>
                  </a:moveTo>
                  <a:cubicBezTo>
                    <a:pt x="12" y="4"/>
                    <a:pt x="12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moveTo>
                    <a:pt x="29" y="4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4"/>
                    <a:pt x="30" y="4"/>
                    <a:pt x="29" y="4"/>
                  </a:cubicBezTo>
                  <a:moveTo>
                    <a:pt x="24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5" y="8"/>
                    <a:pt x="26" y="6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4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8"/>
                    <a:pt x="26" y="9"/>
                    <a:pt x="24" y="9"/>
                  </a:cubicBezTo>
                  <a:moveTo>
                    <a:pt x="17" y="8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17" y="6"/>
                    <a:pt x="17" y="5"/>
                    <a:pt x="18" y="5"/>
                  </a:cubicBezTo>
                  <a:cubicBezTo>
                    <a:pt x="19" y="4"/>
                    <a:pt x="20" y="3"/>
                    <a:pt x="20" y="3"/>
                  </a:cubicBezTo>
                  <a:cubicBezTo>
                    <a:pt x="19" y="5"/>
                    <a:pt x="18" y="6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moveTo>
                    <a:pt x="12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6"/>
                    <a:pt x="15" y="4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8"/>
                    <a:pt x="12" y="8"/>
                    <a:pt x="12" y="8"/>
                  </a:cubicBezTo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2" y="5"/>
                    <a:pt x="13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4"/>
                    <a:pt x="13" y="5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moveTo>
                    <a:pt x="37" y="11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8" y="9"/>
                    <a:pt x="39" y="7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6" y="3"/>
                    <a:pt x="35" y="3"/>
                    <a:pt x="33" y="3"/>
                  </a:cubicBezTo>
                  <a:cubicBezTo>
                    <a:pt x="32" y="3"/>
                    <a:pt x="30" y="3"/>
                    <a:pt x="29" y="2"/>
                  </a:cubicBezTo>
                  <a:cubicBezTo>
                    <a:pt x="29" y="2"/>
                    <a:pt x="29" y="2"/>
                    <a:pt x="29" y="1"/>
                  </a:cubicBezTo>
                  <a:cubicBezTo>
                    <a:pt x="34" y="1"/>
                    <a:pt x="39" y="1"/>
                    <a:pt x="43" y="1"/>
                  </a:cubicBezTo>
                  <a:cubicBezTo>
                    <a:pt x="43" y="1"/>
                    <a:pt x="44" y="1"/>
                    <a:pt x="44" y="1"/>
                  </a:cubicBezTo>
                  <a:cubicBezTo>
                    <a:pt x="42" y="6"/>
                    <a:pt x="39" y="10"/>
                    <a:pt x="36" y="13"/>
                  </a:cubicBezTo>
                  <a:cubicBezTo>
                    <a:pt x="34" y="13"/>
                    <a:pt x="31" y="12"/>
                    <a:pt x="28" y="12"/>
                  </a:cubicBezTo>
                  <a:cubicBezTo>
                    <a:pt x="26" y="12"/>
                    <a:pt x="24" y="11"/>
                    <a:pt x="22" y="11"/>
                  </a:cubicBezTo>
                  <a:cubicBezTo>
                    <a:pt x="22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5" y="10"/>
                    <a:pt x="35" y="10"/>
                  </a:cubicBezTo>
                  <a:cubicBezTo>
                    <a:pt x="36" y="10"/>
                    <a:pt x="36" y="10"/>
                    <a:pt x="36" y="11"/>
                  </a:cubicBezTo>
                  <a:cubicBezTo>
                    <a:pt x="37" y="11"/>
                    <a:pt x="37" y="11"/>
                    <a:pt x="37" y="11"/>
                  </a:cubicBezTo>
                  <a:moveTo>
                    <a:pt x="15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2" y="10"/>
                    <a:pt x="10" y="9"/>
                    <a:pt x="8" y="9"/>
                  </a:cubicBezTo>
                  <a:cubicBezTo>
                    <a:pt x="8" y="9"/>
                    <a:pt x="8" y="9"/>
                    <a:pt x="7" y="9"/>
                  </a:cubicBezTo>
                  <a:cubicBezTo>
                    <a:pt x="6" y="8"/>
                    <a:pt x="5" y="8"/>
                    <a:pt x="4" y="8"/>
                  </a:cubicBezTo>
                  <a:cubicBezTo>
                    <a:pt x="7" y="6"/>
                    <a:pt x="10" y="3"/>
                    <a:pt x="13" y="1"/>
                  </a:cubicBezTo>
                  <a:cubicBezTo>
                    <a:pt x="15" y="1"/>
                    <a:pt x="17" y="1"/>
                    <a:pt x="19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4"/>
                    <a:pt x="10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7"/>
                    <a:pt x="10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9"/>
                    <a:pt x="1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0"/>
                    <a:pt x="15" y="10"/>
                    <a:pt x="15" y="10"/>
                  </a:cubicBezTo>
                  <a:moveTo>
                    <a:pt x="21" y="17"/>
                  </a:moveTo>
                  <a:cubicBezTo>
                    <a:pt x="20" y="17"/>
                    <a:pt x="19" y="17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6" y="16"/>
                    <a:pt x="16" y="16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0" y="5"/>
                    <a:pt x="22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0"/>
                    <a:pt x="27" y="1"/>
                  </a:cubicBezTo>
                  <a:cubicBezTo>
                    <a:pt x="28" y="1"/>
                    <a:pt x="28" y="1"/>
                    <a:pt x="29" y="1"/>
                  </a:cubicBezTo>
                  <a:cubicBezTo>
                    <a:pt x="26" y="5"/>
                    <a:pt x="24" y="7"/>
                    <a:pt x="22" y="9"/>
                  </a:cubicBezTo>
                  <a:cubicBezTo>
                    <a:pt x="22" y="10"/>
                    <a:pt x="22" y="10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3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7" y="0"/>
                    <a:pt x="15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3"/>
                    <a:pt x="6" y="6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9"/>
                    <a:pt x="5" y="9"/>
                    <a:pt x="7" y="10"/>
                  </a:cubicBezTo>
                  <a:cubicBezTo>
                    <a:pt x="7" y="10"/>
                    <a:pt x="8" y="10"/>
                    <a:pt x="8" y="10"/>
                  </a:cubicBezTo>
                  <a:cubicBezTo>
                    <a:pt x="10" y="10"/>
                    <a:pt x="12" y="10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9" y="10"/>
                    <a:pt x="5" y="10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5" y="10"/>
                    <a:pt x="9" y="1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9" y="11"/>
                    <a:pt x="4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9" y="12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0" y="13"/>
                    <a:pt x="8" y="12"/>
                    <a:pt x="8" y="12"/>
                  </a:cubicBezTo>
                  <a:cubicBezTo>
                    <a:pt x="6" y="12"/>
                    <a:pt x="5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3"/>
                    <a:pt x="6" y="13"/>
                    <a:pt x="8" y="13"/>
                  </a:cubicBezTo>
                  <a:cubicBezTo>
                    <a:pt x="8" y="13"/>
                    <a:pt x="9" y="13"/>
                    <a:pt x="13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0" y="14"/>
                    <a:pt x="7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4"/>
                    <a:pt x="2" y="14"/>
                  </a:cubicBezTo>
                  <a:cubicBezTo>
                    <a:pt x="1" y="14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3" y="16"/>
                    <a:pt x="5" y="17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8" y="18"/>
                    <a:pt x="10" y="18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7" y="18"/>
                    <a:pt x="3" y="17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7" y="19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6" y="19"/>
                    <a:pt x="2" y="17"/>
                    <a:pt x="1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6" y="20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8" y="20"/>
                    <a:pt x="6" y="20"/>
                    <a:pt x="5" y="20"/>
                  </a:cubicBezTo>
                  <a:cubicBezTo>
                    <a:pt x="4" y="19"/>
                    <a:pt x="2" y="19"/>
                    <a:pt x="1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4" y="20"/>
                    <a:pt x="5" y="21"/>
                  </a:cubicBezTo>
                  <a:cubicBezTo>
                    <a:pt x="5" y="21"/>
                    <a:pt x="7" y="21"/>
                    <a:pt x="10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7" y="22"/>
                    <a:pt x="4" y="21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3" y="21"/>
                    <a:pt x="4" y="21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4" y="23"/>
                    <a:pt x="5" y="23"/>
                    <a:pt x="7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0" y="26"/>
                    <a:pt x="11" y="26"/>
                    <a:pt x="13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9" y="25"/>
                    <a:pt x="5" y="24"/>
                    <a:pt x="3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5" y="25"/>
                    <a:pt x="8" y="26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8" y="26"/>
                    <a:pt x="4" y="25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7" y="27"/>
                    <a:pt x="14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9" y="28"/>
                    <a:pt x="7" y="27"/>
                    <a:pt x="7" y="27"/>
                  </a:cubicBezTo>
                  <a:cubicBezTo>
                    <a:pt x="5" y="26"/>
                    <a:pt x="4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6"/>
                    <a:pt x="5" y="27"/>
                    <a:pt x="6" y="28"/>
                  </a:cubicBezTo>
                  <a:cubicBezTo>
                    <a:pt x="7" y="28"/>
                    <a:pt x="8" y="29"/>
                    <a:pt x="11" y="3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9" y="29"/>
                    <a:pt x="5" y="28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29"/>
                    <a:pt x="8" y="30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4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5"/>
                    <a:pt x="17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4" y="38"/>
                    <a:pt x="30" y="41"/>
                    <a:pt x="32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7" y="39"/>
                    <a:pt x="39" y="38"/>
                  </a:cubicBezTo>
                  <a:cubicBezTo>
                    <a:pt x="42" y="36"/>
                    <a:pt x="44" y="35"/>
                    <a:pt x="45" y="35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5"/>
                    <a:pt x="41" y="36"/>
                    <a:pt x="39" y="37"/>
                  </a:cubicBezTo>
                  <a:cubicBezTo>
                    <a:pt x="36" y="38"/>
                    <a:pt x="34" y="40"/>
                    <a:pt x="33" y="41"/>
                  </a:cubicBezTo>
                  <a:cubicBezTo>
                    <a:pt x="30" y="40"/>
                    <a:pt x="23" y="37"/>
                    <a:pt x="19" y="35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4" y="36"/>
                    <a:pt x="28" y="38"/>
                    <a:pt x="30" y="39"/>
                  </a:cubicBezTo>
                  <a:cubicBezTo>
                    <a:pt x="32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5" y="39"/>
                    <a:pt x="37" y="38"/>
                  </a:cubicBezTo>
                  <a:cubicBezTo>
                    <a:pt x="39" y="37"/>
                    <a:pt x="42" y="35"/>
                    <a:pt x="45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2" y="34"/>
                    <a:pt x="39" y="36"/>
                    <a:pt x="36" y="37"/>
                  </a:cubicBezTo>
                  <a:cubicBezTo>
                    <a:pt x="35" y="38"/>
                    <a:pt x="34" y="39"/>
                    <a:pt x="33" y="39"/>
                  </a:cubicBezTo>
                  <a:cubicBezTo>
                    <a:pt x="32" y="39"/>
                    <a:pt x="32" y="39"/>
                    <a:pt x="31" y="38"/>
                  </a:cubicBezTo>
                  <a:cubicBezTo>
                    <a:pt x="28" y="37"/>
                    <a:pt x="24" y="35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2" y="34"/>
                    <a:pt x="25" y="35"/>
                    <a:pt x="27" y="36"/>
                  </a:cubicBezTo>
                  <a:cubicBezTo>
                    <a:pt x="30" y="38"/>
                    <a:pt x="32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0" y="37"/>
                    <a:pt x="27" y="35"/>
                  </a:cubicBezTo>
                  <a:cubicBezTo>
                    <a:pt x="25" y="34"/>
                    <a:pt x="22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8" y="35"/>
                    <a:pt x="31" y="37"/>
                    <a:pt x="33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5" y="37"/>
                    <a:pt x="36" y="37"/>
                  </a:cubicBezTo>
                  <a:cubicBezTo>
                    <a:pt x="39" y="35"/>
                    <a:pt x="42" y="34"/>
                    <a:pt x="45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1" y="33"/>
                    <a:pt x="39" y="34"/>
                    <a:pt x="36" y="36"/>
                  </a:cubicBezTo>
                  <a:cubicBezTo>
                    <a:pt x="35" y="36"/>
                    <a:pt x="34" y="37"/>
                    <a:pt x="34" y="37"/>
                  </a:cubicBezTo>
                  <a:cubicBezTo>
                    <a:pt x="31" y="36"/>
                    <a:pt x="28" y="35"/>
                    <a:pt x="25" y="33"/>
                  </a:cubicBezTo>
                  <a:cubicBezTo>
                    <a:pt x="24" y="32"/>
                    <a:pt x="22" y="32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1"/>
                    <a:pt x="24" y="32"/>
                    <a:pt x="26" y="33"/>
                  </a:cubicBezTo>
                  <a:cubicBezTo>
                    <a:pt x="28" y="34"/>
                    <a:pt x="31" y="35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7" y="35"/>
                    <a:pt x="40" y="33"/>
                  </a:cubicBezTo>
                  <a:cubicBezTo>
                    <a:pt x="43" y="31"/>
                    <a:pt x="45" y="30"/>
                    <a:pt x="45" y="30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5"/>
                    <a:pt x="43" y="23"/>
                    <a:pt x="44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3"/>
                    <a:pt x="41" y="24"/>
                    <a:pt x="39" y="26"/>
                  </a:cubicBezTo>
                  <a:cubicBezTo>
                    <a:pt x="36" y="27"/>
                    <a:pt x="34" y="29"/>
                    <a:pt x="33" y="30"/>
                  </a:cubicBezTo>
                  <a:cubicBezTo>
                    <a:pt x="30" y="30"/>
                    <a:pt x="23" y="27"/>
                    <a:pt x="19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6"/>
                    <a:pt x="27" y="28"/>
                    <a:pt x="30" y="29"/>
                  </a:cubicBezTo>
                  <a:cubicBezTo>
                    <a:pt x="32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8"/>
                    <a:pt x="35" y="28"/>
                    <a:pt x="36" y="27"/>
                  </a:cubicBezTo>
                  <a:cubicBezTo>
                    <a:pt x="39" y="25"/>
                    <a:pt x="42" y="23"/>
                    <a:pt x="44" y="21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1" y="22"/>
                    <a:pt x="38" y="24"/>
                    <a:pt x="36" y="26"/>
                  </a:cubicBezTo>
                  <a:cubicBezTo>
                    <a:pt x="35" y="27"/>
                    <a:pt x="34" y="28"/>
                    <a:pt x="33" y="28"/>
                  </a:cubicBezTo>
                  <a:cubicBezTo>
                    <a:pt x="32" y="28"/>
                    <a:pt x="32" y="28"/>
                    <a:pt x="30" y="28"/>
                  </a:cubicBezTo>
                  <a:cubicBezTo>
                    <a:pt x="28" y="27"/>
                    <a:pt x="23" y="26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5"/>
                    <a:pt x="24" y="25"/>
                    <a:pt x="26" y="26"/>
                  </a:cubicBezTo>
                  <a:cubicBezTo>
                    <a:pt x="30" y="27"/>
                    <a:pt x="32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0" y="26"/>
                    <a:pt x="27" y="25"/>
                  </a:cubicBezTo>
                  <a:cubicBezTo>
                    <a:pt x="24" y="25"/>
                    <a:pt x="22" y="24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7" y="25"/>
                    <a:pt x="31" y="26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5" y="26"/>
                    <a:pt x="36" y="25"/>
                  </a:cubicBezTo>
                  <a:cubicBezTo>
                    <a:pt x="38" y="24"/>
                    <a:pt x="41" y="22"/>
                    <a:pt x="44" y="1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0" y="21"/>
                    <a:pt x="38" y="23"/>
                    <a:pt x="35" y="25"/>
                  </a:cubicBezTo>
                  <a:cubicBezTo>
                    <a:pt x="35" y="25"/>
                    <a:pt x="34" y="26"/>
                    <a:pt x="33" y="26"/>
                  </a:cubicBezTo>
                  <a:cubicBezTo>
                    <a:pt x="31" y="26"/>
                    <a:pt x="28" y="25"/>
                    <a:pt x="24" y="23"/>
                  </a:cubicBezTo>
                  <a:cubicBezTo>
                    <a:pt x="23" y="23"/>
                    <a:pt x="21" y="22"/>
                    <a:pt x="19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1" y="22"/>
                    <a:pt x="23" y="23"/>
                    <a:pt x="25" y="23"/>
                  </a:cubicBezTo>
                  <a:cubicBezTo>
                    <a:pt x="28" y="24"/>
                    <a:pt x="30" y="25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5"/>
                    <a:pt x="36" y="23"/>
                    <a:pt x="39" y="22"/>
                  </a:cubicBezTo>
                  <a:cubicBezTo>
                    <a:pt x="42" y="19"/>
                    <a:pt x="44" y="18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2" y="13"/>
                    <a:pt x="45" y="9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4" y="9"/>
                    <a:pt x="38" y="16"/>
                    <a:pt x="36" y="18"/>
                  </a:cubicBezTo>
                  <a:cubicBezTo>
                    <a:pt x="34" y="18"/>
                    <a:pt x="27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6" y="16"/>
                    <a:pt x="31" y="17"/>
                    <a:pt x="34" y="17"/>
                  </a:cubicBezTo>
                  <a:cubicBezTo>
                    <a:pt x="35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3" y="10"/>
                    <a:pt x="45" y="6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2" y="9"/>
                    <a:pt x="38" y="14"/>
                    <a:pt x="36" y="17"/>
                  </a:cubicBezTo>
                  <a:cubicBezTo>
                    <a:pt x="36" y="17"/>
                    <a:pt x="35" y="17"/>
                    <a:pt x="34" y="16"/>
                  </a:cubicBezTo>
                  <a:cubicBezTo>
                    <a:pt x="31" y="16"/>
                    <a:pt x="26" y="15"/>
                    <a:pt x="22" y="1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5" y="15"/>
                    <a:pt x="27" y="15"/>
                    <a:pt x="30" y="16"/>
                  </a:cubicBezTo>
                  <a:cubicBezTo>
                    <a:pt x="34" y="16"/>
                    <a:pt x="36" y="17"/>
                    <a:pt x="36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6"/>
                    <a:pt x="33" y="15"/>
                    <a:pt x="30" y="15"/>
                  </a:cubicBezTo>
                  <a:cubicBezTo>
                    <a:pt x="28" y="14"/>
                    <a:pt x="25" y="14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4" y="13"/>
                    <a:pt x="25" y="14"/>
                    <a:pt x="27" y="14"/>
                  </a:cubicBezTo>
                  <a:cubicBezTo>
                    <a:pt x="31" y="15"/>
                    <a:pt x="34" y="15"/>
                    <a:pt x="36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9" y="12"/>
                    <a:pt x="42" y="9"/>
                    <a:pt x="45" y="4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8"/>
                    <a:pt x="39" y="11"/>
                    <a:pt x="37" y="14"/>
                  </a:cubicBezTo>
                  <a:cubicBezTo>
                    <a:pt x="40" y="10"/>
                    <a:pt x="43" y="6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4" y="1"/>
                    <a:pt x="43" y="1"/>
                  </a:cubicBezTo>
                  <a:cubicBezTo>
                    <a:pt x="39" y="1"/>
                    <a:pt x="35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9" name="Freeform 185"/>
            <p:cNvSpPr/>
            <p:nvPr/>
          </p:nvSpPr>
          <p:spPr bwMode="auto">
            <a:xfrm>
              <a:off x="3979" y="2101"/>
              <a:ext cx="12" cy="2"/>
            </a:xfrm>
            <a:custGeom>
              <a:avLst/>
              <a:gdLst>
                <a:gd name="T0" fmla="*/ 3 w 12"/>
                <a:gd name="T1" fmla="*/ 0 h 2"/>
                <a:gd name="T2" fmla="*/ 0 w 12"/>
                <a:gd name="T3" fmla="*/ 0 h 2"/>
                <a:gd name="T4" fmla="*/ 3 w 12"/>
                <a:gd name="T5" fmla="*/ 0 h 2"/>
                <a:gd name="T6" fmla="*/ 10 w 12"/>
                <a:gd name="T7" fmla="*/ 2 h 2"/>
                <a:gd name="T8" fmla="*/ 12 w 12"/>
                <a:gd name="T9" fmla="*/ 2 h 2"/>
                <a:gd name="T10" fmla="*/ 10 w 12"/>
                <a:gd name="T11" fmla="*/ 0 h 2"/>
                <a:gd name="T12" fmla="*/ 3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0" name="Freeform 186"/>
            <p:cNvSpPr/>
            <p:nvPr/>
          </p:nvSpPr>
          <p:spPr bwMode="auto">
            <a:xfrm>
              <a:off x="3979" y="2101"/>
              <a:ext cx="12" cy="2"/>
            </a:xfrm>
            <a:custGeom>
              <a:avLst/>
              <a:gdLst>
                <a:gd name="T0" fmla="*/ 3 w 12"/>
                <a:gd name="T1" fmla="*/ 0 h 2"/>
                <a:gd name="T2" fmla="*/ 0 w 12"/>
                <a:gd name="T3" fmla="*/ 0 h 2"/>
                <a:gd name="T4" fmla="*/ 3 w 12"/>
                <a:gd name="T5" fmla="*/ 0 h 2"/>
                <a:gd name="T6" fmla="*/ 10 w 12"/>
                <a:gd name="T7" fmla="*/ 2 h 2"/>
                <a:gd name="T8" fmla="*/ 12 w 12"/>
                <a:gd name="T9" fmla="*/ 2 h 2"/>
                <a:gd name="T10" fmla="*/ 10 w 12"/>
                <a:gd name="T11" fmla="*/ 0 h 2"/>
                <a:gd name="T12" fmla="*/ 3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1" name="Freeform 187"/>
            <p:cNvSpPr/>
            <p:nvPr/>
          </p:nvSpPr>
          <p:spPr bwMode="auto">
            <a:xfrm>
              <a:off x="3974" y="2120"/>
              <a:ext cx="10" cy="5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2 h 5"/>
                <a:gd name="T4" fmla="*/ 0 w 10"/>
                <a:gd name="T5" fmla="*/ 2 h 5"/>
                <a:gd name="T6" fmla="*/ 10 w 10"/>
                <a:gd name="T7" fmla="*/ 5 h 5"/>
                <a:gd name="T8" fmla="*/ 10 w 10"/>
                <a:gd name="T9" fmla="*/ 5 h 5"/>
                <a:gd name="T10" fmla="*/ 10 w 10"/>
                <a:gd name="T11" fmla="*/ 5 h 5"/>
                <a:gd name="T12" fmla="*/ 10 w 10"/>
                <a:gd name="T13" fmla="*/ 5 h 5"/>
                <a:gd name="T14" fmla="*/ 0 w 1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2" name="Freeform 188"/>
            <p:cNvSpPr/>
            <p:nvPr/>
          </p:nvSpPr>
          <p:spPr bwMode="auto">
            <a:xfrm>
              <a:off x="3974" y="2120"/>
              <a:ext cx="10" cy="5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2 h 5"/>
                <a:gd name="T4" fmla="*/ 0 w 10"/>
                <a:gd name="T5" fmla="*/ 2 h 5"/>
                <a:gd name="T6" fmla="*/ 10 w 10"/>
                <a:gd name="T7" fmla="*/ 5 h 5"/>
                <a:gd name="T8" fmla="*/ 10 w 10"/>
                <a:gd name="T9" fmla="*/ 5 h 5"/>
                <a:gd name="T10" fmla="*/ 10 w 10"/>
                <a:gd name="T11" fmla="*/ 5 h 5"/>
                <a:gd name="T12" fmla="*/ 10 w 10"/>
                <a:gd name="T13" fmla="*/ 5 h 5"/>
                <a:gd name="T14" fmla="*/ 0 w 1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3" name="Freeform 189"/>
            <p:cNvSpPr/>
            <p:nvPr/>
          </p:nvSpPr>
          <p:spPr bwMode="auto">
            <a:xfrm>
              <a:off x="3977" y="2141"/>
              <a:ext cx="9" cy="5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0 w 9"/>
                <a:gd name="T5" fmla="*/ 0 h 5"/>
                <a:gd name="T6" fmla="*/ 9 w 9"/>
                <a:gd name="T7" fmla="*/ 5 h 5"/>
                <a:gd name="T8" fmla="*/ 9 w 9"/>
                <a:gd name="T9" fmla="*/ 5 h 5"/>
                <a:gd name="T10" fmla="*/ 9 w 9"/>
                <a:gd name="T11" fmla="*/ 5 h 5"/>
                <a:gd name="T12" fmla="*/ 9 w 9"/>
                <a:gd name="T13" fmla="*/ 5 h 5"/>
                <a:gd name="T14" fmla="*/ 0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4" name="Freeform 190"/>
            <p:cNvSpPr/>
            <p:nvPr/>
          </p:nvSpPr>
          <p:spPr bwMode="auto">
            <a:xfrm>
              <a:off x="3977" y="2141"/>
              <a:ext cx="9" cy="5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0 w 9"/>
                <a:gd name="T5" fmla="*/ 0 h 5"/>
                <a:gd name="T6" fmla="*/ 9 w 9"/>
                <a:gd name="T7" fmla="*/ 5 h 5"/>
                <a:gd name="T8" fmla="*/ 9 w 9"/>
                <a:gd name="T9" fmla="*/ 5 h 5"/>
                <a:gd name="T10" fmla="*/ 9 w 9"/>
                <a:gd name="T11" fmla="*/ 5 h 5"/>
                <a:gd name="T12" fmla="*/ 9 w 9"/>
                <a:gd name="T13" fmla="*/ 5 h 5"/>
                <a:gd name="T14" fmla="*/ 0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5" name="Freeform 191"/>
            <p:cNvSpPr>
              <a:spLocks noEditPoints="1"/>
            </p:cNvSpPr>
            <p:nvPr/>
          </p:nvSpPr>
          <p:spPr bwMode="auto">
            <a:xfrm>
              <a:off x="3579" y="2310"/>
              <a:ext cx="89" cy="114"/>
            </a:xfrm>
            <a:custGeom>
              <a:avLst/>
              <a:gdLst>
                <a:gd name="T0" fmla="*/ 30 w 37"/>
                <a:gd name="T1" fmla="*/ 41 h 48"/>
                <a:gd name="T2" fmla="*/ 26 w 37"/>
                <a:gd name="T3" fmla="*/ 46 h 48"/>
                <a:gd name="T4" fmla="*/ 28 w 37"/>
                <a:gd name="T5" fmla="*/ 41 h 48"/>
                <a:gd name="T6" fmla="*/ 14 w 37"/>
                <a:gd name="T7" fmla="*/ 41 h 48"/>
                <a:gd name="T8" fmla="*/ 15 w 37"/>
                <a:gd name="T9" fmla="*/ 41 h 48"/>
                <a:gd name="T10" fmla="*/ 17 w 37"/>
                <a:gd name="T11" fmla="*/ 40 h 48"/>
                <a:gd name="T12" fmla="*/ 19 w 37"/>
                <a:gd name="T13" fmla="*/ 39 h 48"/>
                <a:gd name="T14" fmla="*/ 22 w 37"/>
                <a:gd name="T15" fmla="*/ 39 h 48"/>
                <a:gd name="T16" fmla="*/ 29 w 37"/>
                <a:gd name="T17" fmla="*/ 36 h 48"/>
                <a:gd name="T18" fmla="*/ 30 w 37"/>
                <a:gd name="T19" fmla="*/ 35 h 48"/>
                <a:gd name="T20" fmla="*/ 32 w 37"/>
                <a:gd name="T21" fmla="*/ 35 h 48"/>
                <a:gd name="T22" fmla="*/ 8 w 37"/>
                <a:gd name="T23" fmla="*/ 29 h 48"/>
                <a:gd name="T24" fmla="*/ 9 w 37"/>
                <a:gd name="T25" fmla="*/ 30 h 48"/>
                <a:gd name="T26" fmla="*/ 11 w 37"/>
                <a:gd name="T27" fmla="*/ 30 h 48"/>
                <a:gd name="T28" fmla="*/ 18 w 37"/>
                <a:gd name="T29" fmla="*/ 29 h 48"/>
                <a:gd name="T30" fmla="*/ 14 w 37"/>
                <a:gd name="T31" fmla="*/ 29 h 48"/>
                <a:gd name="T32" fmla="*/ 16 w 37"/>
                <a:gd name="T33" fmla="*/ 27 h 48"/>
                <a:gd name="T34" fmla="*/ 25 w 37"/>
                <a:gd name="T35" fmla="*/ 23 h 48"/>
                <a:gd name="T36" fmla="*/ 26 w 37"/>
                <a:gd name="T37" fmla="*/ 24 h 48"/>
                <a:gd name="T38" fmla="*/ 11 w 37"/>
                <a:gd name="T39" fmla="*/ 22 h 48"/>
                <a:gd name="T40" fmla="*/ 28 w 37"/>
                <a:gd name="T41" fmla="*/ 24 h 48"/>
                <a:gd name="T42" fmla="*/ 31 w 37"/>
                <a:gd name="T43" fmla="*/ 23 h 48"/>
                <a:gd name="T44" fmla="*/ 10 w 37"/>
                <a:gd name="T45" fmla="*/ 20 h 48"/>
                <a:gd name="T46" fmla="*/ 8 w 37"/>
                <a:gd name="T47" fmla="*/ 18 h 48"/>
                <a:gd name="T48" fmla="*/ 6 w 37"/>
                <a:gd name="T49" fmla="*/ 17 h 48"/>
                <a:gd name="T50" fmla="*/ 5 w 37"/>
                <a:gd name="T51" fmla="*/ 16 h 48"/>
                <a:gd name="T52" fmla="*/ 3 w 37"/>
                <a:gd name="T53" fmla="*/ 16 h 48"/>
                <a:gd name="T54" fmla="*/ 27 w 37"/>
                <a:gd name="T55" fmla="*/ 13 h 48"/>
                <a:gd name="T56" fmla="*/ 29 w 37"/>
                <a:gd name="T57" fmla="*/ 6 h 48"/>
                <a:gd name="T58" fmla="*/ 29 w 37"/>
                <a:gd name="T59" fmla="*/ 7 h 48"/>
                <a:gd name="T60" fmla="*/ 25 w 37"/>
                <a:gd name="T61" fmla="*/ 17 h 48"/>
                <a:gd name="T62" fmla="*/ 26 w 37"/>
                <a:gd name="T63" fmla="*/ 17 h 48"/>
                <a:gd name="T64" fmla="*/ 24 w 37"/>
                <a:gd name="T65" fmla="*/ 22 h 48"/>
                <a:gd name="T66" fmla="*/ 25 w 37"/>
                <a:gd name="T67" fmla="*/ 27 h 48"/>
                <a:gd name="T68" fmla="*/ 25 w 37"/>
                <a:gd name="T69" fmla="*/ 27 h 48"/>
                <a:gd name="T70" fmla="*/ 27 w 37"/>
                <a:gd name="T71" fmla="*/ 33 h 48"/>
                <a:gd name="T72" fmla="*/ 21 w 37"/>
                <a:gd name="T73" fmla="*/ 35 h 48"/>
                <a:gd name="T74" fmla="*/ 19 w 37"/>
                <a:gd name="T75" fmla="*/ 30 h 48"/>
                <a:gd name="T76" fmla="*/ 17 w 37"/>
                <a:gd name="T77" fmla="*/ 26 h 48"/>
                <a:gd name="T78" fmla="*/ 7 w 37"/>
                <a:gd name="T79" fmla="*/ 24 h 48"/>
                <a:gd name="T80" fmla="*/ 13 w 37"/>
                <a:gd name="T81" fmla="*/ 23 h 48"/>
                <a:gd name="T82" fmla="*/ 19 w 37"/>
                <a:gd name="T83" fmla="*/ 20 h 48"/>
                <a:gd name="T84" fmla="*/ 1 w 37"/>
                <a:gd name="T85" fmla="*/ 11 h 48"/>
                <a:gd name="T86" fmla="*/ 7 w 37"/>
                <a:gd name="T87" fmla="*/ 21 h 48"/>
                <a:gd name="T88" fmla="*/ 7 w 37"/>
                <a:gd name="T89" fmla="*/ 29 h 48"/>
                <a:gd name="T90" fmla="*/ 14 w 37"/>
                <a:gd name="T91" fmla="*/ 30 h 48"/>
                <a:gd name="T92" fmla="*/ 11 w 37"/>
                <a:gd name="T93" fmla="*/ 38 h 48"/>
                <a:gd name="T94" fmla="*/ 24 w 37"/>
                <a:gd name="T95" fmla="*/ 45 h 48"/>
                <a:gd name="T96" fmla="*/ 26 w 37"/>
                <a:gd name="T97" fmla="*/ 48 h 48"/>
                <a:gd name="T98" fmla="*/ 30 w 37"/>
                <a:gd name="T99" fmla="*/ 46 h 48"/>
                <a:gd name="T100" fmla="*/ 31 w 37"/>
                <a:gd name="T101" fmla="*/ 40 h 48"/>
                <a:gd name="T102" fmla="*/ 36 w 37"/>
                <a:gd name="T103" fmla="*/ 30 h 48"/>
                <a:gd name="T104" fmla="*/ 26 w 37"/>
                <a:gd name="T105" fmla="*/ 25 h 48"/>
                <a:gd name="T106" fmla="*/ 31 w 37"/>
                <a:gd name="T107" fmla="*/ 24 h 48"/>
                <a:gd name="T108" fmla="*/ 31 w 37"/>
                <a:gd name="T109" fmla="*/ 14 h 48"/>
                <a:gd name="T110" fmla="*/ 30 w 37"/>
                <a:gd name="T1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" h="48">
                  <a:moveTo>
                    <a:pt x="26" y="47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5" y="42"/>
                    <a:pt x="25" y="42"/>
                    <a:pt x="26" y="42"/>
                  </a:cubicBezTo>
                  <a:cubicBezTo>
                    <a:pt x="26" y="43"/>
                    <a:pt x="26" y="45"/>
                    <a:pt x="26" y="46"/>
                  </a:cubicBezTo>
                  <a:cubicBezTo>
                    <a:pt x="26" y="47"/>
                    <a:pt x="26" y="47"/>
                    <a:pt x="26" y="47"/>
                  </a:cubicBezTo>
                  <a:moveTo>
                    <a:pt x="30" y="45"/>
                  </a:moveTo>
                  <a:cubicBezTo>
                    <a:pt x="30" y="44"/>
                    <a:pt x="30" y="42"/>
                    <a:pt x="30" y="41"/>
                  </a:cubicBezTo>
                  <a:cubicBezTo>
                    <a:pt x="30" y="42"/>
                    <a:pt x="30" y="43"/>
                    <a:pt x="31" y="44"/>
                  </a:cubicBezTo>
                  <a:cubicBezTo>
                    <a:pt x="31" y="44"/>
                    <a:pt x="30" y="45"/>
                    <a:pt x="30" y="45"/>
                  </a:cubicBezTo>
                  <a:moveTo>
                    <a:pt x="14" y="41"/>
                  </a:move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moveTo>
                    <a:pt x="26" y="46"/>
                  </a:moveTo>
                  <a:cubicBezTo>
                    <a:pt x="26" y="45"/>
                    <a:pt x="26" y="43"/>
                    <a:pt x="26" y="41"/>
                  </a:cubicBezTo>
                  <a:cubicBezTo>
                    <a:pt x="27" y="41"/>
                    <a:pt x="28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3"/>
                    <a:pt x="29" y="45"/>
                  </a:cubicBezTo>
                  <a:cubicBezTo>
                    <a:pt x="29" y="45"/>
                    <a:pt x="28" y="45"/>
                    <a:pt x="28" y="46"/>
                  </a:cubicBezTo>
                  <a:cubicBezTo>
                    <a:pt x="28" y="44"/>
                    <a:pt x="28" y="43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3"/>
                    <a:pt x="27" y="44"/>
                    <a:pt x="27" y="46"/>
                  </a:cubicBezTo>
                  <a:cubicBezTo>
                    <a:pt x="26" y="46"/>
                    <a:pt x="26" y="46"/>
                    <a:pt x="26" y="46"/>
                  </a:cubicBezTo>
                  <a:moveTo>
                    <a:pt x="14" y="41"/>
                  </a:moveTo>
                  <a:cubicBezTo>
                    <a:pt x="14" y="40"/>
                    <a:pt x="13" y="39"/>
                    <a:pt x="12" y="39"/>
                  </a:cubicBezTo>
                  <a:cubicBezTo>
                    <a:pt x="13" y="39"/>
                    <a:pt x="13" y="38"/>
                    <a:pt x="14" y="38"/>
                  </a:cubicBezTo>
                  <a:cubicBezTo>
                    <a:pt x="14" y="39"/>
                    <a:pt x="14" y="40"/>
                    <a:pt x="14" y="41"/>
                  </a:cubicBezTo>
                  <a:moveTo>
                    <a:pt x="14" y="41"/>
                  </a:moveTo>
                  <a:cubicBezTo>
                    <a:pt x="14" y="41"/>
                    <a:pt x="14" y="41"/>
                    <a:pt x="14" y="41"/>
                  </a:cubicBezTo>
                  <a:cubicBezTo>
                    <a:pt x="14" y="40"/>
                    <a:pt x="14" y="39"/>
                    <a:pt x="14" y="38"/>
                  </a:cubicBezTo>
                  <a:cubicBezTo>
                    <a:pt x="14" y="38"/>
                    <a:pt x="15" y="38"/>
                    <a:pt x="15" y="38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4" y="41"/>
                    <a:pt x="14" y="41"/>
                    <a:pt x="14" y="41"/>
                  </a:cubicBezTo>
                  <a:moveTo>
                    <a:pt x="16" y="40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7" y="38"/>
                    <a:pt x="17" y="39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6" y="40"/>
                    <a:pt x="16" y="40"/>
                  </a:cubicBezTo>
                  <a:moveTo>
                    <a:pt x="18" y="39"/>
                  </a:moveTo>
                  <a:cubicBezTo>
                    <a:pt x="18" y="39"/>
                    <a:pt x="18" y="38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9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8" y="39"/>
                    <a:pt x="18" y="39"/>
                  </a:cubicBezTo>
                  <a:moveTo>
                    <a:pt x="20" y="39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7"/>
                    <a:pt x="22" y="39"/>
                    <a:pt x="23" y="40"/>
                  </a:cubicBezTo>
                  <a:cubicBezTo>
                    <a:pt x="22" y="40"/>
                    <a:pt x="22" y="39"/>
                    <a:pt x="22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0" y="39"/>
                    <a:pt x="20" y="39"/>
                  </a:cubicBezTo>
                  <a:moveTo>
                    <a:pt x="29" y="36"/>
                  </a:moveTo>
                  <a:cubicBezTo>
                    <a:pt x="29" y="35"/>
                    <a:pt x="28" y="34"/>
                    <a:pt x="28" y="33"/>
                  </a:cubicBezTo>
                  <a:cubicBezTo>
                    <a:pt x="28" y="33"/>
                    <a:pt x="29" y="33"/>
                    <a:pt x="29" y="33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moveTo>
                    <a:pt x="30" y="35"/>
                  </a:move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5"/>
                    <a:pt x="30" y="35"/>
                    <a:pt x="30" y="35"/>
                  </a:cubicBezTo>
                  <a:moveTo>
                    <a:pt x="32" y="35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3"/>
                    <a:pt x="33" y="34"/>
                  </a:cubicBezTo>
                  <a:cubicBezTo>
                    <a:pt x="33" y="34"/>
                    <a:pt x="32" y="34"/>
                    <a:pt x="32" y="35"/>
                  </a:cubicBezTo>
                  <a:moveTo>
                    <a:pt x="34" y="34"/>
                  </a:moveTo>
                  <a:cubicBezTo>
                    <a:pt x="34" y="33"/>
                    <a:pt x="34" y="32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5" y="31"/>
                    <a:pt x="35" y="31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4"/>
                    <a:pt x="34" y="34"/>
                  </a:cubicBezTo>
                  <a:moveTo>
                    <a:pt x="8" y="29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0"/>
                    <a:pt x="8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moveTo>
                    <a:pt x="9" y="30"/>
                  </a:moveTo>
                  <a:cubicBezTo>
                    <a:pt x="9" y="30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9"/>
                    <a:pt x="10" y="29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0"/>
                    <a:pt x="9" y="30"/>
                  </a:cubicBezTo>
                  <a:moveTo>
                    <a:pt x="11" y="30"/>
                  </a:moveTo>
                  <a:cubicBezTo>
                    <a:pt x="11" y="29"/>
                    <a:pt x="11" y="29"/>
                    <a:pt x="11" y="28"/>
                  </a:cubicBezTo>
                  <a:cubicBezTo>
                    <a:pt x="11" y="28"/>
                    <a:pt x="12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29"/>
                    <a:pt x="11" y="30"/>
                    <a:pt x="11" y="30"/>
                  </a:cubicBezTo>
                  <a:moveTo>
                    <a:pt x="17" y="29"/>
                  </a:moveTo>
                  <a:cubicBezTo>
                    <a:pt x="17" y="27"/>
                    <a:pt x="17" y="27"/>
                    <a:pt x="17" y="27"/>
                  </a:cubicBezTo>
                  <a:cubicBezTo>
                    <a:pt x="18" y="28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7" y="29"/>
                    <a:pt x="17" y="29"/>
                  </a:cubicBezTo>
                  <a:moveTo>
                    <a:pt x="13" y="29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4" y="27"/>
                    <a:pt x="15" y="27"/>
                    <a:pt x="15" y="27"/>
                  </a:cubicBezTo>
                  <a:cubicBezTo>
                    <a:pt x="15" y="27"/>
                    <a:pt x="15" y="28"/>
                    <a:pt x="15" y="28"/>
                  </a:cubicBezTo>
                  <a:cubicBezTo>
                    <a:pt x="15" y="28"/>
                    <a:pt x="14" y="29"/>
                    <a:pt x="1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moveTo>
                    <a:pt x="17" y="29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9"/>
                    <a:pt x="17" y="29"/>
                    <a:pt x="17" y="29"/>
                  </a:cubicBezTo>
                  <a:moveTo>
                    <a:pt x="25" y="26"/>
                  </a:moveTo>
                  <a:cubicBezTo>
                    <a:pt x="25" y="26"/>
                    <a:pt x="25" y="25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3"/>
                    <a:pt x="26" y="24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moveTo>
                    <a:pt x="26" y="24"/>
                  </a:moveTo>
                  <a:cubicBezTo>
                    <a:pt x="26" y="24"/>
                    <a:pt x="26" y="23"/>
                    <a:pt x="26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3"/>
                    <a:pt x="27" y="23"/>
                    <a:pt x="27" y="24"/>
                  </a:cubicBezTo>
                  <a:cubicBezTo>
                    <a:pt x="26" y="24"/>
                    <a:pt x="26" y="24"/>
                    <a:pt x="26" y="24"/>
                  </a:cubicBezTo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2"/>
                    <a:pt x="11" y="22"/>
                    <a:pt x="11" y="22"/>
                  </a:cubicBezTo>
                  <a:moveTo>
                    <a:pt x="28" y="24"/>
                  </a:moveTo>
                  <a:cubicBezTo>
                    <a:pt x="28" y="23"/>
                    <a:pt x="28" y="22"/>
                    <a:pt x="28" y="2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9" y="23"/>
                    <a:pt x="28" y="24"/>
                    <a:pt x="28" y="24"/>
                  </a:cubicBezTo>
                  <a:moveTo>
                    <a:pt x="30" y="23"/>
                  </a:moveTo>
                  <a:cubicBezTo>
                    <a:pt x="30" y="22"/>
                    <a:pt x="30" y="22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moveTo>
                    <a:pt x="31" y="23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31" y="23"/>
                    <a:pt x="31" y="23"/>
                    <a:pt x="31" y="23"/>
                  </a:cubicBezTo>
                  <a:moveTo>
                    <a:pt x="10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10" y="23"/>
                    <a:pt x="10" y="23"/>
                  </a:cubicBezTo>
                  <a:moveTo>
                    <a:pt x="9" y="22"/>
                  </a:moveTo>
                  <a:cubicBezTo>
                    <a:pt x="9" y="22"/>
                    <a:pt x="8" y="21"/>
                    <a:pt x="8" y="21"/>
                  </a:cubicBezTo>
                  <a:cubicBezTo>
                    <a:pt x="8" y="20"/>
                    <a:pt x="8" y="19"/>
                    <a:pt x="8" y="18"/>
                  </a:cubicBezTo>
                  <a:cubicBezTo>
                    <a:pt x="8" y="19"/>
                    <a:pt x="9" y="19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2"/>
                    <a:pt x="9" y="22"/>
                    <a:pt x="9" y="22"/>
                  </a:cubicBezTo>
                  <a:moveTo>
                    <a:pt x="7" y="20"/>
                  </a:moveTo>
                  <a:cubicBezTo>
                    <a:pt x="7" y="20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20"/>
                  </a:cubicBezTo>
                  <a:moveTo>
                    <a:pt x="5" y="18"/>
                  </a:moveTo>
                  <a:cubicBezTo>
                    <a:pt x="5" y="18"/>
                    <a:pt x="5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8"/>
                    <a:pt x="5" y="18"/>
                    <a:pt x="5" y="18"/>
                  </a:cubicBezTo>
                  <a:moveTo>
                    <a:pt x="26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5"/>
                    <a:pt x="27" y="16"/>
                  </a:cubicBezTo>
                  <a:cubicBezTo>
                    <a:pt x="26" y="16"/>
                    <a:pt x="26" y="16"/>
                    <a:pt x="26" y="16"/>
                  </a:cubicBezTo>
                  <a:moveTo>
                    <a:pt x="4" y="17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4"/>
                    <a:pt x="2" y="14"/>
                    <a:pt x="2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5"/>
                    <a:pt x="4" y="16"/>
                    <a:pt x="4" y="17"/>
                  </a:cubicBezTo>
                  <a:moveTo>
                    <a:pt x="28" y="15"/>
                  </a:moveTo>
                  <a:cubicBezTo>
                    <a:pt x="27" y="14"/>
                    <a:pt x="27" y="13"/>
                    <a:pt x="27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3"/>
                    <a:pt x="28" y="14"/>
                    <a:pt x="28" y="15"/>
                  </a:cubicBezTo>
                  <a:moveTo>
                    <a:pt x="28" y="11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0"/>
                    <a:pt x="29" y="11"/>
                    <a:pt x="28" y="11"/>
                  </a:cubicBezTo>
                  <a:moveTo>
                    <a:pt x="29" y="7"/>
                  </a:moveTo>
                  <a:cubicBezTo>
                    <a:pt x="29" y="7"/>
                    <a:pt x="29" y="6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4"/>
                    <a:pt x="29" y="5"/>
                    <a:pt x="30" y="6"/>
                  </a:cubicBezTo>
                  <a:cubicBezTo>
                    <a:pt x="30" y="6"/>
                    <a:pt x="29" y="7"/>
                    <a:pt x="29" y="7"/>
                  </a:cubicBezTo>
                  <a:moveTo>
                    <a:pt x="19" y="20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19" y="15"/>
                    <a:pt x="19" y="10"/>
                    <a:pt x="20" y="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8" y="16"/>
                    <a:pt x="30" y="16"/>
                    <a:pt x="31" y="15"/>
                  </a:cubicBezTo>
                  <a:cubicBezTo>
                    <a:pt x="31" y="16"/>
                    <a:pt x="32" y="18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1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4"/>
                    <a:pt x="24" y="24"/>
                  </a:cubicBezTo>
                  <a:cubicBezTo>
                    <a:pt x="24" y="25"/>
                    <a:pt x="24" y="25"/>
                    <a:pt x="25" y="26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6"/>
                    <a:pt x="30" y="26"/>
                    <a:pt x="31" y="25"/>
                  </a:cubicBezTo>
                  <a:cubicBezTo>
                    <a:pt x="32" y="25"/>
                    <a:pt x="33" y="25"/>
                    <a:pt x="33" y="25"/>
                  </a:cubicBezTo>
                  <a:cubicBezTo>
                    <a:pt x="34" y="26"/>
                    <a:pt x="35" y="29"/>
                    <a:pt x="35" y="30"/>
                  </a:cubicBezTo>
                  <a:cubicBezTo>
                    <a:pt x="34" y="30"/>
                    <a:pt x="32" y="31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5"/>
                    <a:pt x="28" y="36"/>
                    <a:pt x="28" y="37"/>
                  </a:cubicBezTo>
                  <a:cubicBezTo>
                    <a:pt x="29" y="38"/>
                    <a:pt x="29" y="38"/>
                    <a:pt x="30" y="40"/>
                  </a:cubicBezTo>
                  <a:cubicBezTo>
                    <a:pt x="28" y="40"/>
                    <a:pt x="26" y="40"/>
                    <a:pt x="24" y="42"/>
                  </a:cubicBezTo>
                  <a:cubicBezTo>
                    <a:pt x="23" y="39"/>
                    <a:pt x="23" y="38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6" y="36"/>
                    <a:pt x="13" y="37"/>
                    <a:pt x="12" y="38"/>
                  </a:cubicBezTo>
                  <a:cubicBezTo>
                    <a:pt x="12" y="36"/>
                    <a:pt x="11" y="34"/>
                    <a:pt x="11" y="33"/>
                  </a:cubicBezTo>
                  <a:cubicBezTo>
                    <a:pt x="12" y="32"/>
                    <a:pt x="16" y="31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18" y="26"/>
                    <a:pt x="18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7"/>
                    <a:pt x="10" y="27"/>
                    <a:pt x="8" y="28"/>
                  </a:cubicBezTo>
                  <a:cubicBezTo>
                    <a:pt x="7" y="27"/>
                    <a:pt x="7" y="26"/>
                    <a:pt x="7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2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0" y="19"/>
                    <a:pt x="5" y="15"/>
                    <a:pt x="2" y="11"/>
                  </a:cubicBezTo>
                  <a:cubicBezTo>
                    <a:pt x="3" y="10"/>
                    <a:pt x="7" y="9"/>
                    <a:pt x="8" y="9"/>
                  </a:cubicBezTo>
                  <a:cubicBezTo>
                    <a:pt x="9" y="10"/>
                    <a:pt x="16" y="17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moveTo>
                    <a:pt x="29" y="0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9"/>
                    <a:pt x="18" y="14"/>
                    <a:pt x="18" y="18"/>
                  </a:cubicBezTo>
                  <a:cubicBezTo>
                    <a:pt x="15" y="15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4"/>
                    <a:pt x="1" y="14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9"/>
                    <a:pt x="6" y="20"/>
                    <a:pt x="7" y="21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7" y="23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6"/>
                    <a:pt x="6" y="27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1"/>
                    <a:pt x="10" y="31"/>
                    <a:pt x="11" y="31"/>
                  </a:cubicBezTo>
                  <a:cubicBezTo>
                    <a:pt x="11" y="31"/>
                    <a:pt x="12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2" y="31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6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2" y="40"/>
                    <a:pt x="13" y="41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7" y="41"/>
                    <a:pt x="19" y="40"/>
                    <a:pt x="21" y="39"/>
                  </a:cubicBezTo>
                  <a:cubicBezTo>
                    <a:pt x="22" y="41"/>
                    <a:pt x="23" y="43"/>
                    <a:pt x="24" y="45"/>
                  </a:cubicBezTo>
                  <a:cubicBezTo>
                    <a:pt x="24" y="46"/>
                    <a:pt x="25" y="47"/>
                    <a:pt x="25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7" y="47"/>
                    <a:pt x="28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5"/>
                    <a:pt x="31" y="45"/>
                    <a:pt x="32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3"/>
                    <a:pt x="31" y="42"/>
                    <a:pt x="30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0" y="39"/>
                    <a:pt x="30" y="38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6"/>
                    <a:pt x="35" y="34"/>
                    <a:pt x="36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5" y="25"/>
                    <a:pt x="34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2" y="24"/>
                    <a:pt x="31" y="24"/>
                  </a:cubicBezTo>
                  <a:cubicBezTo>
                    <a:pt x="30" y="25"/>
                    <a:pt x="28" y="25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8" y="25"/>
                    <a:pt x="29" y="24"/>
                    <a:pt x="30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2" y="23"/>
                    <a:pt x="32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18"/>
                    <a:pt x="32" y="1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4"/>
                    <a:pt x="29" y="15"/>
                    <a:pt x="28" y="15"/>
                  </a:cubicBezTo>
                  <a:cubicBezTo>
                    <a:pt x="29" y="14"/>
                    <a:pt x="29" y="13"/>
                    <a:pt x="29" y="12"/>
                  </a:cubicBezTo>
                  <a:cubicBezTo>
                    <a:pt x="29" y="11"/>
                    <a:pt x="30" y="10"/>
                    <a:pt x="30" y="8"/>
                  </a:cubicBezTo>
                  <a:cubicBezTo>
                    <a:pt x="30" y="8"/>
                    <a:pt x="31" y="7"/>
                    <a:pt x="30" y="6"/>
                  </a:cubicBezTo>
                  <a:cubicBezTo>
                    <a:pt x="30" y="4"/>
                    <a:pt x="30" y="2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6" name="Freeform 192"/>
            <p:cNvSpPr>
              <a:spLocks noEditPoints="1"/>
            </p:cNvSpPr>
            <p:nvPr/>
          </p:nvSpPr>
          <p:spPr bwMode="auto">
            <a:xfrm>
              <a:off x="4210" y="2070"/>
              <a:ext cx="76" cy="121"/>
            </a:xfrm>
            <a:custGeom>
              <a:avLst/>
              <a:gdLst>
                <a:gd name="T0" fmla="*/ 24 w 32"/>
                <a:gd name="T1" fmla="*/ 50 h 51"/>
                <a:gd name="T2" fmla="*/ 22 w 32"/>
                <a:gd name="T3" fmla="*/ 49 h 51"/>
                <a:gd name="T4" fmla="*/ 20 w 32"/>
                <a:gd name="T5" fmla="*/ 49 h 51"/>
                <a:gd name="T6" fmla="*/ 28 w 32"/>
                <a:gd name="T7" fmla="*/ 46 h 51"/>
                <a:gd name="T8" fmla="*/ 16 w 32"/>
                <a:gd name="T9" fmla="*/ 48 h 51"/>
                <a:gd name="T10" fmla="*/ 27 w 32"/>
                <a:gd name="T11" fmla="*/ 49 h 51"/>
                <a:gd name="T12" fmla="*/ 29 w 32"/>
                <a:gd name="T13" fmla="*/ 49 h 51"/>
                <a:gd name="T14" fmla="*/ 16 w 32"/>
                <a:gd name="T15" fmla="*/ 48 h 51"/>
                <a:gd name="T16" fmla="*/ 3 w 32"/>
                <a:gd name="T17" fmla="*/ 46 h 51"/>
                <a:gd name="T18" fmla="*/ 12 w 32"/>
                <a:gd name="T19" fmla="*/ 47 h 51"/>
                <a:gd name="T20" fmla="*/ 5 w 32"/>
                <a:gd name="T21" fmla="*/ 45 h 51"/>
                <a:gd name="T22" fmla="*/ 11 w 32"/>
                <a:gd name="T23" fmla="*/ 44 h 51"/>
                <a:gd name="T24" fmla="*/ 9 w 32"/>
                <a:gd name="T25" fmla="*/ 43 h 51"/>
                <a:gd name="T26" fmla="*/ 9 w 32"/>
                <a:gd name="T27" fmla="*/ 47 h 51"/>
                <a:gd name="T28" fmla="*/ 4 w 32"/>
                <a:gd name="T29" fmla="*/ 43 h 51"/>
                <a:gd name="T30" fmla="*/ 2 w 32"/>
                <a:gd name="T31" fmla="*/ 41 h 51"/>
                <a:gd name="T32" fmla="*/ 1 w 32"/>
                <a:gd name="T33" fmla="*/ 39 h 51"/>
                <a:gd name="T34" fmla="*/ 23 w 32"/>
                <a:gd name="T35" fmla="*/ 29 h 51"/>
                <a:gd name="T36" fmla="*/ 22 w 32"/>
                <a:gd name="T37" fmla="*/ 31 h 51"/>
                <a:gd name="T38" fmla="*/ 20 w 32"/>
                <a:gd name="T39" fmla="*/ 31 h 51"/>
                <a:gd name="T40" fmla="*/ 18 w 32"/>
                <a:gd name="T41" fmla="*/ 31 h 51"/>
                <a:gd name="T42" fmla="*/ 16 w 32"/>
                <a:gd name="T43" fmla="*/ 30 h 51"/>
                <a:gd name="T44" fmla="*/ 4 w 32"/>
                <a:gd name="T45" fmla="*/ 28 h 51"/>
                <a:gd name="T46" fmla="*/ 5 w 32"/>
                <a:gd name="T47" fmla="*/ 31 h 51"/>
                <a:gd name="T48" fmla="*/ 7 w 32"/>
                <a:gd name="T49" fmla="*/ 31 h 51"/>
                <a:gd name="T50" fmla="*/ 28 w 32"/>
                <a:gd name="T51" fmla="*/ 15 h 51"/>
                <a:gd name="T52" fmla="*/ 22 w 32"/>
                <a:gd name="T53" fmla="*/ 18 h 51"/>
                <a:gd name="T54" fmla="*/ 20 w 32"/>
                <a:gd name="T55" fmla="*/ 14 h 51"/>
                <a:gd name="T56" fmla="*/ 28 w 32"/>
                <a:gd name="T57" fmla="*/ 14 h 51"/>
                <a:gd name="T58" fmla="*/ 24 w 32"/>
                <a:gd name="T59" fmla="*/ 17 h 51"/>
                <a:gd name="T60" fmla="*/ 26 w 32"/>
                <a:gd name="T61" fmla="*/ 14 h 51"/>
                <a:gd name="T62" fmla="*/ 21 w 32"/>
                <a:gd name="T63" fmla="*/ 11 h 51"/>
                <a:gd name="T64" fmla="*/ 14 w 32"/>
                <a:gd name="T65" fmla="*/ 14 h 51"/>
                <a:gd name="T66" fmla="*/ 21 w 32"/>
                <a:gd name="T67" fmla="*/ 11 h 51"/>
                <a:gd name="T68" fmla="*/ 16 w 32"/>
                <a:gd name="T69" fmla="*/ 11 h 51"/>
                <a:gd name="T70" fmla="*/ 18 w 32"/>
                <a:gd name="T71" fmla="*/ 10 h 51"/>
                <a:gd name="T72" fmla="*/ 7 w 32"/>
                <a:gd name="T73" fmla="*/ 8 h 51"/>
                <a:gd name="T74" fmla="*/ 19 w 32"/>
                <a:gd name="T75" fmla="*/ 9 h 51"/>
                <a:gd name="T76" fmla="*/ 14 w 32"/>
                <a:gd name="T77" fmla="*/ 17 h 51"/>
                <a:gd name="T78" fmla="*/ 16 w 32"/>
                <a:gd name="T79" fmla="*/ 27 h 51"/>
                <a:gd name="T80" fmla="*/ 29 w 32"/>
                <a:gd name="T81" fmla="*/ 38 h 51"/>
                <a:gd name="T82" fmla="*/ 3 w 32"/>
                <a:gd name="T83" fmla="*/ 40 h 51"/>
                <a:gd name="T84" fmla="*/ 9 w 32"/>
                <a:gd name="T85" fmla="*/ 27 h 51"/>
                <a:gd name="T86" fmla="*/ 8 w 32"/>
                <a:gd name="T87" fmla="*/ 27 h 51"/>
                <a:gd name="T88" fmla="*/ 12 w 32"/>
                <a:gd name="T89" fmla="*/ 1 h 51"/>
                <a:gd name="T90" fmla="*/ 1 w 32"/>
                <a:gd name="T91" fmla="*/ 27 h 51"/>
                <a:gd name="T92" fmla="*/ 5 w 32"/>
                <a:gd name="T93" fmla="*/ 32 h 51"/>
                <a:gd name="T94" fmla="*/ 0 w 32"/>
                <a:gd name="T95" fmla="*/ 41 h 51"/>
                <a:gd name="T96" fmla="*/ 4 w 32"/>
                <a:gd name="T97" fmla="*/ 50 h 51"/>
                <a:gd name="T98" fmla="*/ 30 w 32"/>
                <a:gd name="T99" fmla="*/ 50 h 51"/>
                <a:gd name="T100" fmla="*/ 32 w 32"/>
                <a:gd name="T101" fmla="*/ 44 h 51"/>
                <a:gd name="T102" fmla="*/ 30 w 32"/>
                <a:gd name="T103" fmla="*/ 37 h 51"/>
                <a:gd name="T104" fmla="*/ 24 w 32"/>
                <a:gd name="T105" fmla="*/ 32 h 51"/>
                <a:gd name="T106" fmla="*/ 16 w 32"/>
                <a:gd name="T107" fmla="*/ 21 h 51"/>
                <a:gd name="T108" fmla="*/ 20 w 32"/>
                <a:gd name="T109" fmla="*/ 17 h 51"/>
                <a:gd name="T110" fmla="*/ 29 w 32"/>
                <a:gd name="T111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" h="51">
                  <a:moveTo>
                    <a:pt x="21" y="49"/>
                  </a:moveTo>
                  <a:cubicBezTo>
                    <a:pt x="21" y="49"/>
                    <a:pt x="21" y="49"/>
                    <a:pt x="20" y="49"/>
                  </a:cubicBezTo>
                  <a:cubicBezTo>
                    <a:pt x="20" y="49"/>
                    <a:pt x="21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3" y="46"/>
                    <a:pt x="23" y="46"/>
                  </a:cubicBezTo>
                  <a:cubicBezTo>
                    <a:pt x="22" y="47"/>
                    <a:pt x="22" y="48"/>
                    <a:pt x="21" y="49"/>
                  </a:cubicBezTo>
                  <a:moveTo>
                    <a:pt x="24" y="50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48"/>
                    <a:pt x="25" y="47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7" y="46"/>
                    <a:pt x="27" y="46"/>
                  </a:cubicBezTo>
                  <a:cubicBezTo>
                    <a:pt x="26" y="47"/>
                    <a:pt x="26" y="48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0"/>
                    <a:pt x="23" y="50"/>
                    <a:pt x="22" y="49"/>
                  </a:cubicBezTo>
                  <a:cubicBezTo>
                    <a:pt x="22" y="48"/>
                    <a:pt x="23" y="47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5" y="46"/>
                    <a:pt x="25" y="46"/>
                  </a:cubicBezTo>
                  <a:cubicBezTo>
                    <a:pt x="25" y="47"/>
                    <a:pt x="24" y="48"/>
                    <a:pt x="23" y="49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moveTo>
                    <a:pt x="20" y="49"/>
                  </a:moveTo>
                  <a:cubicBezTo>
                    <a:pt x="19" y="49"/>
                    <a:pt x="18" y="49"/>
                    <a:pt x="18" y="48"/>
                  </a:cubicBezTo>
                  <a:cubicBezTo>
                    <a:pt x="18" y="47"/>
                    <a:pt x="19" y="47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1" y="46"/>
                    <a:pt x="21" y="46"/>
                  </a:cubicBezTo>
                  <a:cubicBezTo>
                    <a:pt x="20" y="49"/>
                    <a:pt x="20" y="49"/>
                    <a:pt x="20" y="49"/>
                  </a:cubicBezTo>
                  <a:moveTo>
                    <a:pt x="26" y="50"/>
                  </a:moveTo>
                  <a:cubicBezTo>
                    <a:pt x="26" y="48"/>
                    <a:pt x="27" y="47"/>
                    <a:pt x="28" y="46"/>
                  </a:cubicBezTo>
                  <a:cubicBezTo>
                    <a:pt x="28" y="45"/>
                    <a:pt x="29" y="45"/>
                    <a:pt x="29" y="45"/>
                  </a:cubicBezTo>
                  <a:cubicBezTo>
                    <a:pt x="28" y="47"/>
                    <a:pt x="28" y="48"/>
                    <a:pt x="27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6" y="50"/>
                    <a:pt x="26" y="50"/>
                  </a:cubicBezTo>
                  <a:moveTo>
                    <a:pt x="17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7" y="46"/>
                    <a:pt x="18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8" y="47"/>
                    <a:pt x="17" y="48"/>
                  </a:cubicBezTo>
                  <a:moveTo>
                    <a:pt x="27" y="49"/>
                  </a:moveTo>
                  <a:cubicBezTo>
                    <a:pt x="27" y="49"/>
                    <a:pt x="27" y="49"/>
                    <a:pt x="27" y="49"/>
                  </a:cubicBezTo>
                  <a:cubicBezTo>
                    <a:pt x="28" y="48"/>
                    <a:pt x="29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9"/>
                    <a:pt x="30" y="49"/>
                  </a:cubicBezTo>
                  <a:cubicBezTo>
                    <a:pt x="29" y="49"/>
                    <a:pt x="28" y="49"/>
                    <a:pt x="27" y="49"/>
                  </a:cubicBezTo>
                  <a:moveTo>
                    <a:pt x="16" y="48"/>
                  </a:moveTo>
                  <a:cubicBezTo>
                    <a:pt x="15" y="47"/>
                    <a:pt x="14" y="47"/>
                    <a:pt x="13" y="47"/>
                  </a:cubicBezTo>
                  <a:cubicBezTo>
                    <a:pt x="14" y="46"/>
                    <a:pt x="14" y="45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5"/>
                    <a:pt x="17" y="45"/>
                  </a:cubicBezTo>
                  <a:cubicBezTo>
                    <a:pt x="17" y="46"/>
                    <a:pt x="16" y="47"/>
                    <a:pt x="16" y="48"/>
                  </a:cubicBezTo>
                  <a:moveTo>
                    <a:pt x="3" y="48"/>
                  </a:moveTo>
                  <a:cubicBezTo>
                    <a:pt x="3" y="47"/>
                    <a:pt x="3" y="47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5"/>
                    <a:pt x="3" y="44"/>
                    <a:pt x="4" y="44"/>
                  </a:cubicBezTo>
                  <a:cubicBezTo>
                    <a:pt x="4" y="45"/>
                    <a:pt x="4" y="46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moveTo>
                    <a:pt x="13" y="47"/>
                  </a:move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6"/>
                    <a:pt x="13" y="45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3" y="46"/>
                    <a:pt x="13" y="47"/>
                  </a:cubicBezTo>
                  <a:moveTo>
                    <a:pt x="4" y="48"/>
                  </a:moveTo>
                  <a:cubicBezTo>
                    <a:pt x="4" y="48"/>
                    <a:pt x="4" y="47"/>
                    <a:pt x="5" y="47"/>
                  </a:cubicBezTo>
                  <a:cubicBezTo>
                    <a:pt x="5" y="46"/>
                    <a:pt x="5" y="46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6" y="45"/>
                    <a:pt x="6" y="44"/>
                    <a:pt x="7" y="44"/>
                  </a:cubicBezTo>
                  <a:cubicBezTo>
                    <a:pt x="6" y="45"/>
                    <a:pt x="5" y="47"/>
                    <a:pt x="4" y="48"/>
                  </a:cubicBezTo>
                  <a:moveTo>
                    <a:pt x="9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3" y="44"/>
                  </a:cubicBezTo>
                  <a:cubicBezTo>
                    <a:pt x="12" y="45"/>
                    <a:pt x="12" y="46"/>
                    <a:pt x="11" y="47"/>
                  </a:cubicBezTo>
                  <a:cubicBezTo>
                    <a:pt x="11" y="47"/>
                    <a:pt x="10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moveTo>
                    <a:pt x="5" y="48"/>
                  </a:moveTo>
                  <a:cubicBezTo>
                    <a:pt x="6" y="47"/>
                    <a:pt x="7" y="45"/>
                    <a:pt x="7" y="44"/>
                  </a:cubicBezTo>
                  <a:cubicBezTo>
                    <a:pt x="8" y="44"/>
                    <a:pt x="8" y="44"/>
                    <a:pt x="9" y="43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6" y="48"/>
                    <a:pt x="6" y="48"/>
                    <a:pt x="5" y="48"/>
                  </a:cubicBezTo>
                  <a:moveTo>
                    <a:pt x="7" y="47"/>
                  </a:moveTo>
                  <a:cubicBezTo>
                    <a:pt x="9" y="43"/>
                    <a:pt x="9" y="43"/>
                    <a:pt x="9" y="43"/>
                  </a:cubicBezTo>
                  <a:cubicBezTo>
                    <a:pt x="10" y="43"/>
                    <a:pt x="10" y="44"/>
                    <a:pt x="10" y="44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8" y="47"/>
                    <a:pt x="7" y="47"/>
                  </a:cubicBezTo>
                  <a:moveTo>
                    <a:pt x="2" y="46"/>
                  </a:move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3"/>
                    <a:pt x="3" y="42"/>
                  </a:cubicBezTo>
                  <a:cubicBezTo>
                    <a:pt x="3" y="42"/>
                    <a:pt x="3" y="43"/>
                    <a:pt x="4" y="43"/>
                  </a:cubicBezTo>
                  <a:cubicBezTo>
                    <a:pt x="3" y="44"/>
                    <a:pt x="3" y="45"/>
                    <a:pt x="2" y="46"/>
                  </a:cubicBezTo>
                  <a:moveTo>
                    <a:pt x="1" y="44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2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2" y="42"/>
                    <a:pt x="2" y="43"/>
                    <a:pt x="1" y="44"/>
                  </a:cubicBezTo>
                  <a:moveTo>
                    <a:pt x="1" y="42"/>
                  </a:moveTo>
                  <a:cubicBezTo>
                    <a:pt x="1" y="42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0"/>
                    <a:pt x="1" y="40"/>
                    <a:pt x="1" y="39"/>
                  </a:cubicBezTo>
                  <a:cubicBezTo>
                    <a:pt x="1" y="40"/>
                    <a:pt x="2" y="40"/>
                    <a:pt x="2" y="40"/>
                  </a:cubicBezTo>
                  <a:cubicBezTo>
                    <a:pt x="1" y="41"/>
                    <a:pt x="1" y="42"/>
                    <a:pt x="1" y="42"/>
                  </a:cubicBezTo>
                  <a:moveTo>
                    <a:pt x="23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0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30"/>
                    <a:pt x="23" y="30"/>
                    <a:pt x="23" y="31"/>
                  </a:cubicBezTo>
                  <a:moveTo>
                    <a:pt x="22" y="31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2" y="30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moveTo>
                    <a:pt x="20" y="31"/>
                  </a:moveTo>
                  <a:cubicBezTo>
                    <a:pt x="19" y="31"/>
                    <a:pt x="19" y="31"/>
                    <a:pt x="18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8"/>
                    <a:pt x="21" y="28"/>
                    <a:pt x="22" y="29"/>
                  </a:cubicBezTo>
                  <a:cubicBezTo>
                    <a:pt x="21" y="29"/>
                    <a:pt x="20" y="30"/>
                    <a:pt x="20" y="31"/>
                  </a:cubicBezTo>
                  <a:moveTo>
                    <a:pt x="18" y="31"/>
                  </a:moveTo>
                  <a:cubicBezTo>
                    <a:pt x="17" y="31"/>
                    <a:pt x="17" y="31"/>
                    <a:pt x="16" y="31"/>
                  </a:cubicBezTo>
                  <a:cubicBezTo>
                    <a:pt x="17" y="30"/>
                    <a:pt x="17" y="29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8"/>
                    <a:pt x="19" y="28"/>
                  </a:cubicBezTo>
                  <a:cubicBezTo>
                    <a:pt x="19" y="29"/>
                    <a:pt x="19" y="29"/>
                    <a:pt x="18" y="30"/>
                  </a:cubicBezTo>
                  <a:cubicBezTo>
                    <a:pt x="18" y="30"/>
                    <a:pt x="18" y="31"/>
                    <a:pt x="18" y="31"/>
                  </a:cubicBezTo>
                  <a:moveTo>
                    <a:pt x="2" y="30"/>
                  </a:moveTo>
                  <a:cubicBezTo>
                    <a:pt x="2" y="29"/>
                    <a:pt x="2" y="29"/>
                    <a:pt x="2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0"/>
                    <a:pt x="2" y="30"/>
                  </a:cubicBezTo>
                  <a:moveTo>
                    <a:pt x="16" y="30"/>
                  </a:moveTo>
                  <a:cubicBezTo>
                    <a:pt x="16" y="30"/>
                    <a:pt x="16" y="29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6" y="30"/>
                    <a:pt x="16" y="30"/>
                  </a:cubicBezTo>
                  <a:moveTo>
                    <a:pt x="3" y="31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29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moveTo>
                    <a:pt x="4" y="31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6" y="28"/>
                    <a:pt x="6" y="28"/>
                  </a:cubicBezTo>
                  <a:cubicBezTo>
                    <a:pt x="6" y="29"/>
                    <a:pt x="5" y="30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5" y="31"/>
                  </a:move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7" y="30"/>
                    <a:pt x="7" y="31"/>
                  </a:cubicBezTo>
                  <a:cubicBezTo>
                    <a:pt x="6" y="31"/>
                    <a:pt x="6" y="31"/>
                    <a:pt x="5" y="31"/>
                  </a:cubicBezTo>
                  <a:moveTo>
                    <a:pt x="7" y="21"/>
                  </a:moveTo>
                  <a:cubicBezTo>
                    <a:pt x="7" y="20"/>
                    <a:pt x="7" y="19"/>
                    <a:pt x="7" y="18"/>
                  </a:cubicBezTo>
                  <a:cubicBezTo>
                    <a:pt x="7" y="19"/>
                    <a:pt x="7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moveTo>
                    <a:pt x="28" y="16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moveTo>
                    <a:pt x="22" y="17"/>
                  </a:moveTo>
                  <a:cubicBezTo>
                    <a:pt x="22" y="16"/>
                    <a:pt x="22" y="15"/>
                    <a:pt x="22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5"/>
                    <a:pt x="22" y="16"/>
                    <a:pt x="22" y="17"/>
                  </a:cubicBezTo>
                  <a:moveTo>
                    <a:pt x="22" y="18"/>
                  </a:moveTo>
                  <a:cubicBezTo>
                    <a:pt x="22" y="17"/>
                    <a:pt x="23" y="15"/>
                    <a:pt x="24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5"/>
                    <a:pt x="23" y="16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2" y="17"/>
                    <a:pt x="22" y="18"/>
                  </a:cubicBezTo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27" y="16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4"/>
                    <a:pt x="28" y="14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moveTo>
                    <a:pt x="24" y="17"/>
                  </a:moveTo>
                  <a:cubicBezTo>
                    <a:pt x="24" y="16"/>
                    <a:pt x="25" y="15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6"/>
                    <a:pt x="26" y="15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5" y="16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moveTo>
                    <a:pt x="20" y="14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0" y="13"/>
                    <a:pt x="20" y="14"/>
                  </a:cubicBezTo>
                  <a:moveTo>
                    <a:pt x="14" y="14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2"/>
                    <a:pt x="15" y="13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9" y="13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3"/>
                    <a:pt x="19" y="13"/>
                    <a:pt x="19" y="13"/>
                  </a:cubicBezTo>
                  <a:moveTo>
                    <a:pt x="1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3"/>
                    <a:pt x="16" y="12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6" y="11"/>
                    <a:pt x="16" y="13"/>
                    <a:pt x="15" y="14"/>
                  </a:cubicBezTo>
                  <a:cubicBezTo>
                    <a:pt x="15" y="14"/>
                    <a:pt x="15" y="15"/>
                    <a:pt x="14" y="15"/>
                  </a:cubicBezTo>
                  <a:moveTo>
                    <a:pt x="16" y="13"/>
                  </a:moveTo>
                  <a:cubicBezTo>
                    <a:pt x="17" y="12"/>
                    <a:pt x="17" y="11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8" y="22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6" y="12"/>
                    <a:pt x="7" y="8"/>
                  </a:cubicBezTo>
                  <a:cubicBezTo>
                    <a:pt x="7" y="6"/>
                    <a:pt x="10" y="3"/>
                    <a:pt x="12" y="2"/>
                  </a:cubicBezTo>
                  <a:cubicBezTo>
                    <a:pt x="13" y="2"/>
                    <a:pt x="15" y="1"/>
                    <a:pt x="17" y="1"/>
                  </a:cubicBezTo>
                  <a:cubicBezTo>
                    <a:pt x="19" y="1"/>
                    <a:pt x="22" y="2"/>
                    <a:pt x="24" y="3"/>
                  </a:cubicBezTo>
                  <a:cubicBezTo>
                    <a:pt x="27" y="5"/>
                    <a:pt x="28" y="8"/>
                    <a:pt x="29" y="12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2"/>
                    <a:pt x="22" y="10"/>
                    <a:pt x="21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6" y="9"/>
                    <a:pt x="14" y="10"/>
                    <a:pt x="13" y="12"/>
                  </a:cubicBezTo>
                  <a:cubicBezTo>
                    <a:pt x="13" y="13"/>
                    <a:pt x="13" y="14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4" y="17"/>
                  </a:cubicBezTo>
                  <a:cubicBezTo>
                    <a:pt x="14" y="19"/>
                    <a:pt x="14" y="21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4"/>
                    <a:pt x="24" y="26"/>
                    <a:pt x="24" y="28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7" y="27"/>
                    <a:pt x="16" y="27"/>
                    <a:pt x="16" y="27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31"/>
                    <a:pt x="14" y="34"/>
                    <a:pt x="12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7"/>
                    <a:pt x="17" y="39"/>
                    <a:pt x="23" y="39"/>
                  </a:cubicBezTo>
                  <a:cubicBezTo>
                    <a:pt x="25" y="39"/>
                    <a:pt x="27" y="39"/>
                    <a:pt x="29" y="38"/>
                  </a:cubicBezTo>
                  <a:cubicBezTo>
                    <a:pt x="30" y="40"/>
                    <a:pt x="30" y="41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4"/>
                    <a:pt x="27" y="45"/>
                    <a:pt x="24" y="45"/>
                  </a:cubicBezTo>
                  <a:cubicBezTo>
                    <a:pt x="22" y="45"/>
                    <a:pt x="20" y="45"/>
                    <a:pt x="18" y="44"/>
                  </a:cubicBezTo>
                  <a:cubicBezTo>
                    <a:pt x="14" y="43"/>
                    <a:pt x="11" y="42"/>
                    <a:pt x="9" y="42"/>
                  </a:cubicBezTo>
                  <a:cubicBezTo>
                    <a:pt x="7" y="42"/>
                    <a:pt x="6" y="43"/>
                    <a:pt x="5" y="44"/>
                  </a:cubicBezTo>
                  <a:cubicBezTo>
                    <a:pt x="5" y="42"/>
                    <a:pt x="4" y="41"/>
                    <a:pt x="3" y="40"/>
                  </a:cubicBezTo>
                  <a:cubicBezTo>
                    <a:pt x="3" y="40"/>
                    <a:pt x="2" y="39"/>
                    <a:pt x="2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4" y="36"/>
                    <a:pt x="6" y="34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8" y="31"/>
                    <a:pt x="9" y="29"/>
                    <a:pt x="9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7"/>
                    <a:pt x="5" y="27"/>
                    <a:pt x="2" y="27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moveTo>
                    <a:pt x="17" y="0"/>
                  </a:moveTo>
                  <a:cubicBezTo>
                    <a:pt x="15" y="0"/>
                    <a:pt x="13" y="0"/>
                    <a:pt x="12" y="1"/>
                  </a:cubicBezTo>
                  <a:cubicBezTo>
                    <a:pt x="9" y="2"/>
                    <a:pt x="6" y="5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2"/>
                    <a:pt x="5" y="17"/>
                    <a:pt x="6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3" y="32"/>
                    <a:pt x="4" y="32"/>
                    <a:pt x="5" y="32"/>
                  </a:cubicBezTo>
                  <a:cubicBezTo>
                    <a:pt x="5" y="32"/>
                    <a:pt x="5" y="32"/>
                    <a:pt x="6" y="32"/>
                  </a:cubicBezTo>
                  <a:cubicBezTo>
                    <a:pt x="5" y="34"/>
                    <a:pt x="3" y="35"/>
                    <a:pt x="1" y="3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0" y="39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3"/>
                    <a:pt x="0" y="44"/>
                    <a:pt x="0" y="44"/>
                  </a:cubicBezTo>
                  <a:cubicBezTo>
                    <a:pt x="1" y="45"/>
                    <a:pt x="1" y="46"/>
                    <a:pt x="2" y="47"/>
                  </a:cubicBezTo>
                  <a:cubicBezTo>
                    <a:pt x="2" y="48"/>
                    <a:pt x="3" y="49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49"/>
                    <a:pt x="8" y="48"/>
                    <a:pt x="10" y="48"/>
                  </a:cubicBezTo>
                  <a:cubicBezTo>
                    <a:pt x="10" y="48"/>
                    <a:pt x="11" y="48"/>
                    <a:pt x="12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4" y="48"/>
                    <a:pt x="15" y="49"/>
                    <a:pt x="16" y="49"/>
                  </a:cubicBezTo>
                  <a:cubicBezTo>
                    <a:pt x="16" y="49"/>
                    <a:pt x="17" y="49"/>
                    <a:pt x="17" y="49"/>
                  </a:cubicBezTo>
                  <a:cubicBezTo>
                    <a:pt x="19" y="50"/>
                    <a:pt x="22" y="51"/>
                    <a:pt x="25" y="51"/>
                  </a:cubicBezTo>
                  <a:cubicBezTo>
                    <a:pt x="27" y="51"/>
                    <a:pt x="28" y="51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1"/>
                    <a:pt x="31" y="40"/>
                    <a:pt x="31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7" y="38"/>
                    <a:pt x="25" y="38"/>
                    <a:pt x="23" y="38"/>
                  </a:cubicBezTo>
                  <a:cubicBezTo>
                    <a:pt x="18" y="38"/>
                    <a:pt x="15" y="37"/>
                    <a:pt x="13" y="36"/>
                  </a:cubicBezTo>
                  <a:cubicBezTo>
                    <a:pt x="14" y="35"/>
                    <a:pt x="15" y="34"/>
                    <a:pt x="16" y="32"/>
                  </a:cubicBezTo>
                  <a:cubicBezTo>
                    <a:pt x="19" y="32"/>
                    <a:pt x="21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5" y="30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6"/>
                    <a:pt x="25" y="24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19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6"/>
                    <a:pt x="16" y="14"/>
                    <a:pt x="17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5"/>
                  </a:cubicBezTo>
                  <a:cubicBezTo>
                    <a:pt x="20" y="15"/>
                    <a:pt x="20" y="16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6" y="17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9" y="7"/>
                    <a:pt x="27" y="4"/>
                    <a:pt x="24" y="2"/>
                  </a:cubicBezTo>
                  <a:cubicBezTo>
                    <a:pt x="22" y="1"/>
                    <a:pt x="19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7" name="Freeform 193"/>
            <p:cNvSpPr>
              <a:spLocks noEditPoints="1"/>
            </p:cNvSpPr>
            <p:nvPr/>
          </p:nvSpPr>
          <p:spPr bwMode="auto">
            <a:xfrm>
              <a:off x="3546" y="2115"/>
              <a:ext cx="105" cy="64"/>
            </a:xfrm>
            <a:custGeom>
              <a:avLst/>
              <a:gdLst>
                <a:gd name="T0" fmla="*/ 35 w 44"/>
                <a:gd name="T1" fmla="*/ 26 h 27"/>
                <a:gd name="T2" fmla="*/ 43 w 44"/>
                <a:gd name="T3" fmla="*/ 14 h 27"/>
                <a:gd name="T4" fmla="*/ 43 w 44"/>
                <a:gd name="T5" fmla="*/ 26 h 27"/>
                <a:gd name="T6" fmla="*/ 35 w 44"/>
                <a:gd name="T7" fmla="*/ 26 h 27"/>
                <a:gd name="T8" fmla="*/ 5 w 44"/>
                <a:gd name="T9" fmla="*/ 26 h 27"/>
                <a:gd name="T10" fmla="*/ 2 w 44"/>
                <a:gd name="T11" fmla="*/ 26 h 27"/>
                <a:gd name="T12" fmla="*/ 2 w 44"/>
                <a:gd name="T13" fmla="*/ 10 h 27"/>
                <a:gd name="T14" fmla="*/ 1 w 44"/>
                <a:gd name="T15" fmla="*/ 8 h 27"/>
                <a:gd name="T16" fmla="*/ 2 w 44"/>
                <a:gd name="T17" fmla="*/ 2 h 27"/>
                <a:gd name="T18" fmla="*/ 2 w 44"/>
                <a:gd name="T19" fmla="*/ 1 h 27"/>
                <a:gd name="T20" fmla="*/ 21 w 44"/>
                <a:gd name="T21" fmla="*/ 1 h 27"/>
                <a:gd name="T22" fmla="*/ 4 w 44"/>
                <a:gd name="T23" fmla="*/ 25 h 27"/>
                <a:gd name="T24" fmla="*/ 5 w 44"/>
                <a:gd name="T25" fmla="*/ 26 h 27"/>
                <a:gd name="T26" fmla="*/ 5 w 44"/>
                <a:gd name="T27" fmla="*/ 26 h 27"/>
                <a:gd name="T28" fmla="*/ 22 w 44"/>
                <a:gd name="T29" fmla="*/ 1 h 27"/>
                <a:gd name="T30" fmla="*/ 30 w 44"/>
                <a:gd name="T31" fmla="*/ 1 h 27"/>
                <a:gd name="T32" fmla="*/ 13 w 44"/>
                <a:gd name="T33" fmla="*/ 25 h 27"/>
                <a:gd name="T34" fmla="*/ 13 w 44"/>
                <a:gd name="T35" fmla="*/ 26 h 27"/>
                <a:gd name="T36" fmla="*/ 11 w 44"/>
                <a:gd name="T37" fmla="*/ 26 h 27"/>
                <a:gd name="T38" fmla="*/ 10 w 44"/>
                <a:gd name="T39" fmla="*/ 26 h 27"/>
                <a:gd name="T40" fmla="*/ 6 w 44"/>
                <a:gd name="T41" fmla="*/ 26 h 27"/>
                <a:gd name="T42" fmla="*/ 5 w 44"/>
                <a:gd name="T43" fmla="*/ 26 h 27"/>
                <a:gd name="T44" fmla="*/ 14 w 44"/>
                <a:gd name="T45" fmla="*/ 26 h 27"/>
                <a:gd name="T46" fmla="*/ 31 w 44"/>
                <a:gd name="T47" fmla="*/ 1 h 27"/>
                <a:gd name="T48" fmla="*/ 38 w 44"/>
                <a:gd name="T49" fmla="*/ 1 h 27"/>
                <a:gd name="T50" fmla="*/ 43 w 44"/>
                <a:gd name="T51" fmla="*/ 1 h 27"/>
                <a:gd name="T52" fmla="*/ 43 w 44"/>
                <a:gd name="T53" fmla="*/ 3 h 27"/>
                <a:gd name="T54" fmla="*/ 43 w 44"/>
                <a:gd name="T55" fmla="*/ 3 h 27"/>
                <a:gd name="T56" fmla="*/ 43 w 44"/>
                <a:gd name="T57" fmla="*/ 13 h 27"/>
                <a:gd name="T58" fmla="*/ 43 w 44"/>
                <a:gd name="T59" fmla="*/ 13 h 27"/>
                <a:gd name="T60" fmla="*/ 34 w 44"/>
                <a:gd name="T61" fmla="*/ 25 h 27"/>
                <a:gd name="T62" fmla="*/ 35 w 44"/>
                <a:gd name="T63" fmla="*/ 26 h 27"/>
                <a:gd name="T64" fmla="*/ 14 w 44"/>
                <a:gd name="T65" fmla="*/ 26 h 27"/>
                <a:gd name="T66" fmla="*/ 22 w 44"/>
                <a:gd name="T67" fmla="*/ 0 h 27"/>
                <a:gd name="T68" fmla="*/ 22 w 44"/>
                <a:gd name="T69" fmla="*/ 0 h 27"/>
                <a:gd name="T70" fmla="*/ 2 w 44"/>
                <a:gd name="T71" fmla="*/ 0 h 27"/>
                <a:gd name="T72" fmla="*/ 1 w 44"/>
                <a:gd name="T73" fmla="*/ 1 h 27"/>
                <a:gd name="T74" fmla="*/ 0 w 44"/>
                <a:gd name="T75" fmla="*/ 8 h 27"/>
                <a:gd name="T76" fmla="*/ 1 w 44"/>
                <a:gd name="T77" fmla="*/ 10 h 27"/>
                <a:gd name="T78" fmla="*/ 1 w 44"/>
                <a:gd name="T79" fmla="*/ 26 h 27"/>
                <a:gd name="T80" fmla="*/ 2 w 44"/>
                <a:gd name="T81" fmla="*/ 27 h 27"/>
                <a:gd name="T82" fmla="*/ 6 w 44"/>
                <a:gd name="T83" fmla="*/ 27 h 27"/>
                <a:gd name="T84" fmla="*/ 10 w 44"/>
                <a:gd name="T85" fmla="*/ 27 h 27"/>
                <a:gd name="T86" fmla="*/ 43 w 44"/>
                <a:gd name="T87" fmla="*/ 27 h 27"/>
                <a:gd name="T88" fmla="*/ 44 w 44"/>
                <a:gd name="T89" fmla="*/ 26 h 27"/>
                <a:gd name="T90" fmla="*/ 44 w 44"/>
                <a:gd name="T91" fmla="*/ 3 h 27"/>
                <a:gd name="T92" fmla="*/ 44 w 44"/>
                <a:gd name="T93" fmla="*/ 3 h 27"/>
                <a:gd name="T94" fmla="*/ 44 w 44"/>
                <a:gd name="T95" fmla="*/ 1 h 27"/>
                <a:gd name="T96" fmla="*/ 43 w 44"/>
                <a:gd name="T97" fmla="*/ 0 h 27"/>
                <a:gd name="T98" fmla="*/ 22 w 44"/>
                <a:gd name="T99" fmla="*/ 0 h 27"/>
                <a:gd name="T100" fmla="*/ 22 w 44"/>
                <a:gd name="T10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" h="27">
                  <a:moveTo>
                    <a:pt x="35" y="26"/>
                  </a:moveTo>
                  <a:cubicBezTo>
                    <a:pt x="38" y="22"/>
                    <a:pt x="40" y="18"/>
                    <a:pt x="43" y="14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5" y="26"/>
                    <a:pt x="35" y="26"/>
                    <a:pt x="35" y="26"/>
                  </a:cubicBezTo>
                  <a:moveTo>
                    <a:pt x="5" y="26"/>
                  </a:moveTo>
                  <a:cubicBezTo>
                    <a:pt x="3" y="26"/>
                    <a:pt x="2" y="26"/>
                    <a:pt x="2" y="2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6"/>
                    <a:pt x="1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5" y="9"/>
                    <a:pt x="9" y="17"/>
                    <a:pt x="4" y="25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5" y="26"/>
                  </a:moveTo>
                  <a:cubicBezTo>
                    <a:pt x="10" y="17"/>
                    <a:pt x="16" y="9"/>
                    <a:pt x="22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4" y="9"/>
                    <a:pt x="18" y="17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7" y="26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14" y="26"/>
                  </a:moveTo>
                  <a:cubicBezTo>
                    <a:pt x="20" y="17"/>
                    <a:pt x="25" y="9"/>
                    <a:pt x="3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2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0" y="17"/>
                    <a:pt x="37" y="21"/>
                    <a:pt x="34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14" y="26"/>
                    <a:pt x="14" y="26"/>
                    <a:pt x="14" y="26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7"/>
                    <a:pt x="2" y="27"/>
                  </a:cubicBezTo>
                  <a:cubicBezTo>
                    <a:pt x="3" y="27"/>
                    <a:pt x="4" y="27"/>
                    <a:pt x="6" y="27"/>
                  </a:cubicBezTo>
                  <a:cubicBezTo>
                    <a:pt x="7" y="27"/>
                    <a:pt x="9" y="27"/>
                    <a:pt x="1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4" y="1"/>
                    <a:pt x="44" y="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8" name="Freeform 194"/>
            <p:cNvSpPr>
              <a:spLocks noEditPoints="1"/>
            </p:cNvSpPr>
            <p:nvPr/>
          </p:nvSpPr>
          <p:spPr bwMode="auto">
            <a:xfrm>
              <a:off x="3499" y="2267"/>
              <a:ext cx="104" cy="95"/>
            </a:xfrm>
            <a:custGeom>
              <a:avLst/>
              <a:gdLst>
                <a:gd name="T0" fmla="*/ 4 w 44"/>
                <a:gd name="T1" fmla="*/ 36 h 40"/>
                <a:gd name="T2" fmla="*/ 16 w 44"/>
                <a:gd name="T3" fmla="*/ 39 h 40"/>
                <a:gd name="T4" fmla="*/ 16 w 44"/>
                <a:gd name="T5" fmla="*/ 39 h 40"/>
                <a:gd name="T6" fmla="*/ 28 w 44"/>
                <a:gd name="T7" fmla="*/ 34 h 40"/>
                <a:gd name="T8" fmla="*/ 30 w 44"/>
                <a:gd name="T9" fmla="*/ 15 h 40"/>
                <a:gd name="T10" fmla="*/ 35 w 44"/>
                <a:gd name="T11" fmla="*/ 12 h 40"/>
                <a:gd name="T12" fmla="*/ 37 w 44"/>
                <a:gd name="T13" fmla="*/ 20 h 40"/>
                <a:gd name="T14" fmla="*/ 30 w 44"/>
                <a:gd name="T15" fmla="*/ 20 h 40"/>
                <a:gd name="T16" fmla="*/ 35 w 44"/>
                <a:gd name="T17" fmla="*/ 8 h 40"/>
                <a:gd name="T18" fmla="*/ 33 w 44"/>
                <a:gd name="T19" fmla="*/ 26 h 40"/>
                <a:gd name="T20" fmla="*/ 30 w 44"/>
                <a:gd name="T21" fmla="*/ 22 h 40"/>
                <a:gd name="T22" fmla="*/ 39 w 44"/>
                <a:gd name="T23" fmla="*/ 13 h 40"/>
                <a:gd name="T24" fmla="*/ 31 w 44"/>
                <a:gd name="T25" fmla="*/ 12 h 40"/>
                <a:gd name="T26" fmla="*/ 30 w 44"/>
                <a:gd name="T27" fmla="*/ 11 h 40"/>
                <a:gd name="T28" fmla="*/ 29 w 44"/>
                <a:gd name="T29" fmla="*/ 8 h 40"/>
                <a:gd name="T30" fmla="*/ 24 w 44"/>
                <a:gd name="T31" fmla="*/ 15 h 40"/>
                <a:gd name="T32" fmla="*/ 24 w 44"/>
                <a:gd name="T33" fmla="*/ 15 h 40"/>
                <a:gd name="T34" fmla="*/ 29 w 44"/>
                <a:gd name="T35" fmla="*/ 10 h 40"/>
                <a:gd name="T36" fmla="*/ 25 w 44"/>
                <a:gd name="T37" fmla="*/ 22 h 40"/>
                <a:gd name="T38" fmla="*/ 25 w 44"/>
                <a:gd name="T39" fmla="*/ 22 h 40"/>
                <a:gd name="T40" fmla="*/ 28 w 44"/>
                <a:gd name="T41" fmla="*/ 20 h 40"/>
                <a:gd name="T42" fmla="*/ 25 w 44"/>
                <a:gd name="T43" fmla="*/ 26 h 40"/>
                <a:gd name="T44" fmla="*/ 28 w 44"/>
                <a:gd name="T45" fmla="*/ 31 h 40"/>
                <a:gd name="T46" fmla="*/ 24 w 44"/>
                <a:gd name="T47" fmla="*/ 36 h 40"/>
                <a:gd name="T48" fmla="*/ 3 w 44"/>
                <a:gd name="T49" fmla="*/ 32 h 40"/>
                <a:gd name="T50" fmla="*/ 5 w 44"/>
                <a:gd name="T51" fmla="*/ 9 h 40"/>
                <a:gd name="T52" fmla="*/ 27 w 44"/>
                <a:gd name="T53" fmla="*/ 9 h 40"/>
                <a:gd name="T54" fmla="*/ 24 w 44"/>
                <a:gd name="T55" fmla="*/ 12 h 40"/>
                <a:gd name="T56" fmla="*/ 8 w 44"/>
                <a:gd name="T57" fmla="*/ 8 h 40"/>
                <a:gd name="T58" fmla="*/ 16 w 44"/>
                <a:gd name="T59" fmla="*/ 5 h 40"/>
                <a:gd name="T60" fmla="*/ 24 w 44"/>
                <a:gd name="T61" fmla="*/ 7 h 40"/>
                <a:gd name="T62" fmla="*/ 23 w 44"/>
                <a:gd name="T63" fmla="*/ 7 h 40"/>
                <a:gd name="T64" fmla="*/ 9 w 44"/>
                <a:gd name="T65" fmla="*/ 7 h 40"/>
                <a:gd name="T66" fmla="*/ 9 w 44"/>
                <a:gd name="T67" fmla="*/ 8 h 40"/>
                <a:gd name="T68" fmla="*/ 22 w 44"/>
                <a:gd name="T69" fmla="*/ 8 h 40"/>
                <a:gd name="T70" fmla="*/ 13 w 44"/>
                <a:gd name="T71" fmla="*/ 7 h 40"/>
                <a:gd name="T72" fmla="*/ 16 w 44"/>
                <a:gd name="T73" fmla="*/ 8 h 40"/>
                <a:gd name="T74" fmla="*/ 15 w 44"/>
                <a:gd name="T75" fmla="*/ 7 h 40"/>
                <a:gd name="T76" fmla="*/ 18 w 44"/>
                <a:gd name="T77" fmla="*/ 8 h 40"/>
                <a:gd name="T78" fmla="*/ 15 w 44"/>
                <a:gd name="T79" fmla="*/ 6 h 40"/>
                <a:gd name="T80" fmla="*/ 21 w 44"/>
                <a:gd name="T81" fmla="*/ 9 h 40"/>
                <a:gd name="T82" fmla="*/ 2 w 44"/>
                <a:gd name="T83" fmla="*/ 6 h 40"/>
                <a:gd name="T84" fmla="*/ 16 w 44"/>
                <a:gd name="T85" fmla="*/ 1 h 40"/>
                <a:gd name="T86" fmla="*/ 27 w 44"/>
                <a:gd name="T87" fmla="*/ 8 h 40"/>
                <a:gd name="T88" fmla="*/ 4 w 44"/>
                <a:gd name="T89" fmla="*/ 8 h 40"/>
                <a:gd name="T90" fmla="*/ 1 w 44"/>
                <a:gd name="T91" fmla="*/ 5 h 40"/>
                <a:gd name="T92" fmla="*/ 1 w 44"/>
                <a:gd name="T93" fmla="*/ 23 h 40"/>
                <a:gd name="T94" fmla="*/ 3 w 44"/>
                <a:gd name="T95" fmla="*/ 34 h 40"/>
                <a:gd name="T96" fmla="*/ 3 w 44"/>
                <a:gd name="T97" fmla="*/ 36 h 40"/>
                <a:gd name="T98" fmla="*/ 3 w 44"/>
                <a:gd name="T99" fmla="*/ 37 h 40"/>
                <a:gd name="T100" fmla="*/ 28 w 44"/>
                <a:gd name="T101" fmla="*/ 37 h 40"/>
                <a:gd name="T102" fmla="*/ 28 w 44"/>
                <a:gd name="T103" fmla="*/ 35 h 40"/>
                <a:gd name="T104" fmla="*/ 29 w 44"/>
                <a:gd name="T105" fmla="*/ 34 h 40"/>
                <a:gd name="T106" fmla="*/ 29 w 44"/>
                <a:gd name="T107" fmla="*/ 25 h 40"/>
                <a:gd name="T108" fmla="*/ 42 w 44"/>
                <a:gd name="T109" fmla="*/ 11 h 40"/>
                <a:gd name="T110" fmla="*/ 30 w 44"/>
                <a:gd name="T111" fmla="*/ 9 h 40"/>
                <a:gd name="T112" fmla="*/ 30 w 44"/>
                <a:gd name="T113" fmla="*/ 5 h 40"/>
                <a:gd name="T114" fmla="*/ 16 w 44"/>
                <a:gd name="T1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" h="40">
                  <a:moveTo>
                    <a:pt x="16" y="39"/>
                  </a:moveTo>
                  <a:cubicBezTo>
                    <a:pt x="15" y="39"/>
                    <a:pt x="14" y="39"/>
                    <a:pt x="12" y="39"/>
                  </a:cubicBezTo>
                  <a:cubicBezTo>
                    <a:pt x="9" y="39"/>
                    <a:pt x="5" y="37"/>
                    <a:pt x="4" y="36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7"/>
                    <a:pt x="9" y="38"/>
                    <a:pt x="14" y="39"/>
                  </a:cubicBezTo>
                  <a:cubicBezTo>
                    <a:pt x="15" y="39"/>
                    <a:pt x="15" y="39"/>
                    <a:pt x="16" y="39"/>
                  </a:cubicBezTo>
                  <a:cubicBezTo>
                    <a:pt x="20" y="39"/>
                    <a:pt x="24" y="38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3" y="39"/>
                    <a:pt x="16" y="39"/>
                  </a:cubicBezTo>
                  <a:moveTo>
                    <a:pt x="24" y="36"/>
                  </a:moveTo>
                  <a:cubicBezTo>
                    <a:pt x="26" y="34"/>
                    <a:pt x="27" y="33"/>
                    <a:pt x="28" y="32"/>
                  </a:cubicBezTo>
                  <a:cubicBezTo>
                    <a:pt x="28" y="32"/>
                    <a:pt x="28" y="33"/>
                    <a:pt x="28" y="34"/>
                  </a:cubicBezTo>
                  <a:cubicBezTo>
                    <a:pt x="27" y="34"/>
                    <a:pt x="26" y="35"/>
                    <a:pt x="24" y="36"/>
                  </a:cubicBezTo>
                  <a:moveTo>
                    <a:pt x="30" y="20"/>
                  </a:moveTo>
                  <a:cubicBezTo>
                    <a:pt x="30" y="19"/>
                    <a:pt x="30" y="17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4"/>
                    <a:pt x="31" y="13"/>
                  </a:cubicBezTo>
                  <a:cubicBezTo>
                    <a:pt x="32" y="12"/>
                    <a:pt x="33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8" y="12"/>
                    <a:pt x="38" y="13"/>
                  </a:cubicBezTo>
                  <a:cubicBezTo>
                    <a:pt x="39" y="16"/>
                    <a:pt x="39" y="18"/>
                    <a:pt x="37" y="20"/>
                  </a:cubicBezTo>
                  <a:cubicBezTo>
                    <a:pt x="36" y="21"/>
                    <a:pt x="35" y="22"/>
                    <a:pt x="33" y="22"/>
                  </a:cubicBezTo>
                  <a:cubicBezTo>
                    <a:pt x="32" y="22"/>
                    <a:pt x="31" y="21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30" y="11"/>
                  </a:moveTo>
                  <a:cubicBezTo>
                    <a:pt x="31" y="9"/>
                    <a:pt x="33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8" y="8"/>
                    <a:pt x="40" y="9"/>
                    <a:pt x="41" y="11"/>
                  </a:cubicBezTo>
                  <a:cubicBezTo>
                    <a:pt x="43" y="16"/>
                    <a:pt x="41" y="21"/>
                    <a:pt x="39" y="23"/>
                  </a:cubicBezTo>
                  <a:cubicBezTo>
                    <a:pt x="37" y="25"/>
                    <a:pt x="35" y="26"/>
                    <a:pt x="33" y="26"/>
                  </a:cubicBezTo>
                  <a:cubicBezTo>
                    <a:pt x="32" y="26"/>
                    <a:pt x="31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4"/>
                    <a:pt x="29" y="23"/>
                    <a:pt x="30" y="22"/>
                  </a:cubicBezTo>
                  <a:cubicBezTo>
                    <a:pt x="31" y="22"/>
                    <a:pt x="32" y="23"/>
                    <a:pt x="33" y="23"/>
                  </a:cubicBezTo>
                  <a:cubicBezTo>
                    <a:pt x="35" y="23"/>
                    <a:pt x="36" y="22"/>
                    <a:pt x="37" y="21"/>
                  </a:cubicBezTo>
                  <a:cubicBezTo>
                    <a:pt x="40" y="19"/>
                    <a:pt x="40" y="16"/>
                    <a:pt x="39" y="13"/>
                  </a:cubicBezTo>
                  <a:cubicBezTo>
                    <a:pt x="38" y="11"/>
                    <a:pt x="37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3" y="11"/>
                    <a:pt x="31" y="12"/>
                    <a:pt x="31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1"/>
                    <a:pt x="28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9"/>
                    <a:pt x="29" y="1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2"/>
                    <a:pt x="29" y="14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8"/>
                    <a:pt x="29" y="19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24"/>
                    <a:pt x="28" y="28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6" y="33"/>
                    <a:pt x="25" y="34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1" y="37"/>
                    <a:pt x="19" y="38"/>
                    <a:pt x="16" y="38"/>
                  </a:cubicBezTo>
                  <a:cubicBezTo>
                    <a:pt x="15" y="38"/>
                    <a:pt x="15" y="38"/>
                    <a:pt x="14" y="38"/>
                  </a:cubicBezTo>
                  <a:cubicBezTo>
                    <a:pt x="6" y="37"/>
                    <a:pt x="3" y="33"/>
                    <a:pt x="3" y="32"/>
                  </a:cubicBezTo>
                  <a:cubicBezTo>
                    <a:pt x="2" y="29"/>
                    <a:pt x="2" y="26"/>
                    <a:pt x="2" y="23"/>
                  </a:cubicBezTo>
                  <a:cubicBezTo>
                    <a:pt x="2" y="18"/>
                    <a:pt x="2" y="12"/>
                    <a:pt x="1" y="8"/>
                  </a:cubicBezTo>
                  <a:cubicBezTo>
                    <a:pt x="2" y="8"/>
                    <a:pt x="3" y="9"/>
                    <a:pt x="5" y="9"/>
                  </a:cubicBezTo>
                  <a:cubicBezTo>
                    <a:pt x="8" y="10"/>
                    <a:pt x="12" y="10"/>
                    <a:pt x="16" y="10"/>
                  </a:cubicBezTo>
                  <a:cubicBezTo>
                    <a:pt x="18" y="10"/>
                    <a:pt x="20" y="10"/>
                    <a:pt x="23" y="10"/>
                  </a:cubicBezTo>
                  <a:cubicBezTo>
                    <a:pt x="24" y="10"/>
                    <a:pt x="26" y="9"/>
                    <a:pt x="27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15" y="9"/>
                  </a:moveTo>
                  <a:cubicBezTo>
                    <a:pt x="13" y="9"/>
                    <a:pt x="11" y="9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1" y="6"/>
                    <a:pt x="13" y="5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20" y="5"/>
                    <a:pt x="21" y="6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1" y="6"/>
                    <a:pt x="20" y="6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3" y="9"/>
                    <a:pt x="15" y="9"/>
                  </a:cubicBezTo>
                  <a:cubicBezTo>
                    <a:pt x="17" y="9"/>
                    <a:pt x="19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19" y="7"/>
                    <a:pt x="16" y="7"/>
                  </a:cubicBezTo>
                  <a:cubicBezTo>
                    <a:pt x="16" y="7"/>
                    <a:pt x="15" y="7"/>
                    <a:pt x="15" y="7"/>
                  </a:cubicBezTo>
                  <a:cubicBezTo>
                    <a:pt x="14" y="7"/>
                    <a:pt x="13" y="7"/>
                    <a:pt x="13" y="7"/>
                  </a:cubicBezTo>
                  <a:cubicBezTo>
                    <a:pt x="13" y="7"/>
                    <a:pt x="14" y="8"/>
                    <a:pt x="15" y="8"/>
                  </a:cubicBezTo>
                  <a:cubicBezTo>
                    <a:pt x="16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8" y="7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5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7"/>
                    <a:pt x="15" y="6"/>
                    <a:pt x="15" y="6"/>
                  </a:cubicBezTo>
                  <a:cubicBezTo>
                    <a:pt x="15" y="6"/>
                    <a:pt x="16" y="6"/>
                    <a:pt x="16" y="6"/>
                  </a:cubicBezTo>
                  <a:cubicBezTo>
                    <a:pt x="19" y="6"/>
                    <a:pt x="22" y="7"/>
                    <a:pt x="22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19" y="9"/>
                    <a:pt x="17" y="9"/>
                    <a:pt x="15" y="9"/>
                  </a:cubicBezTo>
                  <a:moveTo>
                    <a:pt x="4" y="8"/>
                  </a:moveTo>
                  <a:cubicBezTo>
                    <a:pt x="2" y="7"/>
                    <a:pt x="2" y="7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7" y="2"/>
                    <a:pt x="9" y="1"/>
                  </a:cubicBezTo>
                  <a:cubicBezTo>
                    <a:pt x="11" y="1"/>
                    <a:pt x="13" y="1"/>
                    <a:pt x="16" y="1"/>
                  </a:cubicBezTo>
                  <a:cubicBezTo>
                    <a:pt x="20" y="1"/>
                    <a:pt x="25" y="1"/>
                    <a:pt x="26" y="2"/>
                  </a:cubicBezTo>
                  <a:cubicBezTo>
                    <a:pt x="28" y="3"/>
                    <a:pt x="29" y="4"/>
                    <a:pt x="29" y="5"/>
                  </a:cubicBezTo>
                  <a:cubicBezTo>
                    <a:pt x="29" y="6"/>
                    <a:pt x="28" y="7"/>
                    <a:pt x="27" y="8"/>
                  </a:cubicBezTo>
                  <a:cubicBezTo>
                    <a:pt x="26" y="5"/>
                    <a:pt x="22" y="4"/>
                    <a:pt x="16" y="4"/>
                  </a:cubicBezTo>
                  <a:cubicBezTo>
                    <a:pt x="15" y="4"/>
                    <a:pt x="14" y="5"/>
                    <a:pt x="13" y="5"/>
                  </a:cubicBezTo>
                  <a:cubicBezTo>
                    <a:pt x="8" y="5"/>
                    <a:pt x="4" y="7"/>
                    <a:pt x="4" y="8"/>
                  </a:cubicBezTo>
                  <a:moveTo>
                    <a:pt x="16" y="0"/>
                  </a:moveTo>
                  <a:cubicBezTo>
                    <a:pt x="13" y="0"/>
                    <a:pt x="11" y="0"/>
                    <a:pt x="9" y="0"/>
                  </a:cubicBezTo>
                  <a:cubicBezTo>
                    <a:pt x="7" y="1"/>
                    <a:pt x="2" y="3"/>
                    <a:pt x="1" y="5"/>
                  </a:cubicBezTo>
                  <a:cubicBezTo>
                    <a:pt x="1" y="5"/>
                    <a:pt x="0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11"/>
                    <a:pt x="1" y="17"/>
                    <a:pt x="1" y="23"/>
                  </a:cubicBezTo>
                  <a:cubicBezTo>
                    <a:pt x="1" y="27"/>
                    <a:pt x="1" y="30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3"/>
                    <a:pt x="2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5" y="38"/>
                    <a:pt x="9" y="40"/>
                    <a:pt x="12" y="40"/>
                  </a:cubicBezTo>
                  <a:cubicBezTo>
                    <a:pt x="14" y="40"/>
                    <a:pt x="15" y="40"/>
                    <a:pt x="16" y="40"/>
                  </a:cubicBezTo>
                  <a:cubicBezTo>
                    <a:pt x="23" y="40"/>
                    <a:pt x="27" y="38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9" y="35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1"/>
                    <a:pt x="29" y="28"/>
                    <a:pt x="29" y="25"/>
                  </a:cubicBezTo>
                  <a:cubicBezTo>
                    <a:pt x="31" y="26"/>
                    <a:pt x="32" y="27"/>
                    <a:pt x="33" y="27"/>
                  </a:cubicBezTo>
                  <a:cubicBezTo>
                    <a:pt x="35" y="27"/>
                    <a:pt x="38" y="26"/>
                    <a:pt x="39" y="24"/>
                  </a:cubicBezTo>
                  <a:cubicBezTo>
                    <a:pt x="42" y="22"/>
                    <a:pt x="44" y="17"/>
                    <a:pt x="42" y="11"/>
                  </a:cubicBezTo>
                  <a:cubicBezTo>
                    <a:pt x="40" y="8"/>
                    <a:pt x="38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7"/>
                    <a:pt x="31" y="7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6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4"/>
                    <a:pt x="30" y="2"/>
                    <a:pt x="26" y="1"/>
                  </a:cubicBezTo>
                  <a:cubicBezTo>
                    <a:pt x="25" y="0"/>
                    <a:pt x="21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9" name="Freeform 195"/>
            <p:cNvSpPr>
              <a:spLocks noEditPoints="1"/>
            </p:cNvSpPr>
            <p:nvPr/>
          </p:nvSpPr>
          <p:spPr bwMode="auto">
            <a:xfrm>
              <a:off x="3396" y="2220"/>
              <a:ext cx="112" cy="78"/>
            </a:xfrm>
            <a:custGeom>
              <a:avLst/>
              <a:gdLst>
                <a:gd name="T0" fmla="*/ 18 w 47"/>
                <a:gd name="T1" fmla="*/ 22 h 33"/>
                <a:gd name="T2" fmla="*/ 17 w 47"/>
                <a:gd name="T3" fmla="*/ 22 h 33"/>
                <a:gd name="T4" fmla="*/ 3 w 47"/>
                <a:gd name="T5" fmla="*/ 19 h 33"/>
                <a:gd name="T6" fmla="*/ 1 w 47"/>
                <a:gd name="T7" fmla="*/ 11 h 33"/>
                <a:gd name="T8" fmla="*/ 16 w 47"/>
                <a:gd name="T9" fmla="*/ 2 h 33"/>
                <a:gd name="T10" fmla="*/ 19 w 47"/>
                <a:gd name="T11" fmla="*/ 2 h 33"/>
                <a:gd name="T12" fmla="*/ 24 w 47"/>
                <a:gd name="T13" fmla="*/ 1 h 33"/>
                <a:gd name="T14" fmla="*/ 32 w 47"/>
                <a:gd name="T15" fmla="*/ 1 h 33"/>
                <a:gd name="T16" fmla="*/ 44 w 47"/>
                <a:gd name="T17" fmla="*/ 7 h 33"/>
                <a:gd name="T18" fmla="*/ 44 w 47"/>
                <a:gd name="T19" fmla="*/ 7 h 33"/>
                <a:gd name="T20" fmla="*/ 41 w 47"/>
                <a:gd name="T21" fmla="*/ 20 h 33"/>
                <a:gd name="T22" fmla="*/ 35 w 47"/>
                <a:gd name="T23" fmla="*/ 27 h 33"/>
                <a:gd name="T24" fmla="*/ 33 w 47"/>
                <a:gd name="T25" fmla="*/ 31 h 33"/>
                <a:gd name="T26" fmla="*/ 34 w 47"/>
                <a:gd name="T27" fmla="*/ 27 h 33"/>
                <a:gd name="T28" fmla="*/ 35 w 47"/>
                <a:gd name="T29" fmla="*/ 22 h 33"/>
                <a:gd name="T30" fmla="*/ 33 w 47"/>
                <a:gd name="T31" fmla="*/ 21 h 33"/>
                <a:gd name="T32" fmla="*/ 31 w 47"/>
                <a:gd name="T33" fmla="*/ 21 h 33"/>
                <a:gd name="T34" fmla="*/ 25 w 47"/>
                <a:gd name="T35" fmla="*/ 22 h 33"/>
                <a:gd name="T36" fmla="*/ 18 w 47"/>
                <a:gd name="T37" fmla="*/ 22 h 33"/>
                <a:gd name="T38" fmla="*/ 32 w 47"/>
                <a:gd name="T39" fmla="*/ 0 h 33"/>
                <a:gd name="T40" fmla="*/ 24 w 47"/>
                <a:gd name="T41" fmla="*/ 0 h 33"/>
                <a:gd name="T42" fmla="*/ 19 w 47"/>
                <a:gd name="T43" fmla="*/ 1 h 33"/>
                <a:gd name="T44" fmla="*/ 16 w 47"/>
                <a:gd name="T45" fmla="*/ 1 h 33"/>
                <a:gd name="T46" fmla="*/ 0 w 47"/>
                <a:gd name="T47" fmla="*/ 11 h 33"/>
                <a:gd name="T48" fmla="*/ 3 w 47"/>
                <a:gd name="T49" fmla="*/ 19 h 33"/>
                <a:gd name="T50" fmla="*/ 17 w 47"/>
                <a:gd name="T51" fmla="*/ 23 h 33"/>
                <a:gd name="T52" fmla="*/ 18 w 47"/>
                <a:gd name="T53" fmla="*/ 23 h 33"/>
                <a:gd name="T54" fmla="*/ 25 w 47"/>
                <a:gd name="T55" fmla="*/ 22 h 33"/>
                <a:gd name="T56" fmla="*/ 31 w 47"/>
                <a:gd name="T57" fmla="*/ 22 h 33"/>
                <a:gd name="T58" fmla="*/ 33 w 47"/>
                <a:gd name="T59" fmla="*/ 22 h 33"/>
                <a:gd name="T60" fmla="*/ 34 w 47"/>
                <a:gd name="T61" fmla="*/ 22 h 33"/>
                <a:gd name="T62" fmla="*/ 33 w 47"/>
                <a:gd name="T63" fmla="*/ 27 h 33"/>
                <a:gd name="T64" fmla="*/ 31 w 47"/>
                <a:gd name="T65" fmla="*/ 32 h 33"/>
                <a:gd name="T66" fmla="*/ 31 w 47"/>
                <a:gd name="T67" fmla="*/ 33 h 33"/>
                <a:gd name="T68" fmla="*/ 32 w 47"/>
                <a:gd name="T69" fmla="*/ 33 h 33"/>
                <a:gd name="T70" fmla="*/ 32 w 47"/>
                <a:gd name="T71" fmla="*/ 33 h 33"/>
                <a:gd name="T72" fmla="*/ 36 w 47"/>
                <a:gd name="T73" fmla="*/ 28 h 33"/>
                <a:gd name="T74" fmla="*/ 41 w 47"/>
                <a:gd name="T75" fmla="*/ 21 h 33"/>
                <a:gd name="T76" fmla="*/ 45 w 47"/>
                <a:gd name="T77" fmla="*/ 7 h 33"/>
                <a:gd name="T78" fmla="*/ 45 w 47"/>
                <a:gd name="T79" fmla="*/ 6 h 33"/>
                <a:gd name="T80" fmla="*/ 45 w 47"/>
                <a:gd name="T81" fmla="*/ 6 h 33"/>
                <a:gd name="T82" fmla="*/ 44 w 47"/>
                <a:gd name="T83" fmla="*/ 5 h 33"/>
                <a:gd name="T84" fmla="*/ 44 w 47"/>
                <a:gd name="T85" fmla="*/ 5 h 33"/>
                <a:gd name="T86" fmla="*/ 32 w 47"/>
                <a:gd name="T8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33">
                  <a:moveTo>
                    <a:pt x="18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2" y="22"/>
                    <a:pt x="6" y="22"/>
                    <a:pt x="3" y="19"/>
                  </a:cubicBezTo>
                  <a:cubicBezTo>
                    <a:pt x="2" y="17"/>
                    <a:pt x="1" y="14"/>
                    <a:pt x="1" y="11"/>
                  </a:cubicBezTo>
                  <a:cubicBezTo>
                    <a:pt x="2" y="2"/>
                    <a:pt x="9" y="2"/>
                    <a:pt x="16" y="2"/>
                  </a:cubicBezTo>
                  <a:cubicBezTo>
                    <a:pt x="17" y="2"/>
                    <a:pt x="18" y="2"/>
                    <a:pt x="19" y="2"/>
                  </a:cubicBezTo>
                  <a:cubicBezTo>
                    <a:pt x="21" y="2"/>
                    <a:pt x="22" y="2"/>
                    <a:pt x="24" y="1"/>
                  </a:cubicBezTo>
                  <a:cubicBezTo>
                    <a:pt x="27" y="1"/>
                    <a:pt x="29" y="1"/>
                    <a:pt x="32" y="1"/>
                  </a:cubicBezTo>
                  <a:cubicBezTo>
                    <a:pt x="38" y="1"/>
                    <a:pt x="42" y="3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12"/>
                    <a:pt x="45" y="17"/>
                    <a:pt x="41" y="20"/>
                  </a:cubicBezTo>
                  <a:cubicBezTo>
                    <a:pt x="40" y="20"/>
                    <a:pt x="39" y="22"/>
                    <a:pt x="35" y="27"/>
                  </a:cubicBezTo>
                  <a:cubicBezTo>
                    <a:pt x="35" y="28"/>
                    <a:pt x="34" y="30"/>
                    <a:pt x="33" y="31"/>
                  </a:cubicBezTo>
                  <a:cubicBezTo>
                    <a:pt x="33" y="29"/>
                    <a:pt x="34" y="28"/>
                    <a:pt x="34" y="27"/>
                  </a:cubicBezTo>
                  <a:cubicBezTo>
                    <a:pt x="35" y="25"/>
                    <a:pt x="35" y="23"/>
                    <a:pt x="35" y="22"/>
                  </a:cubicBezTo>
                  <a:cubicBezTo>
                    <a:pt x="35" y="21"/>
                    <a:pt x="34" y="21"/>
                    <a:pt x="33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29" y="21"/>
                    <a:pt x="27" y="21"/>
                    <a:pt x="25" y="22"/>
                  </a:cubicBezTo>
                  <a:cubicBezTo>
                    <a:pt x="22" y="22"/>
                    <a:pt x="20" y="22"/>
                    <a:pt x="18" y="22"/>
                  </a:cubicBezTo>
                  <a:moveTo>
                    <a:pt x="32" y="0"/>
                  </a:moveTo>
                  <a:cubicBezTo>
                    <a:pt x="29" y="0"/>
                    <a:pt x="27" y="0"/>
                    <a:pt x="24" y="0"/>
                  </a:cubicBezTo>
                  <a:cubicBezTo>
                    <a:pt x="22" y="1"/>
                    <a:pt x="21" y="1"/>
                    <a:pt x="19" y="1"/>
                  </a:cubicBezTo>
                  <a:cubicBezTo>
                    <a:pt x="18" y="1"/>
                    <a:pt x="17" y="1"/>
                    <a:pt x="16" y="1"/>
                  </a:cubicBezTo>
                  <a:cubicBezTo>
                    <a:pt x="9" y="1"/>
                    <a:pt x="1" y="1"/>
                    <a:pt x="0" y="11"/>
                  </a:cubicBezTo>
                  <a:cubicBezTo>
                    <a:pt x="0" y="15"/>
                    <a:pt x="1" y="17"/>
                    <a:pt x="3" y="19"/>
                  </a:cubicBezTo>
                  <a:cubicBezTo>
                    <a:pt x="6" y="23"/>
                    <a:pt x="12" y="23"/>
                    <a:pt x="17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23"/>
                    <a:pt x="23" y="23"/>
                    <a:pt x="25" y="22"/>
                  </a:cubicBezTo>
                  <a:cubicBezTo>
                    <a:pt x="27" y="22"/>
                    <a:pt x="29" y="22"/>
                    <a:pt x="31" y="22"/>
                  </a:cubicBezTo>
                  <a:cubicBezTo>
                    <a:pt x="32" y="22"/>
                    <a:pt x="32" y="22"/>
                    <a:pt x="33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3"/>
                    <a:pt x="34" y="25"/>
                    <a:pt x="33" y="27"/>
                  </a:cubicBezTo>
                  <a:cubicBezTo>
                    <a:pt x="33" y="28"/>
                    <a:pt x="32" y="30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6" y="28"/>
                  </a:cubicBezTo>
                  <a:cubicBezTo>
                    <a:pt x="38" y="25"/>
                    <a:pt x="41" y="21"/>
                    <a:pt x="41" y="21"/>
                  </a:cubicBezTo>
                  <a:cubicBezTo>
                    <a:pt x="46" y="18"/>
                    <a:pt x="47" y="12"/>
                    <a:pt x="45" y="7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0"/>
                    <a:pt x="36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0" name="Freeform 196"/>
            <p:cNvSpPr>
              <a:spLocks noEditPoints="1"/>
            </p:cNvSpPr>
            <p:nvPr/>
          </p:nvSpPr>
          <p:spPr bwMode="auto">
            <a:xfrm>
              <a:off x="3439" y="2239"/>
              <a:ext cx="12" cy="14"/>
            </a:xfrm>
            <a:custGeom>
              <a:avLst/>
              <a:gdLst>
                <a:gd name="T0" fmla="*/ 3 w 5"/>
                <a:gd name="T1" fmla="*/ 5 h 6"/>
                <a:gd name="T2" fmla="*/ 2 w 5"/>
                <a:gd name="T3" fmla="*/ 4 h 6"/>
                <a:gd name="T4" fmla="*/ 2 w 5"/>
                <a:gd name="T5" fmla="*/ 1 h 6"/>
                <a:gd name="T6" fmla="*/ 3 w 5"/>
                <a:gd name="T7" fmla="*/ 1 h 6"/>
                <a:gd name="T8" fmla="*/ 4 w 5"/>
                <a:gd name="T9" fmla="*/ 1 h 6"/>
                <a:gd name="T10" fmla="*/ 4 w 5"/>
                <a:gd name="T11" fmla="*/ 2 h 6"/>
                <a:gd name="T12" fmla="*/ 4 w 5"/>
                <a:gd name="T13" fmla="*/ 3 h 6"/>
                <a:gd name="T14" fmla="*/ 4 w 5"/>
                <a:gd name="T15" fmla="*/ 4 h 6"/>
                <a:gd name="T16" fmla="*/ 3 w 5"/>
                <a:gd name="T17" fmla="*/ 5 h 6"/>
                <a:gd name="T18" fmla="*/ 3 w 5"/>
                <a:gd name="T19" fmla="*/ 0 h 6"/>
                <a:gd name="T20" fmla="*/ 1 w 5"/>
                <a:gd name="T21" fmla="*/ 1 h 6"/>
                <a:gd name="T22" fmla="*/ 1 w 5"/>
                <a:gd name="T23" fmla="*/ 4 h 6"/>
                <a:gd name="T24" fmla="*/ 3 w 5"/>
                <a:gd name="T25" fmla="*/ 6 h 6"/>
                <a:gd name="T26" fmla="*/ 4 w 5"/>
                <a:gd name="T27" fmla="*/ 5 h 6"/>
                <a:gd name="T28" fmla="*/ 5 w 5"/>
                <a:gd name="T29" fmla="*/ 4 h 6"/>
                <a:gd name="T30" fmla="*/ 5 w 5"/>
                <a:gd name="T31" fmla="*/ 2 h 6"/>
                <a:gd name="T32" fmla="*/ 5 w 5"/>
                <a:gd name="T33" fmla="*/ 1 h 6"/>
                <a:gd name="T34" fmla="*/ 3 w 5"/>
                <a:gd name="T3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6">
                  <a:moveTo>
                    <a:pt x="3" y="5"/>
                  </a:moveTo>
                  <a:cubicBezTo>
                    <a:pt x="3" y="5"/>
                    <a:pt x="2" y="4"/>
                    <a:pt x="2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3" y="5"/>
                    <a:pt x="3" y="5"/>
                  </a:cubicBezTo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3" y="6"/>
                    <a:pt x="4" y="5"/>
                    <a:pt x="4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1" name="Freeform 197"/>
            <p:cNvSpPr>
              <a:spLocks noEditPoints="1"/>
            </p:cNvSpPr>
            <p:nvPr/>
          </p:nvSpPr>
          <p:spPr bwMode="auto">
            <a:xfrm>
              <a:off x="3461" y="2239"/>
              <a:ext cx="16" cy="21"/>
            </a:xfrm>
            <a:custGeom>
              <a:avLst/>
              <a:gdLst>
                <a:gd name="T0" fmla="*/ 1 w 7"/>
                <a:gd name="T1" fmla="*/ 8 h 9"/>
                <a:gd name="T2" fmla="*/ 1 w 7"/>
                <a:gd name="T3" fmla="*/ 2 h 9"/>
                <a:gd name="T4" fmla="*/ 1 w 7"/>
                <a:gd name="T5" fmla="*/ 2 h 9"/>
                <a:gd name="T6" fmla="*/ 1 w 7"/>
                <a:gd name="T7" fmla="*/ 1 h 9"/>
                <a:gd name="T8" fmla="*/ 6 w 7"/>
                <a:gd name="T9" fmla="*/ 7 h 9"/>
                <a:gd name="T10" fmla="*/ 1 w 7"/>
                <a:gd name="T11" fmla="*/ 8 h 9"/>
                <a:gd name="T12" fmla="*/ 1 w 7"/>
                <a:gd name="T13" fmla="*/ 0 h 9"/>
                <a:gd name="T14" fmla="*/ 1 w 7"/>
                <a:gd name="T15" fmla="*/ 1 h 9"/>
                <a:gd name="T16" fmla="*/ 0 w 7"/>
                <a:gd name="T17" fmla="*/ 1 h 9"/>
                <a:gd name="T18" fmla="*/ 0 w 7"/>
                <a:gd name="T19" fmla="*/ 2 h 9"/>
                <a:gd name="T20" fmla="*/ 0 w 7"/>
                <a:gd name="T21" fmla="*/ 9 h 9"/>
                <a:gd name="T22" fmla="*/ 1 w 7"/>
                <a:gd name="T23" fmla="*/ 9 h 9"/>
                <a:gd name="T24" fmla="*/ 7 w 7"/>
                <a:gd name="T25" fmla="*/ 7 h 9"/>
                <a:gd name="T26" fmla="*/ 7 w 7"/>
                <a:gd name="T27" fmla="*/ 7 h 9"/>
                <a:gd name="T28" fmla="*/ 1 w 7"/>
                <a:gd name="T29" fmla="*/ 0 h 9"/>
                <a:gd name="T30" fmla="*/ 1 w 7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9">
                  <a:moveTo>
                    <a:pt x="1" y="8"/>
                  </a:moveTo>
                  <a:cubicBezTo>
                    <a:pt x="1" y="6"/>
                    <a:pt x="1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3"/>
                    <a:pt x="5" y="5"/>
                    <a:pt x="6" y="7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4"/>
                    <a:pt x="4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2" name="Freeform 198"/>
            <p:cNvSpPr>
              <a:spLocks noEditPoints="1"/>
            </p:cNvSpPr>
            <p:nvPr/>
          </p:nvSpPr>
          <p:spPr bwMode="auto">
            <a:xfrm>
              <a:off x="3670" y="2550"/>
              <a:ext cx="88" cy="79"/>
            </a:xfrm>
            <a:custGeom>
              <a:avLst/>
              <a:gdLst>
                <a:gd name="T0" fmla="*/ 29 w 37"/>
                <a:gd name="T1" fmla="*/ 29 h 33"/>
                <a:gd name="T2" fmla="*/ 27 w 37"/>
                <a:gd name="T3" fmla="*/ 30 h 33"/>
                <a:gd name="T4" fmla="*/ 27 w 37"/>
                <a:gd name="T5" fmla="*/ 29 h 33"/>
                <a:gd name="T6" fmla="*/ 9 w 37"/>
                <a:gd name="T7" fmla="*/ 27 h 33"/>
                <a:gd name="T8" fmla="*/ 11 w 37"/>
                <a:gd name="T9" fmla="*/ 26 h 33"/>
                <a:gd name="T10" fmla="*/ 7 w 37"/>
                <a:gd name="T11" fmla="*/ 26 h 33"/>
                <a:gd name="T12" fmla="*/ 33 w 37"/>
                <a:gd name="T13" fmla="*/ 19 h 33"/>
                <a:gd name="T14" fmla="*/ 11 w 37"/>
                <a:gd name="T15" fmla="*/ 19 h 33"/>
                <a:gd name="T16" fmla="*/ 8 w 37"/>
                <a:gd name="T17" fmla="*/ 20 h 33"/>
                <a:gd name="T18" fmla="*/ 13 w 37"/>
                <a:gd name="T19" fmla="*/ 24 h 33"/>
                <a:gd name="T20" fmla="*/ 16 w 37"/>
                <a:gd name="T21" fmla="*/ 31 h 33"/>
                <a:gd name="T22" fmla="*/ 15 w 37"/>
                <a:gd name="T23" fmla="*/ 22 h 33"/>
                <a:gd name="T24" fmla="*/ 14 w 37"/>
                <a:gd name="T25" fmla="*/ 19 h 33"/>
                <a:gd name="T26" fmla="*/ 22 w 37"/>
                <a:gd name="T27" fmla="*/ 28 h 33"/>
                <a:gd name="T28" fmla="*/ 13 w 37"/>
                <a:gd name="T29" fmla="*/ 28 h 33"/>
                <a:gd name="T30" fmla="*/ 12 w 37"/>
                <a:gd name="T31" fmla="*/ 18 h 33"/>
                <a:gd name="T32" fmla="*/ 11 w 37"/>
                <a:gd name="T33" fmla="*/ 17 h 33"/>
                <a:gd name="T34" fmla="*/ 7 w 37"/>
                <a:gd name="T35" fmla="*/ 17 h 33"/>
                <a:gd name="T36" fmla="*/ 9 w 37"/>
                <a:gd name="T37" fmla="*/ 19 h 33"/>
                <a:gd name="T38" fmla="*/ 12 w 37"/>
                <a:gd name="T39" fmla="*/ 17 h 33"/>
                <a:gd name="T40" fmla="*/ 6 w 37"/>
                <a:gd name="T41" fmla="*/ 17 h 33"/>
                <a:gd name="T42" fmla="*/ 33 w 37"/>
                <a:gd name="T43" fmla="*/ 19 h 33"/>
                <a:gd name="T44" fmla="*/ 29 w 37"/>
                <a:gd name="T45" fmla="*/ 15 h 33"/>
                <a:gd name="T46" fmla="*/ 30 w 37"/>
                <a:gd name="T47" fmla="*/ 17 h 33"/>
                <a:gd name="T48" fmla="*/ 31 w 37"/>
                <a:gd name="T49" fmla="*/ 15 h 33"/>
                <a:gd name="T50" fmla="*/ 33 w 37"/>
                <a:gd name="T51" fmla="*/ 15 h 33"/>
                <a:gd name="T52" fmla="*/ 33 w 37"/>
                <a:gd name="T53" fmla="*/ 19 h 33"/>
                <a:gd name="T54" fmla="*/ 18 w 37"/>
                <a:gd name="T55" fmla="*/ 12 h 33"/>
                <a:gd name="T56" fmla="*/ 17 w 37"/>
                <a:gd name="T57" fmla="*/ 11 h 33"/>
                <a:gd name="T58" fmla="*/ 15 w 37"/>
                <a:gd name="T59" fmla="*/ 12 h 33"/>
                <a:gd name="T60" fmla="*/ 22 w 37"/>
                <a:gd name="T61" fmla="*/ 9 h 33"/>
                <a:gd name="T62" fmla="*/ 10 w 37"/>
                <a:gd name="T63" fmla="*/ 9 h 33"/>
                <a:gd name="T64" fmla="*/ 11 w 37"/>
                <a:gd name="T65" fmla="*/ 4 h 33"/>
                <a:gd name="T66" fmla="*/ 19 w 37"/>
                <a:gd name="T67" fmla="*/ 7 h 33"/>
                <a:gd name="T68" fmla="*/ 18 w 37"/>
                <a:gd name="T69" fmla="*/ 7 h 33"/>
                <a:gd name="T70" fmla="*/ 18 w 37"/>
                <a:gd name="T71" fmla="*/ 10 h 33"/>
                <a:gd name="T72" fmla="*/ 13 w 37"/>
                <a:gd name="T73" fmla="*/ 7 h 33"/>
                <a:gd name="T74" fmla="*/ 26 w 37"/>
                <a:gd name="T75" fmla="*/ 12 h 33"/>
                <a:gd name="T76" fmla="*/ 32 w 37"/>
                <a:gd name="T77" fmla="*/ 8 h 33"/>
                <a:gd name="T78" fmla="*/ 22 w 37"/>
                <a:gd name="T79" fmla="*/ 24 h 33"/>
                <a:gd name="T80" fmla="*/ 19 w 37"/>
                <a:gd name="T81" fmla="*/ 16 h 33"/>
                <a:gd name="T82" fmla="*/ 22 w 37"/>
                <a:gd name="T83" fmla="*/ 2 h 33"/>
                <a:gd name="T84" fmla="*/ 27 w 37"/>
                <a:gd name="T85" fmla="*/ 16 h 33"/>
                <a:gd name="T86" fmla="*/ 33 w 37"/>
                <a:gd name="T87" fmla="*/ 21 h 33"/>
                <a:gd name="T88" fmla="*/ 23 w 37"/>
                <a:gd name="T89" fmla="*/ 28 h 33"/>
                <a:gd name="T90" fmla="*/ 13 w 37"/>
                <a:gd name="T91" fmla="*/ 16 h 33"/>
                <a:gd name="T92" fmla="*/ 6 w 37"/>
                <a:gd name="T93" fmla="*/ 12 h 33"/>
                <a:gd name="T94" fmla="*/ 14 w 37"/>
                <a:gd name="T95" fmla="*/ 13 h 33"/>
                <a:gd name="T96" fmla="*/ 19 w 37"/>
                <a:gd name="T97" fmla="*/ 18 h 33"/>
                <a:gd name="T98" fmla="*/ 22 w 37"/>
                <a:gd name="T99" fmla="*/ 1 h 33"/>
                <a:gd name="T100" fmla="*/ 7 w 37"/>
                <a:gd name="T101" fmla="*/ 8 h 33"/>
                <a:gd name="T102" fmla="*/ 6 w 37"/>
                <a:gd name="T103" fmla="*/ 25 h 33"/>
                <a:gd name="T104" fmla="*/ 15 w 37"/>
                <a:gd name="T105" fmla="*/ 33 h 33"/>
                <a:gd name="T106" fmla="*/ 26 w 37"/>
                <a:gd name="T107" fmla="*/ 31 h 33"/>
                <a:gd name="T108" fmla="*/ 29 w 37"/>
                <a:gd name="T109" fmla="*/ 30 h 33"/>
                <a:gd name="T110" fmla="*/ 36 w 37"/>
                <a:gd name="T111" fmla="*/ 22 h 33"/>
                <a:gd name="T112" fmla="*/ 33 w 37"/>
                <a:gd name="T113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" h="33">
                  <a:moveTo>
                    <a:pt x="25" y="30"/>
                  </a:moveTo>
                  <a:cubicBezTo>
                    <a:pt x="25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moveTo>
                    <a:pt x="29" y="29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9" y="29"/>
                    <a:pt x="29" y="29"/>
                    <a:pt x="29" y="29"/>
                  </a:cubicBezTo>
                  <a:moveTo>
                    <a:pt x="27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28" y="29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10" y="30"/>
                  </a:moveTo>
                  <a:cubicBezTo>
                    <a:pt x="9" y="29"/>
                    <a:pt x="8" y="28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7"/>
                    <a:pt x="8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29"/>
                    <a:pt x="11" y="29"/>
                    <a:pt x="10" y="30"/>
                  </a:cubicBezTo>
                  <a:moveTo>
                    <a:pt x="11" y="26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moveTo>
                    <a:pt x="7" y="26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moveTo>
                    <a:pt x="1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6"/>
                    <a:pt x="10" y="26"/>
                    <a:pt x="10" y="26"/>
                  </a:cubicBezTo>
                  <a:moveTo>
                    <a:pt x="33" y="19"/>
                  </a:move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moveTo>
                    <a:pt x="16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5" y="20"/>
                    <a:pt x="16" y="20"/>
                  </a:cubicBezTo>
                  <a:moveTo>
                    <a:pt x="11" y="19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moveTo>
                    <a:pt x="7" y="24"/>
                  </a:moveTo>
                  <a:cubicBezTo>
                    <a:pt x="5" y="23"/>
                    <a:pt x="3" y="21"/>
                    <a:pt x="2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7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2" y="21"/>
                    <a:pt x="13" y="22"/>
                    <a:pt x="13" y="22"/>
                  </a:cubicBezTo>
                  <a:cubicBezTo>
                    <a:pt x="13" y="23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7"/>
                    <a:pt x="14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3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7"/>
                    <a:pt x="21" y="28"/>
                    <a:pt x="22" y="28"/>
                  </a:cubicBezTo>
                  <a:cubicBezTo>
                    <a:pt x="22" y="29"/>
                    <a:pt x="22" y="30"/>
                    <a:pt x="23" y="30"/>
                  </a:cubicBezTo>
                  <a:cubicBezTo>
                    <a:pt x="22" y="31"/>
                    <a:pt x="20" y="32"/>
                    <a:pt x="19" y="32"/>
                  </a:cubicBezTo>
                  <a:cubicBezTo>
                    <a:pt x="18" y="32"/>
                    <a:pt x="18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6" y="31"/>
                    <a:pt x="15" y="31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1" y="25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7" y="24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6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moveTo>
                    <a:pt x="11" y="19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moveTo>
                    <a:pt x="9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7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8"/>
                    <a:pt x="10" y="18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12" y="18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13" y="18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7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7" y="19"/>
                  </a:cubicBezTo>
                  <a:moveTo>
                    <a:pt x="33" y="19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7"/>
                    <a:pt x="32" y="16"/>
                  </a:cubicBezTo>
                  <a:cubicBezTo>
                    <a:pt x="32" y="17"/>
                    <a:pt x="32" y="18"/>
                    <a:pt x="33" y="19"/>
                  </a:cubicBezTo>
                  <a:moveTo>
                    <a:pt x="28" y="16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moveTo>
                    <a:pt x="30" y="17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6"/>
                    <a:pt x="29" y="16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6"/>
                    <a:pt x="30" y="17"/>
                  </a:cubicBezTo>
                  <a:moveTo>
                    <a:pt x="34" y="16"/>
                  </a:moveTo>
                  <a:cubicBezTo>
                    <a:pt x="34" y="16"/>
                    <a:pt x="34" y="15"/>
                    <a:pt x="33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6"/>
                    <a:pt x="34" y="16"/>
                    <a:pt x="34" y="16"/>
                  </a:cubicBezTo>
                  <a:moveTo>
                    <a:pt x="31" y="17"/>
                  </a:move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6"/>
                    <a:pt x="29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7"/>
                    <a:pt x="31" y="17"/>
                    <a:pt x="31" y="17"/>
                  </a:cubicBezTo>
                  <a:moveTo>
                    <a:pt x="32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2" y="18"/>
                  </a:cubicBezTo>
                  <a:moveTo>
                    <a:pt x="33" y="19"/>
                  </a:moveTo>
                  <a:cubicBezTo>
                    <a:pt x="33" y="17"/>
                    <a:pt x="32" y="1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9"/>
                    <a:pt x="33" y="19"/>
                    <a:pt x="33" y="19"/>
                  </a:cubicBezTo>
                  <a:moveTo>
                    <a:pt x="10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5"/>
                    <a:pt x="6" y="14"/>
                    <a:pt x="7" y="14"/>
                  </a:cubicBezTo>
                  <a:cubicBezTo>
                    <a:pt x="8" y="15"/>
                    <a:pt x="9" y="16"/>
                    <a:pt x="10" y="17"/>
                  </a:cubicBezTo>
                  <a:moveTo>
                    <a:pt x="18" y="14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moveTo>
                    <a:pt x="18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4"/>
                    <a:pt x="18" y="14"/>
                    <a:pt x="18" y="14"/>
                  </a:cubicBezTo>
                  <a:moveTo>
                    <a:pt x="16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5" y="12"/>
                    <a:pt x="15" y="11"/>
                    <a:pt x="15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2"/>
                    <a:pt x="15" y="12"/>
                  </a:cubicBezTo>
                  <a:moveTo>
                    <a:pt x="22" y="9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moveTo>
                    <a:pt x="10" y="9"/>
                  </a:moveTo>
                  <a:cubicBezTo>
                    <a:pt x="9" y="8"/>
                    <a:pt x="9" y="8"/>
                    <a:pt x="8" y="8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0" y="7"/>
                    <a:pt x="10" y="8"/>
                    <a:pt x="10" y="9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4"/>
                    <a:pt x="13" y="4"/>
                    <a:pt x="15" y="4"/>
                  </a:cubicBezTo>
                  <a:cubicBezTo>
                    <a:pt x="18" y="4"/>
                    <a:pt x="19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9"/>
                    <a:pt x="18" y="8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8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28" y="14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6"/>
                    <a:pt x="25" y="6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24" y="3"/>
                    <a:pt x="23" y="2"/>
                    <a:pt x="23" y="2"/>
                  </a:cubicBezTo>
                  <a:cubicBezTo>
                    <a:pt x="25" y="3"/>
                    <a:pt x="30" y="5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2" y="8"/>
                  </a:cubicBezTo>
                  <a:cubicBezTo>
                    <a:pt x="32" y="9"/>
                    <a:pt x="32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4" y="14"/>
                    <a:pt x="33" y="14"/>
                    <a:pt x="33" y="14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8" y="14"/>
                    <a:pt x="28" y="14"/>
                    <a:pt x="28" y="14"/>
                  </a:cubicBezTo>
                  <a:moveTo>
                    <a:pt x="22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0"/>
                    <a:pt x="20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4"/>
                    <a:pt x="20" y="1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22" y="7"/>
                    <a:pt x="21" y="5"/>
                    <a:pt x="21" y="4"/>
                  </a:cubicBezTo>
                  <a:cubicBezTo>
                    <a:pt x="21" y="3"/>
                    <a:pt x="22" y="2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4"/>
                    <a:pt x="24" y="4"/>
                  </a:cubicBezTo>
                  <a:cubicBezTo>
                    <a:pt x="24" y="5"/>
                    <a:pt x="25" y="5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6" y="15"/>
                    <a:pt x="27" y="16"/>
                  </a:cubicBezTo>
                  <a:cubicBezTo>
                    <a:pt x="27" y="17"/>
                    <a:pt x="28" y="17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9"/>
                    <a:pt x="32" y="20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3" y="24"/>
                    <a:pt x="32" y="26"/>
                    <a:pt x="31" y="28"/>
                  </a:cubicBezTo>
                  <a:cubicBezTo>
                    <a:pt x="30" y="28"/>
                    <a:pt x="28" y="27"/>
                    <a:pt x="27" y="27"/>
                  </a:cubicBezTo>
                  <a:cubicBezTo>
                    <a:pt x="26" y="27"/>
                    <a:pt x="26" y="27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2" y="27"/>
                    <a:pt x="21" y="26"/>
                    <a:pt x="20" y="2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19"/>
                    <a:pt x="15" y="18"/>
                    <a:pt x="14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1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8" y="14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7" y="10"/>
                    <a:pt x="8" y="9"/>
                  </a:cubicBezTo>
                  <a:cubicBezTo>
                    <a:pt x="9" y="9"/>
                    <a:pt x="9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2"/>
                    <a:pt x="14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3"/>
                    <a:pt x="16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8" y="19"/>
                    <a:pt x="18" y="20"/>
                  </a:cubicBezTo>
                  <a:cubicBezTo>
                    <a:pt x="19" y="21"/>
                    <a:pt x="19" y="21"/>
                    <a:pt x="19" y="2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4"/>
                    <a:pt x="22" y="24"/>
                    <a:pt x="22" y="24"/>
                  </a:cubicBezTo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2"/>
                    <a:pt x="20" y="3"/>
                  </a:cubicBezTo>
                  <a:cubicBezTo>
                    <a:pt x="19" y="3"/>
                    <a:pt x="17" y="3"/>
                    <a:pt x="15" y="3"/>
                  </a:cubicBezTo>
                  <a:cubicBezTo>
                    <a:pt x="13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6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5" y="10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5" y="16"/>
                    <a:pt x="4" y="17"/>
                    <a:pt x="4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21"/>
                    <a:pt x="4" y="23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9" y="29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2" y="30"/>
                    <a:pt x="13" y="29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1" y="33"/>
                    <a:pt x="23" y="32"/>
                    <a:pt x="24" y="30"/>
                  </a:cubicBezTo>
                  <a:cubicBezTo>
                    <a:pt x="25" y="30"/>
                    <a:pt x="25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3" y="27"/>
                    <a:pt x="34" y="25"/>
                    <a:pt x="36" y="2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8"/>
                    <a:pt x="35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3"/>
                    <a:pt x="23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3" name="Freeform 199"/>
            <p:cNvSpPr>
              <a:spLocks noEditPoints="1"/>
            </p:cNvSpPr>
            <p:nvPr/>
          </p:nvSpPr>
          <p:spPr bwMode="auto">
            <a:xfrm>
              <a:off x="3993" y="2512"/>
              <a:ext cx="96" cy="105"/>
            </a:xfrm>
            <a:custGeom>
              <a:avLst/>
              <a:gdLst>
                <a:gd name="T0" fmla="*/ 26 w 40"/>
                <a:gd name="T1" fmla="*/ 40 h 44"/>
                <a:gd name="T2" fmla="*/ 22 w 40"/>
                <a:gd name="T3" fmla="*/ 38 h 44"/>
                <a:gd name="T4" fmla="*/ 26 w 40"/>
                <a:gd name="T5" fmla="*/ 38 h 44"/>
                <a:gd name="T6" fmla="*/ 23 w 40"/>
                <a:gd name="T7" fmla="*/ 39 h 44"/>
                <a:gd name="T8" fmla="*/ 22 w 40"/>
                <a:gd name="T9" fmla="*/ 36 h 44"/>
                <a:gd name="T10" fmla="*/ 7 w 40"/>
                <a:gd name="T11" fmla="*/ 35 h 44"/>
                <a:gd name="T12" fmla="*/ 25 w 40"/>
                <a:gd name="T13" fmla="*/ 34 h 44"/>
                <a:gd name="T14" fmla="*/ 8 w 40"/>
                <a:gd name="T15" fmla="*/ 33 h 44"/>
                <a:gd name="T16" fmla="*/ 23 w 40"/>
                <a:gd name="T17" fmla="*/ 33 h 44"/>
                <a:gd name="T18" fmla="*/ 7 w 40"/>
                <a:gd name="T19" fmla="*/ 32 h 44"/>
                <a:gd name="T20" fmla="*/ 28 w 40"/>
                <a:gd name="T21" fmla="*/ 37 h 44"/>
                <a:gd name="T22" fmla="*/ 30 w 40"/>
                <a:gd name="T23" fmla="*/ 27 h 44"/>
                <a:gd name="T24" fmla="*/ 33 w 40"/>
                <a:gd name="T25" fmla="*/ 36 h 44"/>
                <a:gd name="T26" fmla="*/ 25 w 40"/>
                <a:gd name="T27" fmla="*/ 19 h 44"/>
                <a:gd name="T28" fmla="*/ 26 w 40"/>
                <a:gd name="T29" fmla="*/ 18 h 44"/>
                <a:gd name="T30" fmla="*/ 15 w 40"/>
                <a:gd name="T31" fmla="*/ 19 h 44"/>
                <a:gd name="T32" fmla="*/ 16 w 40"/>
                <a:gd name="T33" fmla="*/ 15 h 44"/>
                <a:gd name="T34" fmla="*/ 18 w 40"/>
                <a:gd name="T35" fmla="*/ 15 h 44"/>
                <a:gd name="T36" fmla="*/ 24 w 40"/>
                <a:gd name="T37" fmla="*/ 15 h 44"/>
                <a:gd name="T38" fmla="*/ 7 w 40"/>
                <a:gd name="T39" fmla="*/ 15 h 44"/>
                <a:gd name="T40" fmla="*/ 17 w 40"/>
                <a:gd name="T41" fmla="*/ 14 h 44"/>
                <a:gd name="T42" fmla="*/ 16 w 40"/>
                <a:gd name="T43" fmla="*/ 12 h 44"/>
                <a:gd name="T44" fmla="*/ 17 w 40"/>
                <a:gd name="T45" fmla="*/ 12 h 44"/>
                <a:gd name="T46" fmla="*/ 5 w 40"/>
                <a:gd name="T47" fmla="*/ 11 h 44"/>
                <a:gd name="T48" fmla="*/ 6 w 40"/>
                <a:gd name="T49" fmla="*/ 11 h 44"/>
                <a:gd name="T50" fmla="*/ 27 w 40"/>
                <a:gd name="T51" fmla="*/ 10 h 44"/>
                <a:gd name="T52" fmla="*/ 17 w 40"/>
                <a:gd name="T53" fmla="*/ 11 h 44"/>
                <a:gd name="T54" fmla="*/ 14 w 40"/>
                <a:gd name="T55" fmla="*/ 11 h 44"/>
                <a:gd name="T56" fmla="*/ 29 w 40"/>
                <a:gd name="T57" fmla="*/ 13 h 44"/>
                <a:gd name="T58" fmla="*/ 29 w 40"/>
                <a:gd name="T59" fmla="*/ 11 h 44"/>
                <a:gd name="T60" fmla="*/ 33 w 40"/>
                <a:gd name="T61" fmla="*/ 20 h 44"/>
                <a:gd name="T62" fmla="*/ 26 w 40"/>
                <a:gd name="T63" fmla="*/ 21 h 44"/>
                <a:gd name="T64" fmla="*/ 27 w 40"/>
                <a:gd name="T65" fmla="*/ 20 h 44"/>
                <a:gd name="T66" fmla="*/ 27 w 40"/>
                <a:gd name="T67" fmla="*/ 9 h 44"/>
                <a:gd name="T68" fmla="*/ 16 w 40"/>
                <a:gd name="T69" fmla="*/ 7 h 44"/>
                <a:gd name="T70" fmla="*/ 17 w 40"/>
                <a:gd name="T71" fmla="*/ 7 h 44"/>
                <a:gd name="T72" fmla="*/ 21 w 40"/>
                <a:gd name="T73" fmla="*/ 8 h 44"/>
                <a:gd name="T74" fmla="*/ 25 w 40"/>
                <a:gd name="T75" fmla="*/ 13 h 44"/>
                <a:gd name="T76" fmla="*/ 22 w 40"/>
                <a:gd name="T77" fmla="*/ 18 h 44"/>
                <a:gd name="T78" fmla="*/ 14 w 40"/>
                <a:gd name="T79" fmla="*/ 24 h 44"/>
                <a:gd name="T80" fmla="*/ 18 w 40"/>
                <a:gd name="T81" fmla="*/ 24 h 44"/>
                <a:gd name="T82" fmla="*/ 25 w 40"/>
                <a:gd name="T83" fmla="*/ 22 h 44"/>
                <a:gd name="T84" fmla="*/ 34 w 40"/>
                <a:gd name="T85" fmla="*/ 25 h 44"/>
                <a:gd name="T86" fmla="*/ 21 w 40"/>
                <a:gd name="T87" fmla="*/ 33 h 44"/>
                <a:gd name="T88" fmla="*/ 19 w 40"/>
                <a:gd name="T89" fmla="*/ 40 h 44"/>
                <a:gd name="T90" fmla="*/ 14 w 40"/>
                <a:gd name="T91" fmla="*/ 23 h 44"/>
                <a:gd name="T92" fmla="*/ 18 w 40"/>
                <a:gd name="T93" fmla="*/ 13 h 44"/>
                <a:gd name="T94" fmla="*/ 2 w 40"/>
                <a:gd name="T95" fmla="*/ 21 h 44"/>
                <a:gd name="T96" fmla="*/ 13 w 40"/>
                <a:gd name="T97" fmla="*/ 2 h 44"/>
                <a:gd name="T98" fmla="*/ 13 w 40"/>
                <a:gd name="T99" fmla="*/ 11 h 44"/>
                <a:gd name="T100" fmla="*/ 6 w 40"/>
                <a:gd name="T101" fmla="*/ 19 h 44"/>
                <a:gd name="T102" fmla="*/ 6 w 40"/>
                <a:gd name="T103" fmla="*/ 20 h 44"/>
                <a:gd name="T104" fmla="*/ 13 w 40"/>
                <a:gd name="T105" fmla="*/ 18 h 44"/>
                <a:gd name="T106" fmla="*/ 16 w 40"/>
                <a:gd name="T107" fmla="*/ 16 h 44"/>
                <a:gd name="T108" fmla="*/ 7 w 40"/>
                <a:gd name="T109" fmla="*/ 29 h 44"/>
                <a:gd name="T110" fmla="*/ 1 w 40"/>
                <a:gd name="T111" fmla="*/ 16 h 44"/>
                <a:gd name="T112" fmla="*/ 6 w 40"/>
                <a:gd name="T113" fmla="*/ 32 h 44"/>
                <a:gd name="T114" fmla="*/ 8 w 40"/>
                <a:gd name="T115" fmla="*/ 37 h 44"/>
                <a:gd name="T116" fmla="*/ 9 w 40"/>
                <a:gd name="T117" fmla="*/ 40 h 44"/>
                <a:gd name="T118" fmla="*/ 27 w 40"/>
                <a:gd name="T119" fmla="*/ 41 h 44"/>
                <a:gd name="T120" fmla="*/ 34 w 40"/>
                <a:gd name="T121" fmla="*/ 35 h 44"/>
                <a:gd name="T122" fmla="*/ 33 w 40"/>
                <a:gd name="T123" fmla="*/ 8 h 44"/>
                <a:gd name="T124" fmla="*/ 17 w 40"/>
                <a:gd name="T125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44"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moveTo>
                    <a:pt x="26" y="40"/>
                  </a:moveTo>
                  <a:cubicBezTo>
                    <a:pt x="26" y="39"/>
                    <a:pt x="25" y="39"/>
                    <a:pt x="25" y="39"/>
                  </a:cubicBezTo>
                  <a:cubicBezTo>
                    <a:pt x="25" y="39"/>
                    <a:pt x="26" y="39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moveTo>
                    <a:pt x="9" y="38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22" y="38"/>
                  </a:moveTo>
                  <a:cubicBezTo>
                    <a:pt x="22" y="38"/>
                    <a:pt x="22" y="38"/>
                    <a:pt x="22" y="38"/>
                  </a:cubicBezTo>
                  <a:cubicBezTo>
                    <a:pt x="23" y="37"/>
                    <a:pt x="23" y="37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moveTo>
                    <a:pt x="23" y="39"/>
                  </a:moveTo>
                  <a:cubicBezTo>
                    <a:pt x="23" y="39"/>
                    <a:pt x="22" y="39"/>
                    <a:pt x="22" y="39"/>
                  </a:cubicBezTo>
                  <a:cubicBezTo>
                    <a:pt x="23" y="38"/>
                    <a:pt x="25" y="37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5" y="38"/>
                    <a:pt x="25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moveTo>
                    <a:pt x="8" y="37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moveTo>
                    <a:pt x="22" y="37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6"/>
                    <a:pt x="23" y="36"/>
                    <a:pt x="22" y="37"/>
                  </a:cubicBezTo>
                  <a:moveTo>
                    <a:pt x="8" y="36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6"/>
                    <a:pt x="8" y="36"/>
                    <a:pt x="8" y="36"/>
                  </a:cubicBezTo>
                  <a:moveTo>
                    <a:pt x="23" y="35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4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5"/>
                    <a:pt x="23" y="35"/>
                    <a:pt x="23" y="35"/>
                  </a:cubicBezTo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3"/>
                    <a:pt x="7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5"/>
                    <a:pt x="7" y="35"/>
                    <a:pt x="7" y="35"/>
                  </a:cubicBezTo>
                  <a:moveTo>
                    <a:pt x="23" y="34"/>
                  </a:moveTo>
                  <a:cubicBezTo>
                    <a:pt x="23" y="34"/>
                    <a:pt x="23" y="34"/>
                    <a:pt x="23" y="34"/>
                  </a:cubicBezTo>
                  <a:cubicBezTo>
                    <a:pt x="23" y="33"/>
                    <a:pt x="24" y="33"/>
                    <a:pt x="2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4" y="33"/>
                    <a:pt x="23" y="34"/>
                    <a:pt x="23" y="34"/>
                  </a:cubicBezTo>
                  <a:moveTo>
                    <a:pt x="23" y="33"/>
                  </a:moveTo>
                  <a:cubicBezTo>
                    <a:pt x="23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7" y="33"/>
                  </a:moveTo>
                  <a:cubicBezTo>
                    <a:pt x="6" y="33"/>
                    <a:pt x="6" y="32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moveTo>
                    <a:pt x="30" y="23"/>
                  </a:moveTo>
                  <a:cubicBezTo>
                    <a:pt x="30" y="23"/>
                    <a:pt x="30" y="23"/>
                    <a:pt x="30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moveTo>
                    <a:pt x="28" y="40"/>
                  </a:moveTo>
                  <a:cubicBezTo>
                    <a:pt x="27" y="39"/>
                    <a:pt x="27" y="38"/>
                    <a:pt x="28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0"/>
                    <a:pt x="27" y="29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9" y="27"/>
                    <a:pt x="2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4" y="26"/>
                    <a:pt x="34" y="26"/>
                  </a:cubicBezTo>
                  <a:cubicBezTo>
                    <a:pt x="35" y="26"/>
                    <a:pt x="36" y="25"/>
                    <a:pt x="36" y="25"/>
                  </a:cubicBezTo>
                  <a:cubicBezTo>
                    <a:pt x="37" y="24"/>
                    <a:pt x="38" y="23"/>
                    <a:pt x="39" y="22"/>
                  </a:cubicBezTo>
                  <a:cubicBezTo>
                    <a:pt x="38" y="25"/>
                    <a:pt x="37" y="31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3" y="34"/>
                    <a:pt x="33" y="34"/>
                  </a:cubicBezTo>
                  <a:cubicBezTo>
                    <a:pt x="33" y="35"/>
                    <a:pt x="33" y="35"/>
                    <a:pt x="33" y="36"/>
                  </a:cubicBezTo>
                  <a:cubicBezTo>
                    <a:pt x="28" y="40"/>
                    <a:pt x="28" y="40"/>
                    <a:pt x="28" y="40"/>
                  </a:cubicBezTo>
                  <a:moveTo>
                    <a:pt x="39" y="21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moveTo>
                    <a:pt x="24" y="20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20"/>
                    <a:pt x="24" y="20"/>
                    <a:pt x="24" y="20"/>
                  </a:cubicBezTo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2" y="20"/>
                    <a:pt x="22" y="20"/>
                    <a:pt x="22" y="20"/>
                  </a:cubicBezTo>
                  <a:moveTo>
                    <a:pt x="15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8"/>
                    <a:pt x="16" y="19"/>
                    <a:pt x="15" y="20"/>
                  </a:cubicBezTo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6"/>
                    <a:pt x="25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7"/>
                    <a:pt x="24" y="17"/>
                    <a:pt x="24" y="17"/>
                  </a:cubicBezTo>
                  <a:moveTo>
                    <a:pt x="16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6"/>
                    <a:pt x="17" y="16"/>
                    <a:pt x="17" y="16"/>
                  </a:cubicBezTo>
                  <a:moveTo>
                    <a:pt x="24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4" y="16"/>
                    <a:pt x="24" y="16"/>
                  </a:cubicBezTo>
                  <a:moveTo>
                    <a:pt x="7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6" y="14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4"/>
                    <a:pt x="16" y="14"/>
                    <a:pt x="16" y="14"/>
                  </a:cubicBezTo>
                  <a:moveTo>
                    <a:pt x="4" y="17"/>
                  </a:moveTo>
                  <a:cubicBezTo>
                    <a:pt x="4" y="17"/>
                    <a:pt x="3" y="16"/>
                    <a:pt x="3" y="16"/>
                  </a:cubicBezTo>
                  <a:cubicBezTo>
                    <a:pt x="4" y="14"/>
                    <a:pt x="4" y="13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moveTo>
                    <a:pt x="6" y="12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moveTo>
                    <a:pt x="27" y="10"/>
                  </a:move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moveTo>
                    <a:pt x="28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moveTo>
                    <a:pt x="14" y="1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9"/>
                    <a:pt x="16" y="10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4" y="11"/>
                    <a:pt x="14" y="11"/>
                    <a:pt x="14" y="11"/>
                  </a:cubicBezTo>
                  <a:moveTo>
                    <a:pt x="27" y="19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30" y="8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3" y="12"/>
                    <a:pt x="35" y="18"/>
                    <a:pt x="34" y="1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0"/>
                    <a:pt x="29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18"/>
                    <a:pt x="28" y="19"/>
                    <a:pt x="27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7" y="19"/>
                    <a:pt x="27" y="19"/>
                    <a:pt x="27" y="19"/>
                  </a:cubicBezTo>
                  <a:moveTo>
                    <a:pt x="27" y="9"/>
                  </a:moveTo>
                  <a:cubicBezTo>
                    <a:pt x="27" y="8"/>
                    <a:pt x="27" y="8"/>
                    <a:pt x="27" y="7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28" y="8"/>
                    <a:pt x="27" y="9"/>
                    <a:pt x="27" y="9"/>
                  </a:cubicBezTo>
                  <a:moveTo>
                    <a:pt x="14" y="9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5" y="9"/>
                    <a:pt x="14" y="9"/>
                  </a:cubicBezTo>
                  <a:moveTo>
                    <a:pt x="17" y="12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8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19" y="9"/>
                    <a:pt x="18" y="10"/>
                    <a:pt x="17" y="12"/>
                  </a:cubicBezTo>
                  <a:moveTo>
                    <a:pt x="14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21" y="8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4" y="6"/>
                    <a:pt x="26" y="7"/>
                  </a:cubicBezTo>
                  <a:cubicBezTo>
                    <a:pt x="26" y="8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4" y="14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7" y="22"/>
                  </a:cubicBezTo>
                  <a:cubicBezTo>
                    <a:pt x="17" y="22"/>
                    <a:pt x="16" y="22"/>
                    <a:pt x="16" y="22"/>
                  </a:cubicBezTo>
                  <a:cubicBezTo>
                    <a:pt x="15" y="23"/>
                    <a:pt x="15" y="23"/>
                    <a:pt x="14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20" y="23"/>
                    <a:pt x="20" y="23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3" y="21"/>
                    <a:pt x="24" y="21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1" y="24"/>
                    <a:pt x="31" y="24"/>
                  </a:cubicBezTo>
                  <a:cubicBezTo>
                    <a:pt x="32" y="23"/>
                    <a:pt x="34" y="22"/>
                    <a:pt x="35" y="20"/>
                  </a:cubicBezTo>
                  <a:cubicBezTo>
                    <a:pt x="36" y="20"/>
                    <a:pt x="38" y="21"/>
                    <a:pt x="39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2"/>
                    <a:pt x="37" y="23"/>
                    <a:pt x="36" y="24"/>
                  </a:cubicBezTo>
                  <a:cubicBezTo>
                    <a:pt x="35" y="25"/>
                    <a:pt x="35" y="25"/>
                    <a:pt x="34" y="25"/>
                  </a:cubicBezTo>
                  <a:cubicBezTo>
                    <a:pt x="34" y="26"/>
                    <a:pt x="33" y="26"/>
                    <a:pt x="33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7"/>
                    <a:pt x="28" y="27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5" y="28"/>
                    <a:pt x="24" y="29"/>
                    <a:pt x="23" y="31"/>
                  </a:cubicBezTo>
                  <a:cubicBezTo>
                    <a:pt x="22" y="31"/>
                    <a:pt x="22" y="32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0" y="38"/>
                    <a:pt x="19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5" y="41"/>
                    <a:pt x="13" y="40"/>
                    <a:pt x="10" y="39"/>
                  </a:cubicBezTo>
                  <a:cubicBezTo>
                    <a:pt x="11" y="37"/>
                    <a:pt x="10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8" y="31"/>
                    <a:pt x="8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9"/>
                    <a:pt x="10" y="27"/>
                    <a:pt x="11" y="26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5" y="22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19"/>
                    <a:pt x="17" y="18"/>
                    <a:pt x="1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4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1"/>
                    <a:pt x="20" y="9"/>
                    <a:pt x="20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6" y="30"/>
                  </a:moveTo>
                  <a:cubicBezTo>
                    <a:pt x="3" y="29"/>
                    <a:pt x="2" y="27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2" y="22"/>
                    <a:pt x="2" y="21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6"/>
                    <a:pt x="8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9" y="7"/>
                    <a:pt x="11" y="5"/>
                    <a:pt x="13" y="2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9"/>
                    <a:pt x="13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2"/>
                    <a:pt x="14" y="13"/>
                    <a:pt x="14" y="14"/>
                  </a:cubicBezTo>
                  <a:cubicBezTo>
                    <a:pt x="13" y="15"/>
                    <a:pt x="12" y="16"/>
                    <a:pt x="12" y="17"/>
                  </a:cubicBezTo>
                  <a:cubicBezTo>
                    <a:pt x="11" y="17"/>
                    <a:pt x="10" y="17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5" y="20"/>
                    <a:pt x="4" y="2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4" y="16"/>
                    <a:pt x="15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7"/>
                    <a:pt x="14" y="18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6"/>
                    <a:pt x="8" y="27"/>
                    <a:pt x="7" y="29"/>
                  </a:cubicBezTo>
                  <a:cubicBezTo>
                    <a:pt x="7" y="29"/>
                    <a:pt x="6" y="30"/>
                    <a:pt x="6" y="30"/>
                  </a:cubicBezTo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3"/>
                    <a:pt x="8" y="6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2"/>
                    <a:pt x="2" y="14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3" y="18"/>
                    <a:pt x="3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8"/>
                    <a:pt x="3" y="31"/>
                    <a:pt x="6" y="32"/>
                  </a:cubicBezTo>
                  <a:cubicBezTo>
                    <a:pt x="6" y="33"/>
                    <a:pt x="6" y="34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2" y="41"/>
                    <a:pt x="15" y="42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3" y="40"/>
                    <a:pt x="25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1"/>
                    <a:pt x="40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37" y="19"/>
                    <a:pt x="36" y="19"/>
                  </a:cubicBezTo>
                  <a:cubicBezTo>
                    <a:pt x="36" y="16"/>
                    <a:pt x="34" y="9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29" y="7"/>
                    <a:pt x="27" y="6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3" y="4"/>
                    <a:pt x="22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8" y="5"/>
                    <a:pt x="17" y="5"/>
                    <a:pt x="17" y="6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4" name="Freeform 200"/>
            <p:cNvSpPr>
              <a:spLocks noEditPoints="1"/>
            </p:cNvSpPr>
            <p:nvPr/>
          </p:nvSpPr>
          <p:spPr bwMode="auto">
            <a:xfrm>
              <a:off x="4274" y="2091"/>
              <a:ext cx="53" cy="60"/>
            </a:xfrm>
            <a:custGeom>
              <a:avLst/>
              <a:gdLst>
                <a:gd name="T0" fmla="*/ 16 w 22"/>
                <a:gd name="T1" fmla="*/ 15 h 25"/>
                <a:gd name="T2" fmla="*/ 14 w 22"/>
                <a:gd name="T3" fmla="*/ 16 h 25"/>
                <a:gd name="T4" fmla="*/ 8 w 22"/>
                <a:gd name="T5" fmla="*/ 14 h 25"/>
                <a:gd name="T6" fmla="*/ 1 w 22"/>
                <a:gd name="T7" fmla="*/ 24 h 25"/>
                <a:gd name="T8" fmla="*/ 18 w 22"/>
                <a:gd name="T9" fmla="*/ 11 h 25"/>
                <a:gd name="T10" fmla="*/ 17 w 22"/>
                <a:gd name="T11" fmla="*/ 11 h 25"/>
                <a:gd name="T12" fmla="*/ 17 w 22"/>
                <a:gd name="T13" fmla="*/ 11 h 25"/>
                <a:gd name="T14" fmla="*/ 8 w 22"/>
                <a:gd name="T15" fmla="*/ 13 h 25"/>
                <a:gd name="T16" fmla="*/ 10 w 22"/>
                <a:gd name="T17" fmla="*/ 5 h 25"/>
                <a:gd name="T18" fmla="*/ 10 w 22"/>
                <a:gd name="T19" fmla="*/ 6 h 25"/>
                <a:gd name="T20" fmla="*/ 10 w 22"/>
                <a:gd name="T21" fmla="*/ 7 h 25"/>
                <a:gd name="T22" fmla="*/ 15 w 22"/>
                <a:gd name="T23" fmla="*/ 13 h 25"/>
                <a:gd name="T24" fmla="*/ 16 w 22"/>
                <a:gd name="T25" fmla="*/ 13 h 25"/>
                <a:gd name="T26" fmla="*/ 18 w 22"/>
                <a:gd name="T27" fmla="*/ 12 h 25"/>
                <a:gd name="T28" fmla="*/ 15 w 22"/>
                <a:gd name="T29" fmla="*/ 14 h 25"/>
                <a:gd name="T30" fmla="*/ 18 w 22"/>
                <a:gd name="T31" fmla="*/ 14 h 25"/>
                <a:gd name="T32" fmla="*/ 14 w 22"/>
                <a:gd name="T33" fmla="*/ 14 h 25"/>
                <a:gd name="T34" fmla="*/ 17 w 22"/>
                <a:gd name="T35" fmla="*/ 15 h 25"/>
                <a:gd name="T36" fmla="*/ 16 w 22"/>
                <a:gd name="T37" fmla="*/ 15 h 25"/>
                <a:gd name="T38" fmla="*/ 13 w 22"/>
                <a:gd name="T39" fmla="*/ 16 h 25"/>
                <a:gd name="T40" fmla="*/ 11 w 22"/>
                <a:gd name="T41" fmla="*/ 11 h 25"/>
                <a:gd name="T42" fmla="*/ 14 w 22"/>
                <a:gd name="T43" fmla="*/ 3 h 25"/>
                <a:gd name="T44" fmla="*/ 19 w 22"/>
                <a:gd name="T45" fmla="*/ 6 h 25"/>
                <a:gd name="T46" fmla="*/ 19 w 22"/>
                <a:gd name="T47" fmla="*/ 7 h 25"/>
                <a:gd name="T48" fmla="*/ 17 w 22"/>
                <a:gd name="T49" fmla="*/ 7 h 25"/>
                <a:gd name="T50" fmla="*/ 19 w 22"/>
                <a:gd name="T51" fmla="*/ 7 h 25"/>
                <a:gd name="T52" fmla="*/ 16 w 22"/>
                <a:gd name="T53" fmla="*/ 7 h 25"/>
                <a:gd name="T54" fmla="*/ 18 w 22"/>
                <a:gd name="T55" fmla="*/ 9 h 25"/>
                <a:gd name="T56" fmla="*/ 16 w 22"/>
                <a:gd name="T57" fmla="*/ 8 h 25"/>
                <a:gd name="T58" fmla="*/ 17 w 22"/>
                <a:gd name="T59" fmla="*/ 9 h 25"/>
                <a:gd name="T60" fmla="*/ 15 w 22"/>
                <a:gd name="T61" fmla="*/ 9 h 25"/>
                <a:gd name="T62" fmla="*/ 17 w 22"/>
                <a:gd name="T63" fmla="*/ 10 h 25"/>
                <a:gd name="T64" fmla="*/ 15 w 22"/>
                <a:gd name="T65" fmla="*/ 10 h 25"/>
                <a:gd name="T66" fmla="*/ 14 w 22"/>
                <a:gd name="T67" fmla="*/ 11 h 25"/>
                <a:gd name="T68" fmla="*/ 16 w 22"/>
                <a:gd name="T69" fmla="*/ 11 h 25"/>
                <a:gd name="T70" fmla="*/ 14 w 22"/>
                <a:gd name="T71" fmla="*/ 11 h 25"/>
                <a:gd name="T72" fmla="*/ 14 w 22"/>
                <a:gd name="T73" fmla="*/ 12 h 25"/>
                <a:gd name="T74" fmla="*/ 15 w 22"/>
                <a:gd name="T75" fmla="*/ 3 h 25"/>
                <a:gd name="T76" fmla="*/ 20 w 22"/>
                <a:gd name="T77" fmla="*/ 2 h 25"/>
                <a:gd name="T78" fmla="*/ 19 w 22"/>
                <a:gd name="T79" fmla="*/ 5 h 25"/>
                <a:gd name="T80" fmla="*/ 14 w 22"/>
                <a:gd name="T81" fmla="*/ 0 h 25"/>
                <a:gd name="T82" fmla="*/ 11 w 22"/>
                <a:gd name="T83" fmla="*/ 4 h 25"/>
                <a:gd name="T84" fmla="*/ 6 w 22"/>
                <a:gd name="T85" fmla="*/ 9 h 25"/>
                <a:gd name="T86" fmla="*/ 1 w 22"/>
                <a:gd name="T87" fmla="*/ 21 h 25"/>
                <a:gd name="T88" fmla="*/ 0 w 22"/>
                <a:gd name="T89" fmla="*/ 25 h 25"/>
                <a:gd name="T90" fmla="*/ 4 w 22"/>
                <a:gd name="T91" fmla="*/ 23 h 25"/>
                <a:gd name="T92" fmla="*/ 12 w 22"/>
                <a:gd name="T93" fmla="*/ 17 h 25"/>
                <a:gd name="T94" fmla="*/ 19 w 22"/>
                <a:gd name="T95" fmla="*/ 9 h 25"/>
                <a:gd name="T96" fmla="*/ 21 w 22"/>
                <a:gd name="T97" fmla="*/ 5 h 25"/>
                <a:gd name="T98" fmla="*/ 16 w 22"/>
                <a:gd name="T9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" h="25">
                  <a:moveTo>
                    <a:pt x="14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4" y="16"/>
                    <a:pt x="16" y="15"/>
                    <a:pt x="16" y="15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4" y="16"/>
                    <a:pt x="14" y="16"/>
                  </a:cubicBezTo>
                  <a:moveTo>
                    <a:pt x="1" y="24"/>
                  </a:moveTo>
                  <a:cubicBezTo>
                    <a:pt x="1" y="23"/>
                    <a:pt x="2" y="22"/>
                    <a:pt x="2" y="21"/>
                  </a:cubicBezTo>
                  <a:cubicBezTo>
                    <a:pt x="2" y="21"/>
                    <a:pt x="6" y="17"/>
                    <a:pt x="8" y="14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4"/>
                    <a:pt x="1" y="24"/>
                    <a:pt x="1" y="24"/>
                  </a:cubicBezTo>
                  <a:moveTo>
                    <a:pt x="18" y="11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moveTo>
                    <a:pt x="17" y="11"/>
                  </a:move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moveTo>
                    <a:pt x="13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1" y="15"/>
                    <a:pt x="9" y="14"/>
                    <a:pt x="8" y="13"/>
                  </a:cubicBezTo>
                  <a:cubicBezTo>
                    <a:pt x="7" y="12"/>
                    <a:pt x="7" y="11"/>
                    <a:pt x="7" y="9"/>
                  </a:cubicBezTo>
                  <a:cubicBezTo>
                    <a:pt x="7" y="8"/>
                    <a:pt x="7" y="7"/>
                    <a:pt x="8" y="6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8"/>
                    <a:pt x="9" y="10"/>
                    <a:pt x="11" y="12"/>
                  </a:cubicBezTo>
                  <a:cubicBezTo>
                    <a:pt x="11" y="12"/>
                    <a:pt x="13" y="13"/>
                    <a:pt x="14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2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3"/>
                    <a:pt x="16" y="13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7" y="14"/>
                    <a:pt x="18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moveTo>
                    <a:pt x="14" y="12"/>
                  </a:moveTo>
                  <a:cubicBezTo>
                    <a:pt x="13" y="12"/>
                    <a:pt x="12" y="12"/>
                    <a:pt x="11" y="11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6"/>
                    <a:pt x="12" y="6"/>
                    <a:pt x="12" y="5"/>
                  </a:cubicBezTo>
                  <a:cubicBezTo>
                    <a:pt x="13" y="4"/>
                    <a:pt x="13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5"/>
                    <a:pt x="15" y="5"/>
                  </a:cubicBezTo>
                  <a:cubicBezTo>
                    <a:pt x="17" y="6"/>
                    <a:pt x="18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9" y="5"/>
                  </a:move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2"/>
                    <a:pt x="15" y="2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7" y="1"/>
                    <a:pt x="19" y="1"/>
                    <a:pt x="20" y="2"/>
                  </a:cubicBezTo>
                  <a:cubicBezTo>
                    <a:pt x="20" y="3"/>
                    <a:pt x="21" y="4"/>
                    <a:pt x="21" y="4"/>
                  </a:cubicBezTo>
                  <a:cubicBezTo>
                    <a:pt x="21" y="5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moveTo>
                    <a:pt x="16" y="0"/>
                  </a:move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6" y="6"/>
                    <a:pt x="6" y="8"/>
                    <a:pt x="6" y="9"/>
                  </a:cubicBezTo>
                  <a:cubicBezTo>
                    <a:pt x="6" y="11"/>
                    <a:pt x="6" y="12"/>
                    <a:pt x="7" y="14"/>
                  </a:cubicBezTo>
                  <a:cubicBezTo>
                    <a:pt x="5" y="17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7"/>
                    <a:pt x="14" y="17"/>
                  </a:cubicBezTo>
                  <a:cubicBezTo>
                    <a:pt x="15" y="17"/>
                    <a:pt x="17" y="16"/>
                    <a:pt x="18" y="15"/>
                  </a:cubicBezTo>
                  <a:cubicBezTo>
                    <a:pt x="20" y="14"/>
                    <a:pt x="20" y="11"/>
                    <a:pt x="19" y="9"/>
                  </a:cubicBezTo>
                  <a:cubicBezTo>
                    <a:pt x="19" y="9"/>
                    <a:pt x="19" y="8"/>
                    <a:pt x="20" y="8"/>
                  </a:cubicBezTo>
                  <a:cubicBezTo>
                    <a:pt x="20" y="7"/>
                    <a:pt x="21" y="6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1" y="2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5" name="Freeform 201"/>
            <p:cNvSpPr>
              <a:spLocks noEditPoints="1"/>
            </p:cNvSpPr>
            <p:nvPr/>
          </p:nvSpPr>
          <p:spPr bwMode="auto">
            <a:xfrm>
              <a:off x="3432" y="2091"/>
              <a:ext cx="83" cy="117"/>
            </a:xfrm>
            <a:custGeom>
              <a:avLst/>
              <a:gdLst>
                <a:gd name="T0" fmla="*/ 27 w 35"/>
                <a:gd name="T1" fmla="*/ 48 h 49"/>
                <a:gd name="T2" fmla="*/ 24 w 35"/>
                <a:gd name="T3" fmla="*/ 44 h 49"/>
                <a:gd name="T4" fmla="*/ 29 w 35"/>
                <a:gd name="T5" fmla="*/ 48 h 49"/>
                <a:gd name="T6" fmla="*/ 22 w 35"/>
                <a:gd name="T7" fmla="*/ 47 h 49"/>
                <a:gd name="T8" fmla="*/ 30 w 35"/>
                <a:gd name="T9" fmla="*/ 48 h 49"/>
                <a:gd name="T10" fmla="*/ 17 w 35"/>
                <a:gd name="T11" fmla="*/ 46 h 49"/>
                <a:gd name="T12" fmla="*/ 14 w 35"/>
                <a:gd name="T13" fmla="*/ 44 h 49"/>
                <a:gd name="T14" fmla="*/ 13 w 35"/>
                <a:gd name="T15" fmla="*/ 40 h 49"/>
                <a:gd name="T16" fmla="*/ 15 w 35"/>
                <a:gd name="T17" fmla="*/ 41 h 49"/>
                <a:gd name="T18" fmla="*/ 12 w 35"/>
                <a:gd name="T19" fmla="*/ 39 h 49"/>
                <a:gd name="T20" fmla="*/ 11 w 35"/>
                <a:gd name="T21" fmla="*/ 38 h 49"/>
                <a:gd name="T22" fmla="*/ 8 w 35"/>
                <a:gd name="T23" fmla="*/ 36 h 49"/>
                <a:gd name="T24" fmla="*/ 7 w 35"/>
                <a:gd name="T25" fmla="*/ 33 h 49"/>
                <a:gd name="T26" fmla="*/ 3 w 35"/>
                <a:gd name="T27" fmla="*/ 29 h 49"/>
                <a:gd name="T28" fmla="*/ 4 w 35"/>
                <a:gd name="T29" fmla="*/ 29 h 49"/>
                <a:gd name="T30" fmla="*/ 5 w 35"/>
                <a:gd name="T31" fmla="*/ 29 h 49"/>
                <a:gd name="T32" fmla="*/ 20 w 35"/>
                <a:gd name="T33" fmla="*/ 29 h 49"/>
                <a:gd name="T34" fmla="*/ 18 w 35"/>
                <a:gd name="T35" fmla="*/ 29 h 49"/>
                <a:gd name="T36" fmla="*/ 24 w 35"/>
                <a:gd name="T37" fmla="*/ 29 h 49"/>
                <a:gd name="T38" fmla="*/ 23 w 35"/>
                <a:gd name="T39" fmla="*/ 32 h 49"/>
                <a:gd name="T40" fmla="*/ 27 w 35"/>
                <a:gd name="T41" fmla="*/ 29 h 49"/>
                <a:gd name="T42" fmla="*/ 29 w 35"/>
                <a:gd name="T43" fmla="*/ 29 h 49"/>
                <a:gd name="T44" fmla="*/ 1 w 35"/>
                <a:gd name="T45" fmla="*/ 29 h 49"/>
                <a:gd name="T46" fmla="*/ 1 w 35"/>
                <a:gd name="T47" fmla="*/ 23 h 49"/>
                <a:gd name="T48" fmla="*/ 3 w 35"/>
                <a:gd name="T49" fmla="*/ 23 h 49"/>
                <a:gd name="T50" fmla="*/ 22 w 35"/>
                <a:gd name="T51" fmla="*/ 21 h 49"/>
                <a:gd name="T52" fmla="*/ 20 w 35"/>
                <a:gd name="T53" fmla="*/ 23 h 49"/>
                <a:gd name="T54" fmla="*/ 23 w 35"/>
                <a:gd name="T55" fmla="*/ 23 h 49"/>
                <a:gd name="T56" fmla="*/ 16 w 35"/>
                <a:gd name="T57" fmla="*/ 23 h 49"/>
                <a:gd name="T58" fmla="*/ 18 w 35"/>
                <a:gd name="T59" fmla="*/ 23 h 49"/>
                <a:gd name="T60" fmla="*/ 26 w 35"/>
                <a:gd name="T61" fmla="*/ 21 h 49"/>
                <a:gd name="T62" fmla="*/ 28 w 35"/>
                <a:gd name="T63" fmla="*/ 21 h 49"/>
                <a:gd name="T64" fmla="*/ 5 w 35"/>
                <a:gd name="T65" fmla="*/ 21 h 49"/>
                <a:gd name="T66" fmla="*/ 1 w 35"/>
                <a:gd name="T67" fmla="*/ 21 h 49"/>
                <a:gd name="T68" fmla="*/ 18 w 35"/>
                <a:gd name="T69" fmla="*/ 15 h 49"/>
                <a:gd name="T70" fmla="*/ 18 w 35"/>
                <a:gd name="T71" fmla="*/ 14 h 49"/>
                <a:gd name="T72" fmla="*/ 30 w 35"/>
                <a:gd name="T73" fmla="*/ 12 h 49"/>
                <a:gd name="T74" fmla="*/ 22 w 35"/>
                <a:gd name="T75" fmla="*/ 10 h 49"/>
                <a:gd name="T76" fmla="*/ 30 w 35"/>
                <a:gd name="T77" fmla="*/ 10 h 49"/>
                <a:gd name="T78" fmla="*/ 23 w 35"/>
                <a:gd name="T79" fmla="*/ 11 h 49"/>
                <a:gd name="T80" fmla="*/ 28 w 35"/>
                <a:gd name="T81" fmla="*/ 9 h 49"/>
                <a:gd name="T82" fmla="*/ 24 w 35"/>
                <a:gd name="T83" fmla="*/ 11 h 49"/>
                <a:gd name="T84" fmla="*/ 33 w 35"/>
                <a:gd name="T85" fmla="*/ 10 h 49"/>
                <a:gd name="T86" fmla="*/ 16 w 35"/>
                <a:gd name="T87" fmla="*/ 15 h 49"/>
                <a:gd name="T88" fmla="*/ 18 w 35"/>
                <a:gd name="T89" fmla="*/ 20 h 49"/>
                <a:gd name="T90" fmla="*/ 14 w 35"/>
                <a:gd name="T91" fmla="*/ 24 h 49"/>
                <a:gd name="T92" fmla="*/ 19 w 35"/>
                <a:gd name="T93" fmla="*/ 28 h 49"/>
                <a:gd name="T94" fmla="*/ 17 w 35"/>
                <a:gd name="T95" fmla="*/ 32 h 49"/>
                <a:gd name="T96" fmla="*/ 8 w 35"/>
                <a:gd name="T97" fmla="*/ 28 h 49"/>
                <a:gd name="T98" fmla="*/ 3 w 35"/>
                <a:gd name="T99" fmla="*/ 25 h 49"/>
                <a:gd name="T100" fmla="*/ 4 w 35"/>
                <a:gd name="T101" fmla="*/ 20 h 49"/>
                <a:gd name="T102" fmla="*/ 26 w 35"/>
                <a:gd name="T103" fmla="*/ 0 h 49"/>
                <a:gd name="T104" fmla="*/ 2 w 35"/>
                <a:gd name="T105" fmla="*/ 15 h 49"/>
                <a:gd name="T106" fmla="*/ 0 w 35"/>
                <a:gd name="T107" fmla="*/ 24 h 49"/>
                <a:gd name="T108" fmla="*/ 2 w 35"/>
                <a:gd name="T109" fmla="*/ 24 h 49"/>
                <a:gd name="T110" fmla="*/ 1 w 35"/>
                <a:gd name="T111" fmla="*/ 34 h 49"/>
                <a:gd name="T112" fmla="*/ 28 w 35"/>
                <a:gd name="T113" fmla="*/ 49 h 49"/>
                <a:gd name="T114" fmla="*/ 35 w 35"/>
                <a:gd name="T115" fmla="*/ 43 h 49"/>
                <a:gd name="T116" fmla="*/ 28 w 35"/>
                <a:gd name="T117" fmla="*/ 33 h 49"/>
                <a:gd name="T118" fmla="*/ 29 w 35"/>
                <a:gd name="T119" fmla="*/ 23 h 49"/>
                <a:gd name="T120" fmla="*/ 21 w 35"/>
                <a:gd name="T121" fmla="*/ 15 h 49"/>
                <a:gd name="T122" fmla="*/ 34 w 35"/>
                <a:gd name="T123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9">
                  <a:moveTo>
                    <a:pt x="32" y="48"/>
                  </a:moveTo>
                  <a:cubicBezTo>
                    <a:pt x="32" y="47"/>
                    <a:pt x="33" y="46"/>
                    <a:pt x="33" y="45"/>
                  </a:cubicBezTo>
                  <a:cubicBezTo>
                    <a:pt x="33" y="46"/>
                    <a:pt x="33" y="47"/>
                    <a:pt x="33" y="47"/>
                  </a:cubicBezTo>
                  <a:cubicBezTo>
                    <a:pt x="33" y="48"/>
                    <a:pt x="32" y="48"/>
                    <a:pt x="32" y="48"/>
                  </a:cubicBezTo>
                  <a:moveTo>
                    <a:pt x="27" y="45"/>
                  </a:moveTo>
                  <a:cubicBezTo>
                    <a:pt x="27" y="45"/>
                    <a:pt x="28" y="45"/>
                    <a:pt x="28" y="44"/>
                  </a:cubicBezTo>
                  <a:cubicBezTo>
                    <a:pt x="28" y="46"/>
                    <a:pt x="27" y="47"/>
                    <a:pt x="27" y="48"/>
                  </a:cubicBezTo>
                  <a:cubicBezTo>
                    <a:pt x="26" y="48"/>
                    <a:pt x="25" y="48"/>
                    <a:pt x="25" y="48"/>
                  </a:cubicBezTo>
                  <a:cubicBezTo>
                    <a:pt x="25" y="47"/>
                    <a:pt x="26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moveTo>
                    <a:pt x="24" y="48"/>
                  </a:moveTo>
                  <a:cubicBezTo>
                    <a:pt x="24" y="48"/>
                    <a:pt x="23" y="47"/>
                    <a:pt x="23" y="47"/>
                  </a:cubicBezTo>
                  <a:cubicBezTo>
                    <a:pt x="23" y="46"/>
                    <a:pt x="23" y="45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4"/>
                    <a:pt x="25" y="44"/>
                    <a:pt x="26" y="44"/>
                  </a:cubicBezTo>
                  <a:cubicBezTo>
                    <a:pt x="25" y="45"/>
                    <a:pt x="25" y="46"/>
                    <a:pt x="24" y="48"/>
                  </a:cubicBezTo>
                  <a:moveTo>
                    <a:pt x="28" y="48"/>
                  </a:moveTo>
                  <a:cubicBezTo>
                    <a:pt x="28" y="48"/>
                    <a:pt x="27" y="48"/>
                    <a:pt x="27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0" y="44"/>
                    <a:pt x="31" y="44"/>
                    <a:pt x="31" y="44"/>
                  </a:cubicBezTo>
                  <a:cubicBezTo>
                    <a:pt x="30" y="45"/>
                    <a:pt x="30" y="46"/>
                    <a:pt x="29" y="48"/>
                  </a:cubicBezTo>
                  <a:cubicBezTo>
                    <a:pt x="29" y="48"/>
                    <a:pt x="28" y="48"/>
                    <a:pt x="28" y="48"/>
                  </a:cubicBezTo>
                  <a:moveTo>
                    <a:pt x="22" y="47"/>
                  </a:moveTo>
                  <a:cubicBezTo>
                    <a:pt x="21" y="47"/>
                    <a:pt x="21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3" y="45"/>
                    <a:pt x="22" y="46"/>
                    <a:pt x="22" y="47"/>
                  </a:cubicBezTo>
                  <a:moveTo>
                    <a:pt x="20" y="47"/>
                  </a:moveTo>
                  <a:cubicBezTo>
                    <a:pt x="19" y="46"/>
                    <a:pt x="18" y="46"/>
                    <a:pt x="18" y="46"/>
                  </a:cubicBezTo>
                  <a:cubicBezTo>
                    <a:pt x="18" y="45"/>
                    <a:pt x="19" y="44"/>
                    <a:pt x="19" y="43"/>
                  </a:cubicBezTo>
                  <a:cubicBezTo>
                    <a:pt x="20" y="43"/>
                    <a:pt x="21" y="44"/>
                    <a:pt x="21" y="4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moveTo>
                    <a:pt x="30" y="48"/>
                  </a:moveTo>
                  <a:cubicBezTo>
                    <a:pt x="30" y="46"/>
                    <a:pt x="31" y="45"/>
                    <a:pt x="32" y="44"/>
                  </a:cubicBezTo>
                  <a:cubicBezTo>
                    <a:pt x="33" y="44"/>
                    <a:pt x="33" y="43"/>
                    <a:pt x="33" y="43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2" y="46"/>
                    <a:pt x="31" y="48"/>
                  </a:cubicBezTo>
                  <a:cubicBezTo>
                    <a:pt x="31" y="48"/>
                    <a:pt x="30" y="48"/>
                    <a:pt x="30" y="48"/>
                  </a:cubicBezTo>
                  <a:moveTo>
                    <a:pt x="17" y="46"/>
                  </a:moveTo>
                  <a:cubicBezTo>
                    <a:pt x="17" y="45"/>
                    <a:pt x="17" y="45"/>
                    <a:pt x="16" y="45"/>
                  </a:cubicBezTo>
                  <a:cubicBezTo>
                    <a:pt x="17" y="44"/>
                    <a:pt x="17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4"/>
                    <a:pt x="18" y="45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moveTo>
                    <a:pt x="16" y="45"/>
                  </a:moveTo>
                  <a:cubicBezTo>
                    <a:pt x="15" y="45"/>
                    <a:pt x="15" y="44"/>
                    <a:pt x="14" y="44"/>
                  </a:cubicBezTo>
                  <a:cubicBezTo>
                    <a:pt x="15" y="43"/>
                    <a:pt x="15" y="43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7" y="42"/>
                    <a:pt x="17" y="42"/>
                  </a:cubicBezTo>
                  <a:cubicBezTo>
                    <a:pt x="17" y="43"/>
                    <a:pt x="16" y="44"/>
                    <a:pt x="16" y="45"/>
                  </a:cubicBezTo>
                  <a:moveTo>
                    <a:pt x="14" y="44"/>
                  </a:moveTo>
                  <a:cubicBezTo>
                    <a:pt x="13" y="43"/>
                    <a:pt x="12" y="42"/>
                    <a:pt x="12" y="42"/>
                  </a:cubicBezTo>
                  <a:cubicBezTo>
                    <a:pt x="12" y="41"/>
                    <a:pt x="12" y="40"/>
                    <a:pt x="13" y="40"/>
                  </a:cubicBezTo>
                  <a:cubicBezTo>
                    <a:pt x="13" y="40"/>
                    <a:pt x="14" y="40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3" y="42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2"/>
                    <a:pt x="14" y="42"/>
                    <a:pt x="15" y="41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4" y="43"/>
                    <a:pt x="14" y="44"/>
                  </a:cubicBezTo>
                  <a:moveTo>
                    <a:pt x="11" y="41"/>
                  </a:moveTo>
                  <a:cubicBezTo>
                    <a:pt x="11" y="41"/>
                    <a:pt x="11" y="41"/>
                    <a:pt x="10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0"/>
                    <a:pt x="12" y="41"/>
                    <a:pt x="11" y="41"/>
                  </a:cubicBezTo>
                  <a:moveTo>
                    <a:pt x="10" y="40"/>
                  </a:moveTo>
                  <a:cubicBezTo>
                    <a:pt x="10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0" y="39"/>
                    <a:pt x="10" y="40"/>
                  </a:cubicBezTo>
                  <a:moveTo>
                    <a:pt x="9" y="38"/>
                  </a:moveTo>
                  <a:cubicBezTo>
                    <a:pt x="9" y="38"/>
                    <a:pt x="8" y="37"/>
                    <a:pt x="8" y="37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8" y="36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34"/>
                    <a:pt x="8" y="34"/>
                    <a:pt x="8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6"/>
                    <a:pt x="8" y="36"/>
                    <a:pt x="8" y="36"/>
                  </a:cubicBezTo>
                  <a:moveTo>
                    <a:pt x="7" y="34"/>
                  </a:moveTo>
                  <a:cubicBezTo>
                    <a:pt x="7" y="33"/>
                    <a:pt x="7" y="33"/>
                    <a:pt x="7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0"/>
                  </a:cubicBezTo>
                  <a:cubicBezTo>
                    <a:pt x="7" y="31"/>
                    <a:pt x="8" y="32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3"/>
                    <a:pt x="7" y="34"/>
                    <a:pt x="7" y="34"/>
                  </a:cubicBezTo>
                  <a:moveTo>
                    <a:pt x="3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3" y="31"/>
                    <a:pt x="2" y="32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9"/>
                    <a:pt x="3" y="29"/>
                    <a:pt x="3" y="29"/>
                  </a:cubicBezTo>
                  <a:moveTo>
                    <a:pt x="2" y="33"/>
                  </a:moveTo>
                  <a:cubicBezTo>
                    <a:pt x="3" y="32"/>
                    <a:pt x="3" y="31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31"/>
                    <a:pt x="4" y="32"/>
                    <a:pt x="3" y="33"/>
                  </a:cubicBezTo>
                  <a:cubicBezTo>
                    <a:pt x="2" y="33"/>
                    <a:pt x="2" y="33"/>
                    <a:pt x="2" y="33"/>
                  </a:cubicBezTo>
                  <a:moveTo>
                    <a:pt x="4" y="33"/>
                  </a:moveTo>
                  <a:cubicBezTo>
                    <a:pt x="4" y="32"/>
                    <a:pt x="5" y="31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1"/>
                    <a:pt x="6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31"/>
                    <a:pt x="20" y="30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1" y="30"/>
                    <a:pt x="21" y="31"/>
                    <a:pt x="20" y="32"/>
                  </a:cubicBezTo>
                  <a:cubicBezTo>
                    <a:pt x="19" y="32"/>
                    <a:pt x="19" y="32"/>
                    <a:pt x="19" y="32"/>
                  </a:cubicBezTo>
                  <a:moveTo>
                    <a:pt x="18" y="32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7" y="30"/>
                    <a:pt x="18" y="30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20" y="29"/>
                  </a:cubicBezTo>
                  <a:cubicBezTo>
                    <a:pt x="19" y="30"/>
                    <a:pt x="19" y="31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moveTo>
                    <a:pt x="21" y="32"/>
                  </a:moveTo>
                  <a:cubicBezTo>
                    <a:pt x="21" y="31"/>
                    <a:pt x="22" y="30"/>
                    <a:pt x="22" y="29"/>
                  </a:cubicBezTo>
                  <a:cubicBezTo>
                    <a:pt x="23" y="29"/>
                    <a:pt x="24" y="29"/>
                    <a:pt x="24" y="29"/>
                  </a:cubicBezTo>
                  <a:cubicBezTo>
                    <a:pt x="23" y="30"/>
                    <a:pt x="23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moveTo>
                    <a:pt x="17" y="30"/>
                  </a:moveTo>
                  <a:cubicBezTo>
                    <a:pt x="16" y="30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0"/>
                    <a:pt x="17" y="30"/>
                  </a:cubicBezTo>
                  <a:moveTo>
                    <a:pt x="23" y="32"/>
                  </a:moveTo>
                  <a:cubicBezTo>
                    <a:pt x="23" y="31"/>
                    <a:pt x="24" y="30"/>
                    <a:pt x="25" y="29"/>
                  </a:cubicBezTo>
                  <a:cubicBezTo>
                    <a:pt x="25" y="29"/>
                    <a:pt x="26" y="29"/>
                    <a:pt x="26" y="29"/>
                  </a:cubicBezTo>
                  <a:cubicBezTo>
                    <a:pt x="25" y="30"/>
                    <a:pt x="25" y="31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2"/>
                    <a:pt x="23" y="32"/>
                    <a:pt x="23" y="32"/>
                  </a:cubicBezTo>
                  <a:moveTo>
                    <a:pt x="25" y="32"/>
                  </a:moveTo>
                  <a:cubicBezTo>
                    <a:pt x="25" y="31"/>
                    <a:pt x="26" y="30"/>
                    <a:pt x="27" y="29"/>
                  </a:cubicBezTo>
                  <a:cubicBezTo>
                    <a:pt x="27" y="29"/>
                    <a:pt x="28" y="29"/>
                    <a:pt x="28" y="29"/>
                  </a:cubicBezTo>
                  <a:cubicBezTo>
                    <a:pt x="28" y="30"/>
                    <a:pt x="27" y="30"/>
                    <a:pt x="27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moveTo>
                    <a:pt x="27" y="32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8" y="31"/>
                    <a:pt x="28" y="3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moveTo>
                    <a:pt x="1" y="29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1" y="23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3" y="23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2"/>
                    <a:pt x="4" y="22"/>
                    <a:pt x="4" y="23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22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0" y="2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moveTo>
                    <a:pt x="18" y="23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19" y="22"/>
                    <a:pt x="19" y="22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moveTo>
                    <a:pt x="22" y="23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5" y="21"/>
                    <a:pt x="25" y="21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2" y="23"/>
                  </a:cubicBezTo>
                  <a:moveTo>
                    <a:pt x="15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7" y="21"/>
                    <a:pt x="17" y="21"/>
                  </a:cubicBezTo>
                  <a:cubicBezTo>
                    <a:pt x="17" y="22"/>
                    <a:pt x="16" y="22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2"/>
                    <a:pt x="17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2"/>
                    <a:pt x="18" y="22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moveTo>
                    <a:pt x="15" y="22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moveTo>
                    <a:pt x="24" y="23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8" y="21"/>
                    <a:pt x="28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7" y="23"/>
                    <a:pt x="27" y="23"/>
                    <a:pt x="26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23"/>
                    <a:pt x="25" y="23"/>
                    <a:pt x="24" y="23"/>
                  </a:cubicBezTo>
                  <a:moveTo>
                    <a:pt x="4" y="23"/>
                  </a:moveTo>
                  <a:cubicBezTo>
                    <a:pt x="5" y="22"/>
                    <a:pt x="5" y="22"/>
                    <a:pt x="5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2"/>
                    <a:pt x="6" y="22"/>
                    <a:pt x="6" y="23"/>
                  </a:cubicBezTo>
                  <a:cubicBezTo>
                    <a:pt x="4" y="23"/>
                    <a:pt x="4" y="23"/>
                    <a:pt x="4" y="23"/>
                  </a:cubicBezTo>
                  <a:moveTo>
                    <a:pt x="1" y="21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20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18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19" y="12"/>
                    <a:pt x="19" y="13"/>
                    <a:pt x="19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3"/>
                    <a:pt x="31" y="13"/>
                    <a:pt x="31" y="13"/>
                  </a:cubicBezTo>
                  <a:moveTo>
                    <a:pt x="30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30" y="11"/>
                    <a:pt x="31" y="11"/>
                    <a:pt x="31" y="10"/>
                  </a:cubicBezTo>
                  <a:cubicBezTo>
                    <a:pt x="31" y="10"/>
                    <a:pt x="32" y="10"/>
                    <a:pt x="32" y="11"/>
                  </a:cubicBezTo>
                  <a:cubicBezTo>
                    <a:pt x="30" y="12"/>
                    <a:pt x="30" y="12"/>
                    <a:pt x="30" y="12"/>
                  </a:cubicBezTo>
                  <a:moveTo>
                    <a:pt x="19" y="13"/>
                  </a:moveTo>
                  <a:cubicBezTo>
                    <a:pt x="20" y="12"/>
                    <a:pt x="20" y="11"/>
                    <a:pt x="20" y="11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21" y="11"/>
                    <a:pt x="21" y="11"/>
                    <a:pt x="21" y="12"/>
                  </a:cubicBezTo>
                  <a:cubicBezTo>
                    <a:pt x="20" y="12"/>
                    <a:pt x="20" y="13"/>
                    <a:pt x="19" y="13"/>
                  </a:cubicBezTo>
                  <a:moveTo>
                    <a:pt x="29" y="12"/>
                  </a:moveTo>
                  <a:cubicBezTo>
                    <a:pt x="29" y="12"/>
                    <a:pt x="28" y="11"/>
                    <a:pt x="28" y="11"/>
                  </a:cubicBezTo>
                  <a:cubicBezTo>
                    <a:pt x="28" y="11"/>
                    <a:pt x="28" y="10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0" y="9"/>
                    <a:pt x="30" y="10"/>
                    <a:pt x="30" y="10"/>
                  </a:cubicBezTo>
                  <a:cubicBezTo>
                    <a:pt x="30" y="10"/>
                    <a:pt x="29" y="11"/>
                    <a:pt x="29" y="12"/>
                  </a:cubicBezTo>
                  <a:moveTo>
                    <a:pt x="22" y="12"/>
                  </a:moveTo>
                  <a:cubicBezTo>
                    <a:pt x="22" y="11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2" y="11"/>
                    <a:pt x="22" y="12"/>
                  </a:cubicBezTo>
                  <a:moveTo>
                    <a:pt x="27" y="11"/>
                  </a:moveTo>
                  <a:cubicBezTo>
                    <a:pt x="27" y="11"/>
                    <a:pt x="26" y="11"/>
                    <a:pt x="26" y="1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7" y="11"/>
                    <a:pt x="27" y="11"/>
                  </a:cubicBezTo>
                  <a:moveTo>
                    <a:pt x="24" y="11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6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moveTo>
                    <a:pt x="7" y="16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9" y="10"/>
                    <a:pt x="13" y="5"/>
                    <a:pt x="19" y="3"/>
                  </a:cubicBezTo>
                  <a:cubicBezTo>
                    <a:pt x="21" y="2"/>
                    <a:pt x="23" y="1"/>
                    <a:pt x="26" y="1"/>
                  </a:cubicBezTo>
                  <a:cubicBezTo>
                    <a:pt x="28" y="1"/>
                    <a:pt x="31" y="2"/>
                    <a:pt x="33" y="3"/>
                  </a:cubicBezTo>
                  <a:cubicBezTo>
                    <a:pt x="33" y="5"/>
                    <a:pt x="33" y="8"/>
                    <a:pt x="33" y="10"/>
                  </a:cubicBezTo>
                  <a:cubicBezTo>
                    <a:pt x="31" y="9"/>
                    <a:pt x="29" y="8"/>
                    <a:pt x="26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0" y="9"/>
                    <a:pt x="17" y="12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9" y="16"/>
                    <a:pt x="21" y="16"/>
                  </a:cubicBezTo>
                  <a:cubicBezTo>
                    <a:pt x="23" y="16"/>
                    <a:pt x="25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9" y="19"/>
                    <a:pt x="29" y="20"/>
                  </a:cubicBezTo>
                  <a:cubicBezTo>
                    <a:pt x="26" y="20"/>
                    <a:pt x="24" y="20"/>
                    <a:pt x="22" y="20"/>
                  </a:cubicBezTo>
                  <a:cubicBezTo>
                    <a:pt x="21" y="20"/>
                    <a:pt x="20" y="20"/>
                    <a:pt x="18" y="20"/>
                  </a:cubicBezTo>
                  <a:cubicBezTo>
                    <a:pt x="17" y="20"/>
                    <a:pt x="16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4"/>
                    <a:pt x="17" y="24"/>
                    <a:pt x="19" y="24"/>
                  </a:cubicBezTo>
                  <a:cubicBezTo>
                    <a:pt x="20" y="24"/>
                    <a:pt x="20" y="24"/>
                    <a:pt x="21" y="24"/>
                  </a:cubicBezTo>
                  <a:cubicBezTo>
                    <a:pt x="24" y="24"/>
                    <a:pt x="27" y="24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6" y="28"/>
                    <a:pt x="24" y="28"/>
                    <a:pt x="22" y="28"/>
                  </a:cubicBezTo>
                  <a:cubicBezTo>
                    <a:pt x="21" y="28"/>
                    <a:pt x="20" y="28"/>
                    <a:pt x="19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6" y="31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6"/>
                    <a:pt x="22" y="38"/>
                    <a:pt x="26" y="38"/>
                  </a:cubicBezTo>
                  <a:cubicBezTo>
                    <a:pt x="29" y="38"/>
                    <a:pt x="32" y="37"/>
                    <a:pt x="34" y="36"/>
                  </a:cubicBezTo>
                  <a:cubicBezTo>
                    <a:pt x="34" y="38"/>
                    <a:pt x="34" y="40"/>
                    <a:pt x="34" y="42"/>
                  </a:cubicBezTo>
                  <a:cubicBezTo>
                    <a:pt x="32" y="43"/>
                    <a:pt x="29" y="43"/>
                    <a:pt x="27" y="43"/>
                  </a:cubicBezTo>
                  <a:cubicBezTo>
                    <a:pt x="22" y="43"/>
                    <a:pt x="17" y="42"/>
                    <a:pt x="15" y="40"/>
                  </a:cubicBezTo>
                  <a:cubicBezTo>
                    <a:pt x="11" y="37"/>
                    <a:pt x="9" y="33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4" y="28"/>
                    <a:pt x="3" y="28"/>
                  </a:cubicBezTo>
                  <a:cubicBezTo>
                    <a:pt x="3" y="28"/>
                    <a:pt x="3" y="28"/>
                    <a:pt x="2" y="28"/>
                  </a:cubicBezTo>
                  <a:cubicBezTo>
                    <a:pt x="2" y="27"/>
                    <a:pt x="2" y="26"/>
                    <a:pt x="3" y="25"/>
                  </a:cubicBezTo>
                  <a:cubicBezTo>
                    <a:pt x="4" y="25"/>
                    <a:pt x="5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3"/>
                    <a:pt x="7" y="22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4" y="16"/>
                    <a:pt x="5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26" y="0"/>
                  </a:moveTo>
                  <a:cubicBezTo>
                    <a:pt x="23" y="0"/>
                    <a:pt x="21" y="1"/>
                    <a:pt x="18" y="2"/>
                  </a:cubicBezTo>
                  <a:cubicBezTo>
                    <a:pt x="11" y="5"/>
                    <a:pt x="8" y="11"/>
                    <a:pt x="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4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5" y="34"/>
                    <a:pt x="6" y="34"/>
                  </a:cubicBezTo>
                  <a:cubicBezTo>
                    <a:pt x="7" y="37"/>
                    <a:pt x="11" y="49"/>
                    <a:pt x="28" y="49"/>
                  </a:cubicBezTo>
                  <a:cubicBezTo>
                    <a:pt x="30" y="49"/>
                    <a:pt x="32" y="49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7"/>
                    <a:pt x="34" y="46"/>
                    <a:pt x="34" y="44"/>
                  </a:cubicBezTo>
                  <a:cubicBezTo>
                    <a:pt x="35" y="44"/>
                    <a:pt x="35" y="43"/>
                    <a:pt x="35" y="43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39"/>
                    <a:pt x="35" y="37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2" y="36"/>
                    <a:pt x="30" y="37"/>
                    <a:pt x="26" y="37"/>
                  </a:cubicBezTo>
                  <a:cubicBezTo>
                    <a:pt x="23" y="37"/>
                    <a:pt x="20" y="35"/>
                    <a:pt x="1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7"/>
                    <a:pt x="30" y="25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9"/>
                    <a:pt x="30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5"/>
                    <a:pt x="23" y="15"/>
                    <a:pt x="21" y="15"/>
                  </a:cubicBezTo>
                  <a:cubicBezTo>
                    <a:pt x="20" y="15"/>
                    <a:pt x="20" y="15"/>
                    <a:pt x="19" y="15"/>
                  </a:cubicBezTo>
                  <a:cubicBezTo>
                    <a:pt x="21" y="13"/>
                    <a:pt x="22" y="12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2"/>
                    <a:pt x="29" y="13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9"/>
                    <a:pt x="34" y="5"/>
                    <a:pt x="35" y="3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2" y="1"/>
                    <a:pt x="29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6" name="Freeform 202"/>
            <p:cNvSpPr>
              <a:spLocks noEditPoints="1"/>
            </p:cNvSpPr>
            <p:nvPr/>
          </p:nvSpPr>
          <p:spPr bwMode="auto">
            <a:xfrm>
              <a:off x="3344" y="2039"/>
              <a:ext cx="76" cy="169"/>
            </a:xfrm>
            <a:custGeom>
              <a:avLst/>
              <a:gdLst>
                <a:gd name="T0" fmla="*/ 24 w 32"/>
                <a:gd name="T1" fmla="*/ 69 h 71"/>
                <a:gd name="T2" fmla="*/ 26 w 32"/>
                <a:gd name="T3" fmla="*/ 70 h 71"/>
                <a:gd name="T4" fmla="*/ 27 w 32"/>
                <a:gd name="T5" fmla="*/ 69 h 71"/>
                <a:gd name="T6" fmla="*/ 29 w 32"/>
                <a:gd name="T7" fmla="*/ 67 h 71"/>
                <a:gd name="T8" fmla="*/ 29 w 32"/>
                <a:gd name="T9" fmla="*/ 67 h 71"/>
                <a:gd name="T10" fmla="*/ 27 w 32"/>
                <a:gd name="T11" fmla="*/ 66 h 71"/>
                <a:gd name="T12" fmla="*/ 28 w 32"/>
                <a:gd name="T13" fmla="*/ 68 h 71"/>
                <a:gd name="T14" fmla="*/ 27 w 32"/>
                <a:gd name="T15" fmla="*/ 65 h 71"/>
                <a:gd name="T16" fmla="*/ 25 w 32"/>
                <a:gd name="T17" fmla="*/ 61 h 71"/>
                <a:gd name="T18" fmla="*/ 19 w 32"/>
                <a:gd name="T19" fmla="*/ 52 h 71"/>
                <a:gd name="T20" fmla="*/ 20 w 32"/>
                <a:gd name="T21" fmla="*/ 52 h 71"/>
                <a:gd name="T22" fmla="*/ 20 w 32"/>
                <a:gd name="T23" fmla="*/ 50 h 71"/>
                <a:gd name="T24" fmla="*/ 16 w 32"/>
                <a:gd name="T25" fmla="*/ 40 h 71"/>
                <a:gd name="T26" fmla="*/ 19 w 32"/>
                <a:gd name="T27" fmla="*/ 47 h 71"/>
                <a:gd name="T28" fmla="*/ 18 w 32"/>
                <a:gd name="T29" fmla="*/ 45 h 71"/>
                <a:gd name="T30" fmla="*/ 18 w 32"/>
                <a:gd name="T31" fmla="*/ 40 h 71"/>
                <a:gd name="T32" fmla="*/ 17 w 32"/>
                <a:gd name="T33" fmla="*/ 34 h 71"/>
                <a:gd name="T34" fmla="*/ 18 w 32"/>
                <a:gd name="T35" fmla="*/ 39 h 71"/>
                <a:gd name="T36" fmla="*/ 19 w 32"/>
                <a:gd name="T37" fmla="*/ 26 h 71"/>
                <a:gd name="T38" fmla="*/ 19 w 32"/>
                <a:gd name="T39" fmla="*/ 28 h 71"/>
                <a:gd name="T40" fmla="*/ 20 w 32"/>
                <a:gd name="T41" fmla="*/ 32 h 71"/>
                <a:gd name="T42" fmla="*/ 21 w 32"/>
                <a:gd name="T43" fmla="*/ 28 h 71"/>
                <a:gd name="T44" fmla="*/ 21 w 32"/>
                <a:gd name="T45" fmla="*/ 28 h 71"/>
                <a:gd name="T46" fmla="*/ 20 w 32"/>
                <a:gd name="T47" fmla="*/ 28 h 71"/>
                <a:gd name="T48" fmla="*/ 19 w 32"/>
                <a:gd name="T49" fmla="*/ 25 h 71"/>
                <a:gd name="T50" fmla="*/ 21 w 32"/>
                <a:gd name="T51" fmla="*/ 29 h 71"/>
                <a:gd name="T52" fmla="*/ 21 w 32"/>
                <a:gd name="T53" fmla="*/ 21 h 71"/>
                <a:gd name="T54" fmla="*/ 24 w 32"/>
                <a:gd name="T55" fmla="*/ 25 h 71"/>
                <a:gd name="T56" fmla="*/ 25 w 32"/>
                <a:gd name="T57" fmla="*/ 25 h 71"/>
                <a:gd name="T58" fmla="*/ 25 w 32"/>
                <a:gd name="T59" fmla="*/ 21 h 71"/>
                <a:gd name="T60" fmla="*/ 26 w 32"/>
                <a:gd name="T61" fmla="*/ 25 h 71"/>
                <a:gd name="T62" fmla="*/ 27 w 32"/>
                <a:gd name="T63" fmla="*/ 21 h 71"/>
                <a:gd name="T64" fmla="*/ 29 w 32"/>
                <a:gd name="T65" fmla="*/ 24 h 71"/>
                <a:gd name="T66" fmla="*/ 29 w 32"/>
                <a:gd name="T67" fmla="*/ 21 h 71"/>
                <a:gd name="T68" fmla="*/ 31 w 32"/>
                <a:gd name="T69" fmla="*/ 24 h 71"/>
                <a:gd name="T70" fmla="*/ 8 w 32"/>
                <a:gd name="T71" fmla="*/ 23 h 71"/>
                <a:gd name="T72" fmla="*/ 9 w 32"/>
                <a:gd name="T73" fmla="*/ 23 h 71"/>
                <a:gd name="T74" fmla="*/ 7 w 32"/>
                <a:gd name="T75" fmla="*/ 21 h 71"/>
                <a:gd name="T76" fmla="*/ 7 w 32"/>
                <a:gd name="T77" fmla="*/ 23 h 71"/>
                <a:gd name="T78" fmla="*/ 6 w 32"/>
                <a:gd name="T79" fmla="*/ 20 h 71"/>
                <a:gd name="T80" fmla="*/ 25 w 32"/>
                <a:gd name="T81" fmla="*/ 4 h 71"/>
                <a:gd name="T82" fmla="*/ 23 w 32"/>
                <a:gd name="T83" fmla="*/ 69 h 71"/>
                <a:gd name="T84" fmla="*/ 11 w 32"/>
                <a:gd name="T85" fmla="*/ 20 h 71"/>
                <a:gd name="T86" fmla="*/ 16 w 32"/>
                <a:gd name="T87" fmla="*/ 8 h 71"/>
                <a:gd name="T88" fmla="*/ 25 w 32"/>
                <a:gd name="T89" fmla="*/ 20 h 71"/>
                <a:gd name="T90" fmla="*/ 23 w 32"/>
                <a:gd name="T91" fmla="*/ 69 h 71"/>
                <a:gd name="T92" fmla="*/ 15 w 32"/>
                <a:gd name="T93" fmla="*/ 7 h 71"/>
                <a:gd name="T94" fmla="*/ 3 w 32"/>
                <a:gd name="T95" fmla="*/ 20 h 71"/>
                <a:gd name="T96" fmla="*/ 8 w 32"/>
                <a:gd name="T97" fmla="*/ 24 h 71"/>
                <a:gd name="T98" fmla="*/ 23 w 32"/>
                <a:gd name="T99" fmla="*/ 70 h 71"/>
                <a:gd name="T100" fmla="*/ 26 w 32"/>
                <a:gd name="T101" fmla="*/ 71 h 71"/>
                <a:gd name="T102" fmla="*/ 30 w 32"/>
                <a:gd name="T103" fmla="*/ 66 h 71"/>
                <a:gd name="T104" fmla="*/ 23 w 32"/>
                <a:gd name="T105" fmla="*/ 26 h 71"/>
                <a:gd name="T106" fmla="*/ 32 w 32"/>
                <a:gd name="T107" fmla="*/ 25 h 71"/>
                <a:gd name="T108" fmla="*/ 32 w 32"/>
                <a:gd name="T109" fmla="*/ 25 h 71"/>
                <a:gd name="T110" fmla="*/ 32 w 32"/>
                <a:gd name="T111" fmla="*/ 25 h 71"/>
                <a:gd name="T112" fmla="*/ 27 w 32"/>
                <a:gd name="T113" fmla="*/ 6 h 71"/>
                <a:gd name="T114" fmla="*/ 24 w 32"/>
                <a:gd name="T1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" h="71">
                  <a:moveTo>
                    <a:pt x="26" y="70"/>
                  </a:moveTo>
                  <a:cubicBezTo>
                    <a:pt x="25" y="70"/>
                    <a:pt x="25" y="70"/>
                    <a:pt x="25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0"/>
                    <a:pt x="26" y="70"/>
                    <a:pt x="26" y="70"/>
                  </a:cubicBezTo>
                  <a:moveTo>
                    <a:pt x="26" y="70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7" y="68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70"/>
                    <a:pt x="26" y="70"/>
                    <a:pt x="26" y="70"/>
                  </a:cubicBezTo>
                  <a:moveTo>
                    <a:pt x="29" y="67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moveTo>
                    <a:pt x="27" y="69"/>
                  </a:moveTo>
                  <a:cubicBezTo>
                    <a:pt x="27" y="68"/>
                    <a:pt x="27" y="67"/>
                    <a:pt x="27" y="67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7" y="69"/>
                    <a:pt x="27" y="69"/>
                    <a:pt x="27" y="69"/>
                  </a:cubicBezTo>
                  <a:moveTo>
                    <a:pt x="28" y="65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5" y="62"/>
                    <a:pt x="22" y="59"/>
                    <a:pt x="19" y="54"/>
                  </a:cubicBezTo>
                  <a:cubicBezTo>
                    <a:pt x="21" y="56"/>
                    <a:pt x="23" y="59"/>
                    <a:pt x="25" y="61"/>
                  </a:cubicBezTo>
                  <a:cubicBezTo>
                    <a:pt x="26" y="62"/>
                    <a:pt x="27" y="63"/>
                    <a:pt x="28" y="65"/>
                  </a:cubicBezTo>
                  <a:moveTo>
                    <a:pt x="23" y="58"/>
                  </a:moveTo>
                  <a:cubicBezTo>
                    <a:pt x="21" y="56"/>
                    <a:pt x="20" y="54"/>
                    <a:pt x="19" y="52"/>
                  </a:cubicBezTo>
                  <a:cubicBezTo>
                    <a:pt x="18" y="50"/>
                    <a:pt x="17" y="48"/>
                    <a:pt x="17" y="46"/>
                  </a:cubicBezTo>
                  <a:cubicBezTo>
                    <a:pt x="17" y="47"/>
                    <a:pt x="18" y="48"/>
                    <a:pt x="18" y="49"/>
                  </a:cubicBezTo>
                  <a:cubicBezTo>
                    <a:pt x="19" y="50"/>
                    <a:pt x="20" y="51"/>
                    <a:pt x="20" y="52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54"/>
                    <a:pt x="22" y="56"/>
                    <a:pt x="23" y="58"/>
                  </a:cubicBezTo>
                  <a:moveTo>
                    <a:pt x="20" y="50"/>
                  </a:moveTo>
                  <a:cubicBezTo>
                    <a:pt x="19" y="49"/>
                    <a:pt x="19" y="49"/>
                    <a:pt x="19" y="48"/>
                  </a:cubicBezTo>
                  <a:cubicBezTo>
                    <a:pt x="18" y="47"/>
                    <a:pt x="17" y="46"/>
                    <a:pt x="17" y="45"/>
                  </a:cubicBezTo>
                  <a:cubicBezTo>
                    <a:pt x="16" y="43"/>
                    <a:pt x="16" y="42"/>
                    <a:pt x="16" y="40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9"/>
                    <a:pt x="20" y="50"/>
                  </a:cubicBezTo>
                  <a:moveTo>
                    <a:pt x="18" y="45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6"/>
                    <a:pt x="16" y="35"/>
                  </a:cubicBezTo>
                  <a:cubicBezTo>
                    <a:pt x="17" y="37"/>
                    <a:pt x="18" y="39"/>
                    <a:pt x="18" y="40"/>
                  </a:cubicBezTo>
                  <a:cubicBezTo>
                    <a:pt x="18" y="42"/>
                    <a:pt x="18" y="43"/>
                    <a:pt x="18" y="45"/>
                  </a:cubicBezTo>
                  <a:moveTo>
                    <a:pt x="18" y="39"/>
                  </a:moveTo>
                  <a:cubicBezTo>
                    <a:pt x="18" y="37"/>
                    <a:pt x="17" y="36"/>
                    <a:pt x="17" y="34"/>
                  </a:cubicBezTo>
                  <a:cubicBezTo>
                    <a:pt x="17" y="33"/>
                    <a:pt x="17" y="31"/>
                    <a:pt x="17" y="30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7"/>
                    <a:pt x="18" y="38"/>
                    <a:pt x="18" y="39"/>
                  </a:cubicBezTo>
                  <a:moveTo>
                    <a:pt x="19" y="34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7"/>
                    <a:pt x="19" y="26"/>
                  </a:cubicBezTo>
                  <a:cubicBezTo>
                    <a:pt x="19" y="26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9"/>
                    <a:pt x="20" y="30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3"/>
                    <a:pt x="19" y="34"/>
                    <a:pt x="19" y="34"/>
                  </a:cubicBezTo>
                  <a:moveTo>
                    <a:pt x="21" y="28"/>
                  </a:moveTo>
                  <a:cubicBezTo>
                    <a:pt x="21" y="26"/>
                    <a:pt x="21" y="24"/>
                    <a:pt x="21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6"/>
                    <a:pt x="22" y="27"/>
                    <a:pt x="21" y="28"/>
                  </a:cubicBezTo>
                  <a:moveTo>
                    <a:pt x="20" y="31"/>
                  </a:moveTo>
                  <a:cubicBezTo>
                    <a:pt x="20" y="30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19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4"/>
                    <a:pt x="20" y="23"/>
                    <a:pt x="20" y="22"/>
                  </a:cubicBezTo>
                  <a:cubicBezTo>
                    <a:pt x="20" y="24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0" y="30"/>
                    <a:pt x="20" y="31"/>
                  </a:cubicBezTo>
                  <a:moveTo>
                    <a:pt x="23" y="24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3" y="24"/>
                    <a:pt x="23" y="24"/>
                    <a:pt x="23" y="24"/>
                  </a:cubicBezTo>
                  <a:moveTo>
                    <a:pt x="24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5" y="21"/>
                  </a:cubicBezTo>
                  <a:cubicBezTo>
                    <a:pt x="25" y="22"/>
                    <a:pt x="25" y="23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moveTo>
                    <a:pt x="26" y="25"/>
                  </a:moveTo>
                  <a:cubicBezTo>
                    <a:pt x="25" y="23"/>
                    <a:pt x="25" y="22"/>
                    <a:pt x="25" y="21"/>
                  </a:cubicBezTo>
                  <a:cubicBezTo>
                    <a:pt x="26" y="21"/>
                    <a:pt x="26" y="21"/>
                    <a:pt x="27" y="21"/>
                  </a:cubicBezTo>
                  <a:cubicBezTo>
                    <a:pt x="27" y="22"/>
                    <a:pt x="26" y="23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moveTo>
                    <a:pt x="27" y="25"/>
                  </a:moveTo>
                  <a:cubicBezTo>
                    <a:pt x="27" y="23"/>
                    <a:pt x="27" y="22"/>
                    <a:pt x="27" y="21"/>
                  </a:cubicBezTo>
                  <a:cubicBezTo>
                    <a:pt x="28" y="21"/>
                    <a:pt x="28" y="21"/>
                    <a:pt x="29" y="21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8" y="24"/>
                    <a:pt x="27" y="24"/>
                    <a:pt x="27" y="25"/>
                  </a:cubicBezTo>
                  <a:moveTo>
                    <a:pt x="29" y="24"/>
                  </a:move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2"/>
                    <a:pt x="30" y="22"/>
                    <a:pt x="30" y="23"/>
                  </a:cubicBezTo>
                  <a:cubicBezTo>
                    <a:pt x="31" y="23"/>
                    <a:pt x="31" y="24"/>
                    <a:pt x="31" y="24"/>
                  </a:cubicBezTo>
                  <a:cubicBezTo>
                    <a:pt x="31" y="24"/>
                    <a:pt x="30" y="24"/>
                    <a:pt x="29" y="24"/>
                  </a:cubicBezTo>
                  <a:moveTo>
                    <a:pt x="9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2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2"/>
                    <a:pt x="9" y="23"/>
                    <a:pt x="9" y="23"/>
                  </a:cubicBezTo>
                  <a:moveTo>
                    <a:pt x="7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7" y="23"/>
                  </a:cubicBezTo>
                  <a:moveTo>
                    <a:pt x="6" y="23"/>
                  </a:moveTo>
                  <a:cubicBezTo>
                    <a:pt x="5" y="22"/>
                    <a:pt x="5" y="21"/>
                    <a:pt x="4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6" y="21"/>
                    <a:pt x="6" y="22"/>
                    <a:pt x="6" y="23"/>
                  </a:cubicBezTo>
                  <a:moveTo>
                    <a:pt x="27" y="12"/>
                  </a:moveTo>
                  <a:cubicBezTo>
                    <a:pt x="26" y="9"/>
                    <a:pt x="25" y="7"/>
                    <a:pt x="25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8"/>
                    <a:pt x="27" y="10"/>
                    <a:pt x="27" y="12"/>
                  </a:cubicBezTo>
                  <a:moveTo>
                    <a:pt x="23" y="69"/>
                  </a:moveTo>
                  <a:cubicBezTo>
                    <a:pt x="16" y="63"/>
                    <a:pt x="0" y="42"/>
                    <a:pt x="11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19"/>
                    <a:pt x="6" y="19"/>
                    <a:pt x="5" y="19"/>
                  </a:cubicBezTo>
                  <a:cubicBezTo>
                    <a:pt x="8" y="15"/>
                    <a:pt x="12" y="11"/>
                    <a:pt x="16" y="8"/>
                  </a:cubicBezTo>
                  <a:cubicBezTo>
                    <a:pt x="19" y="5"/>
                    <a:pt x="21" y="3"/>
                    <a:pt x="23" y="1"/>
                  </a:cubicBezTo>
                  <a:cubicBezTo>
                    <a:pt x="24" y="7"/>
                    <a:pt x="26" y="14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1" y="20"/>
                    <a:pt x="20" y="20"/>
                    <a:pt x="20" y="21"/>
                  </a:cubicBezTo>
                  <a:cubicBezTo>
                    <a:pt x="9" y="42"/>
                    <a:pt x="19" y="60"/>
                    <a:pt x="27" y="65"/>
                  </a:cubicBezTo>
                  <a:cubicBezTo>
                    <a:pt x="26" y="66"/>
                    <a:pt x="24" y="68"/>
                    <a:pt x="23" y="69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2"/>
                    <a:pt x="18" y="4"/>
                    <a:pt x="15" y="7"/>
                  </a:cubicBezTo>
                  <a:cubicBezTo>
                    <a:pt x="11" y="11"/>
                    <a:pt x="7" y="15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5" y="23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7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" y="44"/>
                    <a:pt x="14" y="64"/>
                    <a:pt x="23" y="69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4" y="70"/>
                    <a:pt x="24" y="70"/>
                  </a:cubicBezTo>
                  <a:cubicBezTo>
                    <a:pt x="25" y="71"/>
                    <a:pt x="25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9" y="68"/>
                    <a:pt x="30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3" y="56"/>
                    <a:pt x="14" y="44"/>
                    <a:pt x="23" y="26"/>
                  </a:cubicBezTo>
                  <a:cubicBezTo>
                    <a:pt x="24" y="26"/>
                    <a:pt x="27" y="26"/>
                    <a:pt x="29" y="25"/>
                  </a:cubicBezTo>
                  <a:cubicBezTo>
                    <a:pt x="30" y="25"/>
                    <a:pt x="31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0" y="18"/>
                    <a:pt x="28" y="12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7" name="Freeform 203"/>
            <p:cNvSpPr>
              <a:spLocks noEditPoints="1"/>
            </p:cNvSpPr>
            <p:nvPr/>
          </p:nvSpPr>
          <p:spPr bwMode="auto">
            <a:xfrm>
              <a:off x="4046" y="2148"/>
              <a:ext cx="66" cy="67"/>
            </a:xfrm>
            <a:custGeom>
              <a:avLst/>
              <a:gdLst>
                <a:gd name="T0" fmla="*/ 14 w 28"/>
                <a:gd name="T1" fmla="*/ 27 h 28"/>
                <a:gd name="T2" fmla="*/ 12 w 28"/>
                <a:gd name="T3" fmla="*/ 27 h 28"/>
                <a:gd name="T4" fmla="*/ 11 w 28"/>
                <a:gd name="T5" fmla="*/ 27 h 28"/>
                <a:gd name="T6" fmla="*/ 3 w 28"/>
                <a:gd name="T7" fmla="*/ 24 h 28"/>
                <a:gd name="T8" fmla="*/ 2 w 28"/>
                <a:gd name="T9" fmla="*/ 19 h 28"/>
                <a:gd name="T10" fmla="*/ 2 w 28"/>
                <a:gd name="T11" fmla="*/ 16 h 28"/>
                <a:gd name="T12" fmla="*/ 3 w 28"/>
                <a:gd name="T13" fmla="*/ 7 h 28"/>
                <a:gd name="T14" fmla="*/ 13 w 28"/>
                <a:gd name="T15" fmla="*/ 4 h 28"/>
                <a:gd name="T16" fmla="*/ 16 w 28"/>
                <a:gd name="T17" fmla="*/ 4 h 28"/>
                <a:gd name="T18" fmla="*/ 16 w 28"/>
                <a:gd name="T19" fmla="*/ 4 h 28"/>
                <a:gd name="T20" fmla="*/ 21 w 28"/>
                <a:gd name="T21" fmla="*/ 5 h 28"/>
                <a:gd name="T22" fmla="*/ 16 w 28"/>
                <a:gd name="T23" fmla="*/ 13 h 28"/>
                <a:gd name="T24" fmla="*/ 13 w 28"/>
                <a:gd name="T25" fmla="*/ 17 h 28"/>
                <a:gd name="T26" fmla="*/ 12 w 28"/>
                <a:gd name="T27" fmla="*/ 13 h 28"/>
                <a:gd name="T28" fmla="*/ 10 w 28"/>
                <a:gd name="T29" fmla="*/ 9 h 28"/>
                <a:gd name="T30" fmla="*/ 9 w 28"/>
                <a:gd name="T31" fmla="*/ 9 h 28"/>
                <a:gd name="T32" fmla="*/ 9 w 28"/>
                <a:gd name="T33" fmla="*/ 9 h 28"/>
                <a:gd name="T34" fmla="*/ 6 w 28"/>
                <a:gd name="T35" fmla="*/ 12 h 28"/>
                <a:gd name="T36" fmla="*/ 6 w 28"/>
                <a:gd name="T37" fmla="*/ 12 h 28"/>
                <a:gd name="T38" fmla="*/ 6 w 28"/>
                <a:gd name="T39" fmla="*/ 13 h 28"/>
                <a:gd name="T40" fmla="*/ 13 w 28"/>
                <a:gd name="T41" fmla="*/ 22 h 28"/>
                <a:gd name="T42" fmla="*/ 13 w 28"/>
                <a:gd name="T43" fmla="*/ 23 h 28"/>
                <a:gd name="T44" fmla="*/ 14 w 28"/>
                <a:gd name="T45" fmla="*/ 22 h 28"/>
                <a:gd name="T46" fmla="*/ 25 w 28"/>
                <a:gd name="T47" fmla="*/ 8 h 28"/>
                <a:gd name="T48" fmla="*/ 25 w 28"/>
                <a:gd name="T49" fmla="*/ 9 h 28"/>
                <a:gd name="T50" fmla="*/ 25 w 28"/>
                <a:gd name="T51" fmla="*/ 10 h 28"/>
                <a:gd name="T52" fmla="*/ 25 w 28"/>
                <a:gd name="T53" fmla="*/ 21 h 28"/>
                <a:gd name="T54" fmla="*/ 22 w 28"/>
                <a:gd name="T55" fmla="*/ 25 h 28"/>
                <a:gd name="T56" fmla="*/ 14 w 28"/>
                <a:gd name="T57" fmla="*/ 27 h 28"/>
                <a:gd name="T58" fmla="*/ 13 w 28"/>
                <a:gd name="T59" fmla="*/ 18 h 28"/>
                <a:gd name="T60" fmla="*/ 14 w 28"/>
                <a:gd name="T61" fmla="*/ 18 h 28"/>
                <a:gd name="T62" fmla="*/ 17 w 28"/>
                <a:gd name="T63" fmla="*/ 13 h 28"/>
                <a:gd name="T64" fmla="*/ 25 w 28"/>
                <a:gd name="T65" fmla="*/ 2 h 28"/>
                <a:gd name="T66" fmla="*/ 27 w 28"/>
                <a:gd name="T67" fmla="*/ 4 h 28"/>
                <a:gd name="T68" fmla="*/ 13 w 28"/>
                <a:gd name="T69" fmla="*/ 21 h 28"/>
                <a:gd name="T70" fmla="*/ 7 w 28"/>
                <a:gd name="T71" fmla="*/ 13 h 28"/>
                <a:gd name="T72" fmla="*/ 9 w 28"/>
                <a:gd name="T73" fmla="*/ 10 h 28"/>
                <a:gd name="T74" fmla="*/ 11 w 28"/>
                <a:gd name="T75" fmla="*/ 14 h 28"/>
                <a:gd name="T76" fmla="*/ 13 w 28"/>
                <a:gd name="T77" fmla="*/ 18 h 28"/>
                <a:gd name="T78" fmla="*/ 13 w 28"/>
                <a:gd name="T79" fmla="*/ 18 h 28"/>
                <a:gd name="T80" fmla="*/ 25 w 28"/>
                <a:gd name="T81" fmla="*/ 0 h 28"/>
                <a:gd name="T82" fmla="*/ 25 w 28"/>
                <a:gd name="T83" fmla="*/ 1 h 28"/>
                <a:gd name="T84" fmla="*/ 22 w 28"/>
                <a:gd name="T85" fmla="*/ 4 h 28"/>
                <a:gd name="T86" fmla="*/ 16 w 28"/>
                <a:gd name="T87" fmla="*/ 3 h 28"/>
                <a:gd name="T88" fmla="*/ 16 w 28"/>
                <a:gd name="T89" fmla="*/ 3 h 28"/>
                <a:gd name="T90" fmla="*/ 13 w 28"/>
                <a:gd name="T91" fmla="*/ 3 h 28"/>
                <a:gd name="T92" fmla="*/ 2 w 28"/>
                <a:gd name="T93" fmla="*/ 7 h 28"/>
                <a:gd name="T94" fmla="*/ 1 w 28"/>
                <a:gd name="T95" fmla="*/ 16 h 28"/>
                <a:gd name="T96" fmla="*/ 1 w 28"/>
                <a:gd name="T97" fmla="*/ 19 h 28"/>
                <a:gd name="T98" fmla="*/ 2 w 28"/>
                <a:gd name="T99" fmla="*/ 25 h 28"/>
                <a:gd name="T100" fmla="*/ 11 w 28"/>
                <a:gd name="T101" fmla="*/ 28 h 28"/>
                <a:gd name="T102" fmla="*/ 12 w 28"/>
                <a:gd name="T103" fmla="*/ 28 h 28"/>
                <a:gd name="T104" fmla="*/ 14 w 28"/>
                <a:gd name="T105" fmla="*/ 28 h 28"/>
                <a:gd name="T106" fmla="*/ 23 w 28"/>
                <a:gd name="T107" fmla="*/ 26 h 28"/>
                <a:gd name="T108" fmla="*/ 26 w 28"/>
                <a:gd name="T109" fmla="*/ 21 h 28"/>
                <a:gd name="T110" fmla="*/ 26 w 28"/>
                <a:gd name="T111" fmla="*/ 10 h 28"/>
                <a:gd name="T112" fmla="*/ 26 w 28"/>
                <a:gd name="T113" fmla="*/ 9 h 28"/>
                <a:gd name="T114" fmla="*/ 25 w 28"/>
                <a:gd name="T115" fmla="*/ 7 h 28"/>
                <a:gd name="T116" fmla="*/ 28 w 28"/>
                <a:gd name="T117" fmla="*/ 4 h 28"/>
                <a:gd name="T118" fmla="*/ 28 w 28"/>
                <a:gd name="T119" fmla="*/ 4 h 28"/>
                <a:gd name="T120" fmla="*/ 27 w 28"/>
                <a:gd name="T121" fmla="*/ 3 h 28"/>
                <a:gd name="T122" fmla="*/ 26 w 28"/>
                <a:gd name="T123" fmla="*/ 1 h 28"/>
                <a:gd name="T124" fmla="*/ 25 w 28"/>
                <a:gd name="T1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" h="28">
                  <a:moveTo>
                    <a:pt x="14" y="27"/>
                  </a:moveTo>
                  <a:cubicBezTo>
                    <a:pt x="14" y="27"/>
                    <a:pt x="13" y="27"/>
                    <a:pt x="12" y="27"/>
                  </a:cubicBezTo>
                  <a:cubicBezTo>
                    <a:pt x="12" y="27"/>
                    <a:pt x="11" y="27"/>
                    <a:pt x="11" y="27"/>
                  </a:cubicBezTo>
                  <a:cubicBezTo>
                    <a:pt x="8" y="27"/>
                    <a:pt x="4" y="27"/>
                    <a:pt x="3" y="24"/>
                  </a:cubicBezTo>
                  <a:cubicBezTo>
                    <a:pt x="1" y="23"/>
                    <a:pt x="1" y="21"/>
                    <a:pt x="2" y="19"/>
                  </a:cubicBezTo>
                  <a:cubicBezTo>
                    <a:pt x="2" y="18"/>
                    <a:pt x="2" y="17"/>
                    <a:pt x="2" y="16"/>
                  </a:cubicBezTo>
                  <a:cubicBezTo>
                    <a:pt x="2" y="13"/>
                    <a:pt x="2" y="8"/>
                    <a:pt x="3" y="7"/>
                  </a:cubicBezTo>
                  <a:cubicBezTo>
                    <a:pt x="3" y="6"/>
                    <a:pt x="6" y="4"/>
                    <a:pt x="13" y="4"/>
                  </a:cubicBezTo>
                  <a:cubicBezTo>
                    <a:pt x="14" y="4"/>
                    <a:pt x="15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9" y="5"/>
                    <a:pt x="20" y="5"/>
                    <a:pt x="21" y="5"/>
                  </a:cubicBezTo>
                  <a:cubicBezTo>
                    <a:pt x="20" y="8"/>
                    <a:pt x="18" y="10"/>
                    <a:pt x="16" y="13"/>
                  </a:cubicBezTo>
                  <a:cubicBezTo>
                    <a:pt x="15" y="14"/>
                    <a:pt x="14" y="15"/>
                    <a:pt x="13" y="17"/>
                  </a:cubicBezTo>
                  <a:cubicBezTo>
                    <a:pt x="13" y="16"/>
                    <a:pt x="12" y="14"/>
                    <a:pt x="12" y="13"/>
                  </a:cubicBezTo>
                  <a:cubicBezTo>
                    <a:pt x="11" y="12"/>
                    <a:pt x="10" y="10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10"/>
                    <a:pt x="7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11" y="19"/>
                    <a:pt x="13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7" y="17"/>
                    <a:pt x="21" y="12"/>
                    <a:pt x="25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4"/>
                    <a:pt x="25" y="17"/>
                    <a:pt x="25" y="21"/>
                  </a:cubicBezTo>
                  <a:cubicBezTo>
                    <a:pt x="24" y="23"/>
                    <a:pt x="24" y="24"/>
                    <a:pt x="22" y="25"/>
                  </a:cubicBezTo>
                  <a:cubicBezTo>
                    <a:pt x="21" y="27"/>
                    <a:pt x="17" y="27"/>
                    <a:pt x="14" y="27"/>
                  </a:cubicBezTo>
                  <a:moveTo>
                    <a:pt x="13" y="18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5" y="16"/>
                    <a:pt x="16" y="15"/>
                    <a:pt x="17" y="13"/>
                  </a:cubicBezTo>
                  <a:cubicBezTo>
                    <a:pt x="20" y="9"/>
                    <a:pt x="22" y="6"/>
                    <a:pt x="25" y="2"/>
                  </a:cubicBezTo>
                  <a:cubicBezTo>
                    <a:pt x="25" y="3"/>
                    <a:pt x="26" y="3"/>
                    <a:pt x="27" y="4"/>
                  </a:cubicBezTo>
                  <a:cubicBezTo>
                    <a:pt x="22" y="9"/>
                    <a:pt x="17" y="15"/>
                    <a:pt x="13" y="21"/>
                  </a:cubicBezTo>
                  <a:cubicBezTo>
                    <a:pt x="12" y="18"/>
                    <a:pt x="9" y="14"/>
                    <a:pt x="7" y="13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0" y="11"/>
                    <a:pt x="10" y="13"/>
                    <a:pt x="11" y="14"/>
                  </a:cubicBezTo>
                  <a:cubicBezTo>
                    <a:pt x="12" y="15"/>
                    <a:pt x="12" y="17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25" y="0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4" y="2"/>
                    <a:pt x="23" y="3"/>
                    <a:pt x="22" y="4"/>
                  </a:cubicBezTo>
                  <a:cubicBezTo>
                    <a:pt x="21" y="4"/>
                    <a:pt x="19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7" y="3"/>
                    <a:pt x="3" y="4"/>
                    <a:pt x="2" y="7"/>
                  </a:cubicBezTo>
                  <a:cubicBezTo>
                    <a:pt x="1" y="8"/>
                    <a:pt x="1" y="12"/>
                    <a:pt x="1" y="16"/>
                  </a:cubicBezTo>
                  <a:cubicBezTo>
                    <a:pt x="1" y="17"/>
                    <a:pt x="1" y="18"/>
                    <a:pt x="1" y="19"/>
                  </a:cubicBezTo>
                  <a:cubicBezTo>
                    <a:pt x="0" y="21"/>
                    <a:pt x="0" y="23"/>
                    <a:pt x="2" y="25"/>
                  </a:cubicBezTo>
                  <a:cubicBezTo>
                    <a:pt x="4" y="28"/>
                    <a:pt x="8" y="28"/>
                    <a:pt x="11" y="28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3" y="28"/>
                    <a:pt x="14" y="28"/>
                    <a:pt x="14" y="28"/>
                  </a:cubicBezTo>
                  <a:cubicBezTo>
                    <a:pt x="18" y="28"/>
                    <a:pt x="21" y="28"/>
                    <a:pt x="23" y="26"/>
                  </a:cubicBezTo>
                  <a:cubicBezTo>
                    <a:pt x="25" y="24"/>
                    <a:pt x="25" y="23"/>
                    <a:pt x="26" y="21"/>
                  </a:cubicBezTo>
                  <a:cubicBezTo>
                    <a:pt x="26" y="17"/>
                    <a:pt x="26" y="14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7"/>
                    <a:pt x="25" y="7"/>
                  </a:cubicBezTo>
                  <a:cubicBezTo>
                    <a:pt x="26" y="6"/>
                    <a:pt x="27" y="5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2"/>
                    <a:pt x="26" y="1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17"/>
          <p:cNvGrpSpPr/>
          <p:nvPr/>
        </p:nvGrpSpPr>
        <p:grpSpPr>
          <a:xfrm>
            <a:off x="3819580" y="1353612"/>
            <a:ext cx="1653056" cy="3438671"/>
            <a:chOff x="5276822" y="2263193"/>
            <a:chExt cx="2022845" cy="4206605"/>
          </a:xfrm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9" name="任意多边形 218"/>
            <p:cNvSpPr/>
            <p:nvPr/>
          </p:nvSpPr>
          <p:spPr>
            <a:xfrm rot="5400000">
              <a:off x="6251085" y="6144437"/>
              <a:ext cx="273185" cy="377538"/>
            </a:xfrm>
            <a:custGeom>
              <a:avLst/>
              <a:gdLst>
                <a:gd name="connsiteX0" fmla="*/ 0 w 245327"/>
                <a:gd name="connsiteY0" fmla="*/ 0 h 374681"/>
                <a:gd name="connsiteX1" fmla="*/ 0 w 245327"/>
                <a:gd name="connsiteY1" fmla="*/ 374681 h 374681"/>
                <a:gd name="connsiteX2" fmla="*/ 245327 w 245327"/>
                <a:gd name="connsiteY2" fmla="*/ 218564 h 374681"/>
                <a:gd name="connsiteX3" fmla="*/ 245327 w 245327"/>
                <a:gd name="connsiteY3" fmla="*/ 169499 h 374681"/>
                <a:gd name="connsiteX4" fmla="*/ 0 w 245327"/>
                <a:gd name="connsiteY4" fmla="*/ 0 h 374681"/>
                <a:gd name="connsiteX0-1" fmla="*/ 0 w 253793"/>
                <a:gd name="connsiteY0-2" fmla="*/ 0 h 374681"/>
                <a:gd name="connsiteX1-3" fmla="*/ 0 w 253793"/>
                <a:gd name="connsiteY1-4" fmla="*/ 374681 h 374681"/>
                <a:gd name="connsiteX2-5" fmla="*/ 245327 w 253793"/>
                <a:gd name="connsiteY2-6" fmla="*/ 218564 h 374681"/>
                <a:gd name="connsiteX3-7" fmla="*/ 245327 w 253793"/>
                <a:gd name="connsiteY3-8" fmla="*/ 169499 h 374681"/>
                <a:gd name="connsiteX4-9" fmla="*/ 0 w 253793"/>
                <a:gd name="connsiteY4-10" fmla="*/ 0 h 374681"/>
                <a:gd name="connsiteX0-11" fmla="*/ 0 w 262397"/>
                <a:gd name="connsiteY0-12" fmla="*/ 0 h 374681"/>
                <a:gd name="connsiteX1-13" fmla="*/ 0 w 262397"/>
                <a:gd name="connsiteY1-14" fmla="*/ 374681 h 374681"/>
                <a:gd name="connsiteX2-15" fmla="*/ 245327 w 262397"/>
                <a:gd name="connsiteY2-16" fmla="*/ 218564 h 374681"/>
                <a:gd name="connsiteX3-17" fmla="*/ 245327 w 262397"/>
                <a:gd name="connsiteY3-18" fmla="*/ 169499 h 374681"/>
                <a:gd name="connsiteX4-19" fmla="*/ 0 w 262397"/>
                <a:gd name="connsiteY4-20" fmla="*/ 0 h 374681"/>
                <a:gd name="connsiteX0-21" fmla="*/ 7408 w 269805"/>
                <a:gd name="connsiteY0-22" fmla="*/ 0 h 374681"/>
                <a:gd name="connsiteX1-23" fmla="*/ 7408 w 269805"/>
                <a:gd name="connsiteY1-24" fmla="*/ 374681 h 374681"/>
                <a:gd name="connsiteX2-25" fmla="*/ 252735 w 269805"/>
                <a:gd name="connsiteY2-26" fmla="*/ 218564 h 374681"/>
                <a:gd name="connsiteX3-27" fmla="*/ 252735 w 269805"/>
                <a:gd name="connsiteY3-28" fmla="*/ 169499 h 374681"/>
                <a:gd name="connsiteX4-29" fmla="*/ 7408 w 269805"/>
                <a:gd name="connsiteY4-30" fmla="*/ 0 h 374681"/>
                <a:gd name="connsiteX0-31" fmla="*/ 10788 w 273185"/>
                <a:gd name="connsiteY0-32" fmla="*/ 0 h 374681"/>
                <a:gd name="connsiteX1-33" fmla="*/ 10788 w 273185"/>
                <a:gd name="connsiteY1-34" fmla="*/ 374681 h 374681"/>
                <a:gd name="connsiteX2-35" fmla="*/ 256115 w 273185"/>
                <a:gd name="connsiteY2-36" fmla="*/ 218564 h 374681"/>
                <a:gd name="connsiteX3-37" fmla="*/ 256115 w 273185"/>
                <a:gd name="connsiteY3-38" fmla="*/ 169499 h 374681"/>
                <a:gd name="connsiteX4-39" fmla="*/ 10788 w 273185"/>
                <a:gd name="connsiteY4-40" fmla="*/ 0 h 374681"/>
                <a:gd name="connsiteX0-41" fmla="*/ 10788 w 273185"/>
                <a:gd name="connsiteY0-42" fmla="*/ 0 h 377538"/>
                <a:gd name="connsiteX1-43" fmla="*/ 10788 w 273185"/>
                <a:gd name="connsiteY1-44" fmla="*/ 377538 h 377538"/>
                <a:gd name="connsiteX2-45" fmla="*/ 256115 w 273185"/>
                <a:gd name="connsiteY2-46" fmla="*/ 218564 h 377538"/>
                <a:gd name="connsiteX3-47" fmla="*/ 256115 w 273185"/>
                <a:gd name="connsiteY3-48" fmla="*/ 169499 h 377538"/>
                <a:gd name="connsiteX4-49" fmla="*/ 10788 w 273185"/>
                <a:gd name="connsiteY4-50" fmla="*/ 0 h 377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3185" h="377538">
                  <a:moveTo>
                    <a:pt x="10788" y="0"/>
                  </a:moveTo>
                  <a:cubicBezTo>
                    <a:pt x="-5880" y="122512"/>
                    <a:pt x="-1118" y="250263"/>
                    <a:pt x="10788" y="377538"/>
                  </a:cubicBezTo>
                  <a:lnTo>
                    <a:pt x="256115" y="218564"/>
                  </a:lnTo>
                  <a:cubicBezTo>
                    <a:pt x="282309" y="202209"/>
                    <a:pt x="275165" y="188236"/>
                    <a:pt x="256115" y="169499"/>
                  </a:cubicBezTo>
                  <a:lnTo>
                    <a:pt x="10788" y="0"/>
                  </a:lnTo>
                  <a:close/>
                </a:path>
              </a:pathLst>
            </a:custGeom>
            <a:gradFill>
              <a:gsLst>
                <a:gs pos="2000">
                  <a:srgbClr val="2E2E2E"/>
                </a:gs>
                <a:gs pos="42000">
                  <a:srgbClr val="727272"/>
                </a:gs>
                <a:gs pos="12000">
                  <a:srgbClr val="555555"/>
                </a:gs>
                <a:gs pos="63000">
                  <a:srgbClr val="363636"/>
                </a:gs>
                <a:gs pos="100000">
                  <a:srgbClr val="414143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0" name="Freeform 212"/>
            <p:cNvSpPr/>
            <p:nvPr/>
          </p:nvSpPr>
          <p:spPr bwMode="auto">
            <a:xfrm>
              <a:off x="5816447" y="4542587"/>
              <a:ext cx="492408" cy="1113726"/>
            </a:xfrm>
            <a:custGeom>
              <a:avLst/>
              <a:gdLst>
                <a:gd name="T0" fmla="*/ 0 w 277"/>
                <a:gd name="T1" fmla="*/ 0 h 628"/>
                <a:gd name="T2" fmla="*/ 0 w 277"/>
                <a:gd name="T3" fmla="*/ 580 h 628"/>
                <a:gd name="T4" fmla="*/ 57 w 277"/>
                <a:gd name="T5" fmla="*/ 628 h 628"/>
                <a:gd name="T6" fmla="*/ 277 w 277"/>
                <a:gd name="T7" fmla="*/ 628 h 628"/>
                <a:gd name="T8" fmla="*/ 277 w 277"/>
                <a:gd name="T9" fmla="*/ 73 h 628"/>
                <a:gd name="T10" fmla="*/ 0 w 277"/>
                <a:gd name="T11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628">
                  <a:moveTo>
                    <a:pt x="0" y="0"/>
                  </a:moveTo>
                  <a:cubicBezTo>
                    <a:pt x="0" y="580"/>
                    <a:pt x="0" y="580"/>
                    <a:pt x="0" y="580"/>
                  </a:cubicBezTo>
                  <a:cubicBezTo>
                    <a:pt x="57" y="628"/>
                    <a:pt x="57" y="628"/>
                    <a:pt x="57" y="628"/>
                  </a:cubicBezTo>
                  <a:cubicBezTo>
                    <a:pt x="277" y="628"/>
                    <a:pt x="277" y="628"/>
                    <a:pt x="277" y="628"/>
                  </a:cubicBezTo>
                  <a:cubicBezTo>
                    <a:pt x="277" y="73"/>
                    <a:pt x="277" y="73"/>
                    <a:pt x="277" y="73"/>
                  </a:cubicBezTo>
                  <a:cubicBezTo>
                    <a:pt x="185" y="51"/>
                    <a:pt x="92" y="25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1" name="Freeform 213"/>
            <p:cNvSpPr/>
            <p:nvPr/>
          </p:nvSpPr>
          <p:spPr bwMode="auto">
            <a:xfrm>
              <a:off x="6384249" y="4720690"/>
              <a:ext cx="541874" cy="963080"/>
            </a:xfrm>
            <a:custGeom>
              <a:avLst/>
              <a:gdLst>
                <a:gd name="T0" fmla="*/ 0 w 305"/>
                <a:gd name="T1" fmla="*/ 0 h 543"/>
                <a:gd name="T2" fmla="*/ 0 w 305"/>
                <a:gd name="T3" fmla="*/ 543 h 543"/>
                <a:gd name="T4" fmla="*/ 263 w 305"/>
                <a:gd name="T5" fmla="*/ 543 h 543"/>
                <a:gd name="T6" fmla="*/ 305 w 305"/>
                <a:gd name="T7" fmla="*/ 495 h 543"/>
                <a:gd name="T8" fmla="*/ 305 w 305"/>
                <a:gd name="T9" fmla="*/ 41 h 543"/>
                <a:gd name="T10" fmla="*/ 0 w 305"/>
                <a:gd name="T1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543">
                  <a:moveTo>
                    <a:pt x="0" y="0"/>
                  </a:moveTo>
                  <a:cubicBezTo>
                    <a:pt x="0" y="543"/>
                    <a:pt x="0" y="543"/>
                    <a:pt x="0" y="543"/>
                  </a:cubicBezTo>
                  <a:cubicBezTo>
                    <a:pt x="263" y="543"/>
                    <a:pt x="263" y="543"/>
                    <a:pt x="263" y="543"/>
                  </a:cubicBezTo>
                  <a:cubicBezTo>
                    <a:pt x="305" y="495"/>
                    <a:pt x="305" y="495"/>
                    <a:pt x="305" y="495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201" y="38"/>
                    <a:pt x="100" y="22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2" name="Freeform 214"/>
            <p:cNvSpPr/>
            <p:nvPr/>
          </p:nvSpPr>
          <p:spPr bwMode="auto">
            <a:xfrm>
              <a:off x="6093755" y="4617535"/>
              <a:ext cx="280305" cy="1066509"/>
            </a:xfrm>
            <a:custGeom>
              <a:avLst/>
              <a:gdLst>
                <a:gd name="T0" fmla="*/ 0 w 158"/>
                <a:gd name="T1" fmla="*/ 0 h 602"/>
                <a:gd name="T2" fmla="*/ 0 w 158"/>
                <a:gd name="T3" fmla="*/ 602 h 602"/>
                <a:gd name="T4" fmla="*/ 158 w 158"/>
                <a:gd name="T5" fmla="*/ 602 h 602"/>
                <a:gd name="T6" fmla="*/ 158 w 158"/>
                <a:gd name="T7" fmla="*/ 40 h 602"/>
                <a:gd name="T8" fmla="*/ 0 w 158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602">
                  <a:moveTo>
                    <a:pt x="0" y="0"/>
                  </a:moveTo>
                  <a:cubicBezTo>
                    <a:pt x="0" y="602"/>
                    <a:pt x="0" y="602"/>
                    <a:pt x="0" y="602"/>
                  </a:cubicBezTo>
                  <a:cubicBezTo>
                    <a:pt x="158" y="602"/>
                    <a:pt x="158" y="602"/>
                    <a:pt x="158" y="602"/>
                  </a:cubicBezTo>
                  <a:cubicBezTo>
                    <a:pt x="158" y="40"/>
                    <a:pt x="158" y="40"/>
                    <a:pt x="158" y="40"/>
                  </a:cubicBezTo>
                  <a:cubicBezTo>
                    <a:pt x="105" y="28"/>
                    <a:pt x="52" y="14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3" name="Freeform 215"/>
            <p:cNvSpPr/>
            <p:nvPr/>
          </p:nvSpPr>
          <p:spPr bwMode="auto">
            <a:xfrm>
              <a:off x="6368814" y="4686487"/>
              <a:ext cx="282554" cy="997557"/>
            </a:xfrm>
            <a:custGeom>
              <a:avLst/>
              <a:gdLst>
                <a:gd name="T0" fmla="*/ 0 w 159"/>
                <a:gd name="T1" fmla="*/ 0 h 563"/>
                <a:gd name="T2" fmla="*/ 0 w 159"/>
                <a:gd name="T3" fmla="*/ 563 h 563"/>
                <a:gd name="T4" fmla="*/ 159 w 159"/>
                <a:gd name="T5" fmla="*/ 563 h 563"/>
                <a:gd name="T6" fmla="*/ 159 w 159"/>
                <a:gd name="T7" fmla="*/ 30 h 563"/>
                <a:gd name="T8" fmla="*/ 0 w 159"/>
                <a:gd name="T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563">
                  <a:moveTo>
                    <a:pt x="0" y="0"/>
                  </a:moveTo>
                  <a:cubicBezTo>
                    <a:pt x="0" y="563"/>
                    <a:pt x="0" y="563"/>
                    <a:pt x="0" y="563"/>
                  </a:cubicBezTo>
                  <a:cubicBezTo>
                    <a:pt x="159" y="563"/>
                    <a:pt x="159" y="563"/>
                    <a:pt x="159" y="56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06" y="22"/>
                    <a:pt x="53" y="12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4" name="Rectangle 217"/>
            <p:cNvSpPr>
              <a:spLocks noChangeArrowheads="1"/>
            </p:cNvSpPr>
            <p:nvPr/>
          </p:nvSpPr>
          <p:spPr bwMode="auto">
            <a:xfrm>
              <a:off x="6088508" y="4711220"/>
              <a:ext cx="10493" cy="90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5" name="Freeform 219"/>
            <p:cNvSpPr/>
            <p:nvPr/>
          </p:nvSpPr>
          <p:spPr bwMode="auto">
            <a:xfrm>
              <a:off x="5816447" y="5570872"/>
              <a:ext cx="0" cy="8994"/>
            </a:xfrm>
            <a:custGeom>
              <a:avLst/>
              <a:gdLst>
                <a:gd name="T0" fmla="*/ 0 h 5"/>
                <a:gd name="T1" fmla="*/ 5 h 5"/>
                <a:gd name="T2" fmla="*/ 5 h 5"/>
                <a:gd name="T3" fmla="*/ 0 h 5"/>
                <a:gd name="T4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6" name="Freeform 220"/>
            <p:cNvSpPr/>
            <p:nvPr/>
          </p:nvSpPr>
          <p:spPr bwMode="auto">
            <a:xfrm>
              <a:off x="5816447" y="5528152"/>
              <a:ext cx="2248" cy="42720"/>
            </a:xfrm>
            <a:custGeom>
              <a:avLst/>
              <a:gdLst>
                <a:gd name="T0" fmla="*/ 0 w 1"/>
                <a:gd name="T1" fmla="*/ 0 h 24"/>
                <a:gd name="T2" fmla="*/ 0 w 1"/>
                <a:gd name="T3" fmla="*/ 24 h 24"/>
                <a:gd name="T4" fmla="*/ 0 w 1"/>
                <a:gd name="T5" fmla="*/ 24 h 24"/>
                <a:gd name="T6" fmla="*/ 1 w 1"/>
                <a:gd name="T7" fmla="*/ 16 h 24"/>
                <a:gd name="T8" fmla="*/ 0 w 1"/>
                <a:gd name="T9" fmla="*/ 8 h 24"/>
                <a:gd name="T10" fmla="*/ 0 w 1"/>
                <a:gd name="T11" fmla="*/ 8 h 24"/>
                <a:gd name="T12" fmla="*/ 0 w 1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19"/>
                    <a:pt x="1" y="16"/>
                  </a:cubicBezTo>
                  <a:cubicBezTo>
                    <a:pt x="1" y="13"/>
                    <a:pt x="1" y="11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7" name="Freeform 221"/>
            <p:cNvSpPr/>
            <p:nvPr/>
          </p:nvSpPr>
          <p:spPr bwMode="auto">
            <a:xfrm>
              <a:off x="6642374" y="4711220"/>
              <a:ext cx="10493" cy="28480"/>
            </a:xfrm>
            <a:custGeom>
              <a:avLst/>
              <a:gdLst>
                <a:gd name="T0" fmla="*/ 6 w 6"/>
                <a:gd name="T1" fmla="*/ 0 h 16"/>
                <a:gd name="T2" fmla="*/ 0 w 6"/>
                <a:gd name="T3" fmla="*/ 0 h 16"/>
                <a:gd name="T4" fmla="*/ 0 w 6"/>
                <a:gd name="T5" fmla="*/ 15 h 16"/>
                <a:gd name="T6" fmla="*/ 6 w 6"/>
                <a:gd name="T7" fmla="*/ 16 h 16"/>
                <a:gd name="T8" fmla="*/ 6 w 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6"/>
                    <a:pt x="4" y="16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8" name="Freeform 222"/>
            <p:cNvSpPr/>
            <p:nvPr/>
          </p:nvSpPr>
          <p:spPr bwMode="auto">
            <a:xfrm>
              <a:off x="6642374" y="4738201"/>
              <a:ext cx="10493" cy="759972"/>
            </a:xfrm>
            <a:custGeom>
              <a:avLst/>
              <a:gdLst>
                <a:gd name="T0" fmla="*/ 0 w 6"/>
                <a:gd name="T1" fmla="*/ 0 h 429"/>
                <a:gd name="T2" fmla="*/ 0 w 6"/>
                <a:gd name="T3" fmla="*/ 0 h 429"/>
                <a:gd name="T4" fmla="*/ 5 w 6"/>
                <a:gd name="T5" fmla="*/ 1 h 429"/>
                <a:gd name="T6" fmla="*/ 5 w 6"/>
                <a:gd name="T7" fmla="*/ 428 h 429"/>
                <a:gd name="T8" fmla="*/ 6 w 6"/>
                <a:gd name="T9" fmla="*/ 429 h 429"/>
                <a:gd name="T10" fmla="*/ 6 w 6"/>
                <a:gd name="T11" fmla="*/ 1 h 429"/>
                <a:gd name="T12" fmla="*/ 0 w 6"/>
                <a:gd name="T13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2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3" y="1"/>
                    <a:pt x="5" y="1"/>
                  </a:cubicBezTo>
                  <a:cubicBezTo>
                    <a:pt x="5" y="428"/>
                    <a:pt x="5" y="428"/>
                    <a:pt x="5" y="428"/>
                  </a:cubicBezTo>
                  <a:cubicBezTo>
                    <a:pt x="5" y="428"/>
                    <a:pt x="6" y="429"/>
                    <a:pt x="6" y="42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9" name="Freeform 224"/>
            <p:cNvSpPr/>
            <p:nvPr/>
          </p:nvSpPr>
          <p:spPr bwMode="auto">
            <a:xfrm>
              <a:off x="6367315" y="4711220"/>
              <a:ext cx="1499" cy="783206"/>
            </a:xfrm>
            <a:custGeom>
              <a:avLst/>
              <a:gdLst>
                <a:gd name="T0" fmla="*/ 1 w 1"/>
                <a:gd name="T1" fmla="*/ 0 h 442"/>
                <a:gd name="T2" fmla="*/ 0 w 1"/>
                <a:gd name="T3" fmla="*/ 0 h 442"/>
                <a:gd name="T4" fmla="*/ 0 w 1"/>
                <a:gd name="T5" fmla="*/ 442 h 442"/>
                <a:gd name="T6" fmla="*/ 1 w 1"/>
                <a:gd name="T7" fmla="*/ 438 h 442"/>
                <a:gd name="T8" fmla="*/ 1 w 1"/>
                <a:gd name="T9" fmla="*/ 441 h 442"/>
                <a:gd name="T10" fmla="*/ 1 w 1"/>
                <a:gd name="T11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4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1" y="440"/>
                    <a:pt x="1" y="438"/>
                    <a:pt x="1" y="438"/>
                  </a:cubicBezTo>
                  <a:cubicBezTo>
                    <a:pt x="1" y="438"/>
                    <a:pt x="1" y="439"/>
                    <a:pt x="1" y="44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0" name="Freeform 226"/>
            <p:cNvSpPr/>
            <p:nvPr/>
          </p:nvSpPr>
          <p:spPr bwMode="auto">
            <a:xfrm>
              <a:off x="5816447" y="5499672"/>
              <a:ext cx="1127967" cy="803441"/>
            </a:xfrm>
            <a:custGeom>
              <a:avLst/>
              <a:gdLst>
                <a:gd name="T0" fmla="*/ 76 w 635"/>
                <a:gd name="T1" fmla="*/ 55 h 453"/>
                <a:gd name="T2" fmla="*/ 156 w 635"/>
                <a:gd name="T3" fmla="*/ 1 h 453"/>
                <a:gd name="T4" fmla="*/ 230 w 635"/>
                <a:gd name="T5" fmla="*/ 60 h 453"/>
                <a:gd name="T6" fmla="*/ 311 w 635"/>
                <a:gd name="T7" fmla="*/ 0 h 453"/>
                <a:gd name="T8" fmla="*/ 390 w 635"/>
                <a:gd name="T9" fmla="*/ 59 h 453"/>
                <a:gd name="T10" fmla="*/ 469 w 635"/>
                <a:gd name="T11" fmla="*/ 1 h 453"/>
                <a:gd name="T12" fmla="*/ 557 w 635"/>
                <a:gd name="T13" fmla="*/ 53 h 453"/>
                <a:gd name="T14" fmla="*/ 635 w 635"/>
                <a:gd name="T15" fmla="*/ 19 h 453"/>
                <a:gd name="T16" fmla="*/ 635 w 635"/>
                <a:gd name="T17" fmla="*/ 44 h 453"/>
                <a:gd name="T18" fmla="*/ 432 w 635"/>
                <a:gd name="T19" fmla="*/ 394 h 453"/>
                <a:gd name="T20" fmla="*/ 317 w 635"/>
                <a:gd name="T21" fmla="*/ 453 h 453"/>
                <a:gd name="T22" fmla="*/ 208 w 635"/>
                <a:gd name="T23" fmla="*/ 408 h 453"/>
                <a:gd name="T24" fmla="*/ 0 w 635"/>
                <a:gd name="T25" fmla="*/ 47 h 453"/>
                <a:gd name="T26" fmla="*/ 0 w 635"/>
                <a:gd name="T27" fmla="*/ 16 h 453"/>
                <a:gd name="T28" fmla="*/ 76 w 635"/>
                <a:gd name="T29" fmla="*/ 5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53">
                  <a:moveTo>
                    <a:pt x="76" y="55"/>
                  </a:moveTo>
                  <a:cubicBezTo>
                    <a:pt x="146" y="51"/>
                    <a:pt x="156" y="1"/>
                    <a:pt x="156" y="1"/>
                  </a:cubicBezTo>
                  <a:cubicBezTo>
                    <a:pt x="156" y="1"/>
                    <a:pt x="167" y="60"/>
                    <a:pt x="230" y="60"/>
                  </a:cubicBezTo>
                  <a:cubicBezTo>
                    <a:pt x="296" y="60"/>
                    <a:pt x="311" y="0"/>
                    <a:pt x="311" y="0"/>
                  </a:cubicBezTo>
                  <a:cubicBezTo>
                    <a:pt x="311" y="0"/>
                    <a:pt x="320" y="59"/>
                    <a:pt x="390" y="59"/>
                  </a:cubicBezTo>
                  <a:cubicBezTo>
                    <a:pt x="453" y="59"/>
                    <a:pt x="469" y="1"/>
                    <a:pt x="469" y="1"/>
                  </a:cubicBezTo>
                  <a:cubicBezTo>
                    <a:pt x="469" y="1"/>
                    <a:pt x="489" y="53"/>
                    <a:pt x="557" y="53"/>
                  </a:cubicBezTo>
                  <a:cubicBezTo>
                    <a:pt x="588" y="53"/>
                    <a:pt x="622" y="47"/>
                    <a:pt x="635" y="19"/>
                  </a:cubicBezTo>
                  <a:cubicBezTo>
                    <a:pt x="634" y="36"/>
                    <a:pt x="635" y="44"/>
                    <a:pt x="635" y="44"/>
                  </a:cubicBezTo>
                  <a:cubicBezTo>
                    <a:pt x="432" y="394"/>
                    <a:pt x="432" y="394"/>
                    <a:pt x="432" y="394"/>
                  </a:cubicBezTo>
                  <a:cubicBezTo>
                    <a:pt x="317" y="453"/>
                    <a:pt x="317" y="453"/>
                    <a:pt x="317" y="453"/>
                  </a:cubicBezTo>
                  <a:cubicBezTo>
                    <a:pt x="208" y="408"/>
                    <a:pt x="208" y="408"/>
                    <a:pt x="208" y="4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34"/>
                    <a:pt x="0" y="16"/>
                  </a:cubicBezTo>
                  <a:cubicBezTo>
                    <a:pt x="4" y="47"/>
                    <a:pt x="40" y="57"/>
                    <a:pt x="76" y="55"/>
                  </a:cubicBezTo>
                </a:path>
              </a:pathLst>
            </a:custGeom>
            <a:gradFill>
              <a:gsLst>
                <a:gs pos="0">
                  <a:srgbClr val="ADA795"/>
                </a:gs>
                <a:gs pos="78000">
                  <a:srgbClr val="DCDAD3"/>
                </a:gs>
                <a:gs pos="50000">
                  <a:srgbClr val="F1F0EF"/>
                </a:gs>
                <a:gs pos="17000">
                  <a:srgbClr val="F2F2F2"/>
                </a:gs>
                <a:gs pos="31000">
                  <a:srgbClr val="C1BCAF"/>
                </a:gs>
                <a:gs pos="100000">
                  <a:srgbClr val="ADA79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1" name="Freeform 228"/>
            <p:cNvSpPr/>
            <p:nvPr/>
          </p:nvSpPr>
          <p:spPr bwMode="auto">
            <a:xfrm>
              <a:off x="6272880" y="3931762"/>
              <a:ext cx="334268" cy="65205"/>
            </a:xfrm>
            <a:custGeom>
              <a:avLst/>
              <a:gdLst>
                <a:gd name="T0" fmla="*/ 0 w 188"/>
                <a:gd name="T1" fmla="*/ 0 h 37"/>
                <a:gd name="T2" fmla="*/ 188 w 188"/>
                <a:gd name="T3" fmla="*/ 4 h 37"/>
                <a:gd name="T4" fmla="*/ 50 w 188"/>
                <a:gd name="T5" fmla="*/ 37 h 37"/>
                <a:gd name="T6" fmla="*/ 0 w 188"/>
                <a:gd name="T7" fmla="*/ 36 h 37"/>
                <a:gd name="T8" fmla="*/ 0 w 18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7">
                  <a:moveTo>
                    <a:pt x="0" y="0"/>
                  </a:moveTo>
                  <a:cubicBezTo>
                    <a:pt x="67" y="0"/>
                    <a:pt x="130" y="1"/>
                    <a:pt x="188" y="4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34" y="36"/>
                    <a:pt x="18" y="36"/>
                    <a:pt x="0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2" name="Freeform 229"/>
            <p:cNvSpPr/>
            <p:nvPr/>
          </p:nvSpPr>
          <p:spPr bwMode="auto">
            <a:xfrm>
              <a:off x="6362068" y="3878549"/>
              <a:ext cx="534379" cy="63706"/>
            </a:xfrm>
            <a:custGeom>
              <a:avLst/>
              <a:gdLst>
                <a:gd name="T0" fmla="*/ 138 w 301"/>
                <a:gd name="T1" fmla="*/ 0 h 36"/>
                <a:gd name="T2" fmla="*/ 301 w 301"/>
                <a:gd name="T3" fmla="*/ 11 h 36"/>
                <a:gd name="T4" fmla="*/ 42 w 301"/>
                <a:gd name="T5" fmla="*/ 36 h 36"/>
                <a:gd name="T6" fmla="*/ 0 w 301"/>
                <a:gd name="T7" fmla="*/ 34 h 36"/>
                <a:gd name="T8" fmla="*/ 138 w 30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6">
                  <a:moveTo>
                    <a:pt x="138" y="0"/>
                  </a:moveTo>
                  <a:cubicBezTo>
                    <a:pt x="199" y="3"/>
                    <a:pt x="254" y="6"/>
                    <a:pt x="301" y="11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0" y="35"/>
                    <a:pt x="16" y="34"/>
                    <a:pt x="0" y="34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3" name="Freeform 230"/>
            <p:cNvSpPr/>
            <p:nvPr/>
          </p:nvSpPr>
          <p:spPr bwMode="auto">
            <a:xfrm>
              <a:off x="6436267" y="3839576"/>
              <a:ext cx="646801" cy="50965"/>
            </a:xfrm>
            <a:custGeom>
              <a:avLst/>
              <a:gdLst>
                <a:gd name="T0" fmla="*/ 258 w 364"/>
                <a:gd name="T1" fmla="*/ 0 h 29"/>
                <a:gd name="T2" fmla="*/ 364 w 364"/>
                <a:gd name="T3" fmla="*/ 15 h 29"/>
                <a:gd name="T4" fmla="*/ 28 w 364"/>
                <a:gd name="T5" fmla="*/ 29 h 29"/>
                <a:gd name="T6" fmla="*/ 0 w 364"/>
                <a:gd name="T7" fmla="*/ 25 h 29"/>
                <a:gd name="T8" fmla="*/ 258 w 3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9">
                  <a:moveTo>
                    <a:pt x="258" y="0"/>
                  </a:moveTo>
                  <a:cubicBezTo>
                    <a:pt x="303" y="4"/>
                    <a:pt x="339" y="9"/>
                    <a:pt x="364" y="15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1" y="28"/>
                    <a:pt x="12" y="26"/>
                    <a:pt x="0" y="25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4" name="Freeform 231"/>
            <p:cNvSpPr/>
            <p:nvPr/>
          </p:nvSpPr>
          <p:spPr bwMode="auto">
            <a:xfrm>
              <a:off x="5934115" y="3990221"/>
              <a:ext cx="338765" cy="65205"/>
            </a:xfrm>
            <a:custGeom>
              <a:avLst/>
              <a:gdLst>
                <a:gd name="T0" fmla="*/ 0 w 191"/>
                <a:gd name="T1" fmla="*/ 4 h 37"/>
                <a:gd name="T2" fmla="*/ 141 w 191"/>
                <a:gd name="T3" fmla="*/ 37 h 37"/>
                <a:gd name="T4" fmla="*/ 191 w 191"/>
                <a:gd name="T5" fmla="*/ 36 h 37"/>
                <a:gd name="T6" fmla="*/ 191 w 191"/>
                <a:gd name="T7" fmla="*/ 0 h 37"/>
                <a:gd name="T8" fmla="*/ 0 w 191"/>
                <a:gd name="T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37">
                  <a:moveTo>
                    <a:pt x="0" y="4"/>
                  </a:moveTo>
                  <a:cubicBezTo>
                    <a:pt x="141" y="37"/>
                    <a:pt x="141" y="37"/>
                    <a:pt x="141" y="37"/>
                  </a:cubicBezTo>
                  <a:cubicBezTo>
                    <a:pt x="157" y="37"/>
                    <a:pt x="173" y="36"/>
                    <a:pt x="191" y="36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23" y="0"/>
                    <a:pt x="59" y="2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5" name="Freeform 232"/>
            <p:cNvSpPr/>
            <p:nvPr/>
          </p:nvSpPr>
          <p:spPr bwMode="auto">
            <a:xfrm>
              <a:off x="5651562" y="4055426"/>
              <a:ext cx="532880" cy="63706"/>
            </a:xfrm>
            <a:custGeom>
              <a:avLst/>
              <a:gdLst>
                <a:gd name="T0" fmla="*/ 159 w 300"/>
                <a:gd name="T1" fmla="*/ 0 h 36"/>
                <a:gd name="T2" fmla="*/ 300 w 300"/>
                <a:gd name="T3" fmla="*/ 33 h 36"/>
                <a:gd name="T4" fmla="*/ 258 w 300"/>
                <a:gd name="T5" fmla="*/ 36 h 36"/>
                <a:gd name="T6" fmla="*/ 0 w 300"/>
                <a:gd name="T7" fmla="*/ 11 h 36"/>
                <a:gd name="T8" fmla="*/ 159 w 30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6">
                  <a:moveTo>
                    <a:pt x="159" y="0"/>
                  </a:moveTo>
                  <a:cubicBezTo>
                    <a:pt x="300" y="33"/>
                    <a:pt x="300" y="33"/>
                    <a:pt x="300" y="33"/>
                  </a:cubicBezTo>
                  <a:cubicBezTo>
                    <a:pt x="284" y="34"/>
                    <a:pt x="270" y="35"/>
                    <a:pt x="258" y="3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5" y="6"/>
                    <a:pt x="99" y="3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6" name="Freeform 233"/>
            <p:cNvSpPr/>
            <p:nvPr/>
          </p:nvSpPr>
          <p:spPr bwMode="auto">
            <a:xfrm>
              <a:off x="5459695" y="4133371"/>
              <a:ext cx="649799" cy="51714"/>
            </a:xfrm>
            <a:custGeom>
              <a:avLst/>
              <a:gdLst>
                <a:gd name="T0" fmla="*/ 108 w 366"/>
                <a:gd name="T1" fmla="*/ 0 h 29"/>
                <a:gd name="T2" fmla="*/ 366 w 366"/>
                <a:gd name="T3" fmla="*/ 25 h 29"/>
                <a:gd name="T4" fmla="*/ 338 w 366"/>
                <a:gd name="T5" fmla="*/ 29 h 29"/>
                <a:gd name="T6" fmla="*/ 0 w 366"/>
                <a:gd name="T7" fmla="*/ 16 h 29"/>
                <a:gd name="T8" fmla="*/ 108 w 36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29">
                  <a:moveTo>
                    <a:pt x="108" y="0"/>
                  </a:moveTo>
                  <a:cubicBezTo>
                    <a:pt x="366" y="25"/>
                    <a:pt x="366" y="25"/>
                    <a:pt x="366" y="25"/>
                  </a:cubicBezTo>
                  <a:cubicBezTo>
                    <a:pt x="354" y="26"/>
                    <a:pt x="345" y="28"/>
                    <a:pt x="338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5" y="9"/>
                    <a:pt x="62" y="4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7" name="Freeform 234"/>
            <p:cNvSpPr/>
            <p:nvPr/>
          </p:nvSpPr>
          <p:spPr bwMode="auto">
            <a:xfrm>
              <a:off x="5394490" y="4220311"/>
              <a:ext cx="665538" cy="33727"/>
            </a:xfrm>
            <a:custGeom>
              <a:avLst/>
              <a:gdLst>
                <a:gd name="T0" fmla="*/ 37 w 375"/>
                <a:gd name="T1" fmla="*/ 0 h 19"/>
                <a:gd name="T2" fmla="*/ 375 w 375"/>
                <a:gd name="T3" fmla="*/ 14 h 19"/>
                <a:gd name="T4" fmla="*/ 365 w 375"/>
                <a:gd name="T5" fmla="*/ 19 h 19"/>
                <a:gd name="T6" fmla="*/ 0 w 375"/>
                <a:gd name="T7" fmla="*/ 19 h 19"/>
                <a:gd name="T8" fmla="*/ 37 w 37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9">
                  <a:moveTo>
                    <a:pt x="37" y="0"/>
                  </a:moveTo>
                  <a:cubicBezTo>
                    <a:pt x="375" y="14"/>
                    <a:pt x="375" y="14"/>
                    <a:pt x="375" y="14"/>
                  </a:cubicBezTo>
                  <a:cubicBezTo>
                    <a:pt x="369" y="15"/>
                    <a:pt x="365" y="17"/>
                    <a:pt x="365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2"/>
                    <a:pt x="13" y="6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8" name="Rectangle 235"/>
            <p:cNvSpPr>
              <a:spLocks noChangeArrowheads="1"/>
            </p:cNvSpPr>
            <p:nvPr/>
          </p:nvSpPr>
          <p:spPr bwMode="auto">
            <a:xfrm>
              <a:off x="5394490" y="4254037"/>
              <a:ext cx="647550" cy="584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9" name="Freeform 236"/>
            <p:cNvSpPr/>
            <p:nvPr/>
          </p:nvSpPr>
          <p:spPr bwMode="auto">
            <a:xfrm>
              <a:off x="5459695" y="4161852"/>
              <a:ext cx="600333" cy="81693"/>
            </a:xfrm>
            <a:custGeom>
              <a:avLst/>
              <a:gdLst>
                <a:gd name="T0" fmla="*/ 801 w 801"/>
                <a:gd name="T1" fmla="*/ 109 h 109"/>
                <a:gd name="T2" fmla="*/ 0 w 801"/>
                <a:gd name="T3" fmla="*/ 78 h 109"/>
                <a:gd name="T4" fmla="*/ 0 w 801"/>
                <a:gd name="T5" fmla="*/ 0 h 109"/>
                <a:gd name="T6" fmla="*/ 801 w 801"/>
                <a:gd name="T7" fmla="*/ 31 h 109"/>
                <a:gd name="T8" fmla="*/ 801 w 80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109">
                  <a:moveTo>
                    <a:pt x="801" y="109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801" y="31"/>
                  </a:lnTo>
                  <a:lnTo>
                    <a:pt x="801" y="10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0" name="Freeform 237"/>
            <p:cNvSpPr/>
            <p:nvPr/>
          </p:nvSpPr>
          <p:spPr bwMode="auto">
            <a:xfrm>
              <a:off x="5651562" y="4074912"/>
              <a:ext cx="457932" cy="104927"/>
            </a:xfrm>
            <a:custGeom>
              <a:avLst/>
              <a:gdLst>
                <a:gd name="T0" fmla="*/ 611 w 611"/>
                <a:gd name="T1" fmla="*/ 140 h 140"/>
                <a:gd name="T2" fmla="*/ 0 w 611"/>
                <a:gd name="T3" fmla="*/ 78 h 140"/>
                <a:gd name="T4" fmla="*/ 0 w 611"/>
                <a:gd name="T5" fmla="*/ 0 h 140"/>
                <a:gd name="T6" fmla="*/ 611 w 611"/>
                <a:gd name="T7" fmla="*/ 59 h 140"/>
                <a:gd name="T8" fmla="*/ 611 w 611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140">
                  <a:moveTo>
                    <a:pt x="611" y="140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611" y="59"/>
                  </a:lnTo>
                  <a:lnTo>
                    <a:pt x="611" y="1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1" name="Freeform 238"/>
            <p:cNvSpPr/>
            <p:nvPr/>
          </p:nvSpPr>
          <p:spPr bwMode="auto">
            <a:xfrm>
              <a:off x="5934115" y="3996966"/>
              <a:ext cx="250326" cy="118418"/>
            </a:xfrm>
            <a:custGeom>
              <a:avLst/>
              <a:gdLst>
                <a:gd name="T0" fmla="*/ 334 w 334"/>
                <a:gd name="T1" fmla="*/ 158 h 158"/>
                <a:gd name="T2" fmla="*/ 0 w 334"/>
                <a:gd name="T3" fmla="*/ 78 h 158"/>
                <a:gd name="T4" fmla="*/ 0 w 334"/>
                <a:gd name="T5" fmla="*/ 0 h 158"/>
                <a:gd name="T6" fmla="*/ 334 w 334"/>
                <a:gd name="T7" fmla="*/ 78 h 158"/>
                <a:gd name="T8" fmla="*/ 334 w 334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158">
                  <a:moveTo>
                    <a:pt x="334" y="158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334" y="78"/>
                  </a:lnTo>
                  <a:lnTo>
                    <a:pt x="334" y="1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2" name="Freeform 239"/>
            <p:cNvSpPr/>
            <p:nvPr/>
          </p:nvSpPr>
          <p:spPr bwMode="auto">
            <a:xfrm>
              <a:off x="5650063" y="4386695"/>
              <a:ext cx="459431" cy="101180"/>
            </a:xfrm>
            <a:custGeom>
              <a:avLst/>
              <a:gdLst>
                <a:gd name="T0" fmla="*/ 613 w 613"/>
                <a:gd name="T1" fmla="*/ 76 h 135"/>
                <a:gd name="T2" fmla="*/ 0 w 613"/>
                <a:gd name="T3" fmla="*/ 135 h 135"/>
                <a:gd name="T4" fmla="*/ 0 w 613"/>
                <a:gd name="T5" fmla="*/ 57 h 135"/>
                <a:gd name="T6" fmla="*/ 613 w 613"/>
                <a:gd name="T7" fmla="*/ 0 h 135"/>
                <a:gd name="T8" fmla="*/ 613 w 613"/>
                <a:gd name="T9" fmla="*/ 7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" h="135">
                  <a:moveTo>
                    <a:pt x="613" y="76"/>
                  </a:moveTo>
                  <a:lnTo>
                    <a:pt x="0" y="135"/>
                  </a:lnTo>
                  <a:lnTo>
                    <a:pt x="0" y="57"/>
                  </a:lnTo>
                  <a:lnTo>
                    <a:pt x="613" y="0"/>
                  </a:lnTo>
                  <a:lnTo>
                    <a:pt x="613" y="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3" name="Freeform 240"/>
            <p:cNvSpPr/>
            <p:nvPr/>
          </p:nvSpPr>
          <p:spPr bwMode="auto">
            <a:xfrm>
              <a:off x="5939362" y="4448902"/>
              <a:ext cx="245080" cy="116919"/>
            </a:xfrm>
            <a:custGeom>
              <a:avLst/>
              <a:gdLst>
                <a:gd name="T0" fmla="*/ 327 w 327"/>
                <a:gd name="T1" fmla="*/ 80 h 156"/>
                <a:gd name="T2" fmla="*/ 0 w 327"/>
                <a:gd name="T3" fmla="*/ 156 h 156"/>
                <a:gd name="T4" fmla="*/ 0 w 327"/>
                <a:gd name="T5" fmla="*/ 78 h 156"/>
                <a:gd name="T6" fmla="*/ 327 w 327"/>
                <a:gd name="T7" fmla="*/ 0 h 156"/>
                <a:gd name="T8" fmla="*/ 327 w 327"/>
                <a:gd name="T9" fmla="*/ 8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56">
                  <a:moveTo>
                    <a:pt x="327" y="80"/>
                  </a:moveTo>
                  <a:lnTo>
                    <a:pt x="0" y="156"/>
                  </a:lnTo>
                  <a:lnTo>
                    <a:pt x="0" y="78"/>
                  </a:lnTo>
                  <a:lnTo>
                    <a:pt x="327" y="0"/>
                  </a:lnTo>
                  <a:lnTo>
                    <a:pt x="327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4" name="Freeform 241"/>
            <p:cNvSpPr/>
            <p:nvPr/>
          </p:nvSpPr>
          <p:spPr bwMode="auto">
            <a:xfrm>
              <a:off x="5463442" y="4379950"/>
              <a:ext cx="646051" cy="49466"/>
            </a:xfrm>
            <a:custGeom>
              <a:avLst/>
              <a:gdLst>
                <a:gd name="T0" fmla="*/ 336 w 364"/>
                <a:gd name="T1" fmla="*/ 0 h 28"/>
                <a:gd name="T2" fmla="*/ 364 w 364"/>
                <a:gd name="T3" fmla="*/ 4 h 28"/>
                <a:gd name="T4" fmla="*/ 105 w 364"/>
                <a:gd name="T5" fmla="*/ 28 h 28"/>
                <a:gd name="T6" fmla="*/ 0 w 364"/>
                <a:gd name="T7" fmla="*/ 14 h 28"/>
                <a:gd name="T8" fmla="*/ 336 w 364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8">
                  <a:moveTo>
                    <a:pt x="336" y="0"/>
                  </a:moveTo>
                  <a:cubicBezTo>
                    <a:pt x="343" y="2"/>
                    <a:pt x="353" y="3"/>
                    <a:pt x="364" y="4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60" y="24"/>
                    <a:pt x="25" y="20"/>
                    <a:pt x="0" y="14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5" name="Freeform 242"/>
            <p:cNvSpPr/>
            <p:nvPr/>
          </p:nvSpPr>
          <p:spPr bwMode="auto">
            <a:xfrm>
              <a:off x="5650063" y="4443656"/>
              <a:ext cx="534379" cy="63706"/>
            </a:xfrm>
            <a:custGeom>
              <a:avLst/>
              <a:gdLst>
                <a:gd name="T0" fmla="*/ 258 w 301"/>
                <a:gd name="T1" fmla="*/ 0 h 36"/>
                <a:gd name="T2" fmla="*/ 301 w 301"/>
                <a:gd name="T3" fmla="*/ 3 h 36"/>
                <a:gd name="T4" fmla="*/ 163 w 301"/>
                <a:gd name="T5" fmla="*/ 36 h 36"/>
                <a:gd name="T6" fmla="*/ 0 w 301"/>
                <a:gd name="T7" fmla="*/ 25 h 36"/>
                <a:gd name="T8" fmla="*/ 258 w 30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6">
                  <a:moveTo>
                    <a:pt x="258" y="0"/>
                  </a:moveTo>
                  <a:cubicBezTo>
                    <a:pt x="270" y="1"/>
                    <a:pt x="285" y="2"/>
                    <a:pt x="301" y="3"/>
                  </a:cubicBezTo>
                  <a:cubicBezTo>
                    <a:pt x="163" y="36"/>
                    <a:pt x="163" y="36"/>
                    <a:pt x="163" y="36"/>
                  </a:cubicBezTo>
                  <a:cubicBezTo>
                    <a:pt x="101" y="34"/>
                    <a:pt x="46" y="30"/>
                    <a:pt x="0" y="25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6" name="Freeform 243"/>
            <p:cNvSpPr/>
            <p:nvPr/>
          </p:nvSpPr>
          <p:spPr bwMode="auto">
            <a:xfrm>
              <a:off x="5937863" y="4508860"/>
              <a:ext cx="333518" cy="65954"/>
            </a:xfrm>
            <a:custGeom>
              <a:avLst/>
              <a:gdLst>
                <a:gd name="T0" fmla="*/ 139 w 188"/>
                <a:gd name="T1" fmla="*/ 0 h 37"/>
                <a:gd name="T2" fmla="*/ 188 w 188"/>
                <a:gd name="T3" fmla="*/ 1 h 37"/>
                <a:gd name="T4" fmla="*/ 188 w 188"/>
                <a:gd name="T5" fmla="*/ 37 h 37"/>
                <a:gd name="T6" fmla="*/ 0 w 188"/>
                <a:gd name="T7" fmla="*/ 32 h 37"/>
                <a:gd name="T8" fmla="*/ 139 w 18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7">
                  <a:moveTo>
                    <a:pt x="139" y="0"/>
                  </a:moveTo>
                  <a:cubicBezTo>
                    <a:pt x="154" y="1"/>
                    <a:pt x="171" y="1"/>
                    <a:pt x="188" y="1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22" y="37"/>
                    <a:pt x="58" y="35"/>
                    <a:pt x="0" y="32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7" name="Freeform 244"/>
            <p:cNvSpPr/>
            <p:nvPr/>
          </p:nvSpPr>
          <p:spPr bwMode="auto">
            <a:xfrm>
              <a:off x="6484233" y="4725460"/>
              <a:ext cx="667786" cy="32228"/>
            </a:xfrm>
            <a:custGeom>
              <a:avLst/>
              <a:gdLst>
                <a:gd name="T0" fmla="*/ 10 w 376"/>
                <a:gd name="T1" fmla="*/ 0 h 18"/>
                <a:gd name="T2" fmla="*/ 376 w 376"/>
                <a:gd name="T3" fmla="*/ 0 h 18"/>
                <a:gd name="T4" fmla="*/ 338 w 376"/>
                <a:gd name="T5" fmla="*/ 18 h 18"/>
                <a:gd name="T6" fmla="*/ 0 w 376"/>
                <a:gd name="T7" fmla="*/ 5 h 18"/>
                <a:gd name="T8" fmla="*/ 10 w 37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8">
                  <a:moveTo>
                    <a:pt x="10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76" y="6"/>
                    <a:pt x="362" y="13"/>
                    <a:pt x="338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3"/>
                    <a:pt x="10" y="2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8" name="Freeform 245"/>
            <p:cNvSpPr/>
            <p:nvPr/>
          </p:nvSpPr>
          <p:spPr bwMode="auto">
            <a:xfrm>
              <a:off x="6434768" y="4673746"/>
              <a:ext cx="649799" cy="53213"/>
            </a:xfrm>
            <a:custGeom>
              <a:avLst/>
              <a:gdLst>
                <a:gd name="T0" fmla="*/ 28 w 366"/>
                <a:gd name="T1" fmla="*/ 0 h 30"/>
                <a:gd name="T2" fmla="*/ 366 w 366"/>
                <a:gd name="T3" fmla="*/ 14 h 30"/>
                <a:gd name="T4" fmla="*/ 258 w 366"/>
                <a:gd name="T5" fmla="*/ 30 h 30"/>
                <a:gd name="T6" fmla="*/ 0 w 366"/>
                <a:gd name="T7" fmla="*/ 5 h 30"/>
                <a:gd name="T8" fmla="*/ 28 w 36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30">
                  <a:moveTo>
                    <a:pt x="28" y="0"/>
                  </a:moveTo>
                  <a:cubicBezTo>
                    <a:pt x="366" y="14"/>
                    <a:pt x="366" y="14"/>
                    <a:pt x="366" y="14"/>
                  </a:cubicBezTo>
                  <a:cubicBezTo>
                    <a:pt x="341" y="20"/>
                    <a:pt x="304" y="25"/>
                    <a:pt x="258" y="3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2" y="3"/>
                    <a:pt x="22" y="2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9" name="Freeform 246"/>
            <p:cNvSpPr/>
            <p:nvPr/>
          </p:nvSpPr>
          <p:spPr bwMode="auto">
            <a:xfrm>
              <a:off x="6359820" y="4622781"/>
              <a:ext cx="532880" cy="63706"/>
            </a:xfrm>
            <a:custGeom>
              <a:avLst/>
              <a:gdLst>
                <a:gd name="T0" fmla="*/ 42 w 300"/>
                <a:gd name="T1" fmla="*/ 0 h 36"/>
                <a:gd name="T2" fmla="*/ 300 w 300"/>
                <a:gd name="T3" fmla="*/ 26 h 36"/>
                <a:gd name="T4" fmla="*/ 142 w 300"/>
                <a:gd name="T5" fmla="*/ 36 h 36"/>
                <a:gd name="T6" fmla="*/ 0 w 300"/>
                <a:gd name="T7" fmla="*/ 3 h 36"/>
                <a:gd name="T8" fmla="*/ 42 w 30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6">
                  <a:moveTo>
                    <a:pt x="42" y="0"/>
                  </a:moveTo>
                  <a:cubicBezTo>
                    <a:pt x="300" y="26"/>
                    <a:pt x="300" y="26"/>
                    <a:pt x="300" y="26"/>
                  </a:cubicBezTo>
                  <a:cubicBezTo>
                    <a:pt x="255" y="30"/>
                    <a:pt x="201" y="34"/>
                    <a:pt x="142" y="3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2"/>
                    <a:pt x="30" y="2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0" name="Freeform 247"/>
            <p:cNvSpPr/>
            <p:nvPr/>
          </p:nvSpPr>
          <p:spPr bwMode="auto">
            <a:xfrm>
              <a:off x="6271381" y="4569568"/>
              <a:ext cx="341013" cy="63706"/>
            </a:xfrm>
            <a:custGeom>
              <a:avLst/>
              <a:gdLst>
                <a:gd name="T0" fmla="*/ 50 w 192"/>
                <a:gd name="T1" fmla="*/ 0 h 36"/>
                <a:gd name="T2" fmla="*/ 192 w 192"/>
                <a:gd name="T3" fmla="*/ 33 h 36"/>
                <a:gd name="T4" fmla="*/ 0 w 192"/>
                <a:gd name="T5" fmla="*/ 36 h 36"/>
                <a:gd name="T6" fmla="*/ 0 w 192"/>
                <a:gd name="T7" fmla="*/ 1 h 36"/>
                <a:gd name="T8" fmla="*/ 50 w 192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6">
                  <a:moveTo>
                    <a:pt x="50" y="0"/>
                  </a:moveTo>
                  <a:cubicBezTo>
                    <a:pt x="192" y="33"/>
                    <a:pt x="192" y="33"/>
                    <a:pt x="192" y="33"/>
                  </a:cubicBezTo>
                  <a:cubicBezTo>
                    <a:pt x="133" y="35"/>
                    <a:pt x="68" y="36"/>
                    <a:pt x="0" y="3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35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1" name="Freeform 248"/>
            <p:cNvSpPr/>
            <p:nvPr/>
          </p:nvSpPr>
          <p:spPr bwMode="auto">
            <a:xfrm>
              <a:off x="6039043" y="3883795"/>
              <a:ext cx="463178" cy="478168"/>
            </a:xfrm>
            <a:custGeom>
              <a:avLst/>
              <a:gdLst>
                <a:gd name="T0" fmla="*/ 251 w 261"/>
                <a:gd name="T1" fmla="*/ 4 h 270"/>
                <a:gd name="T2" fmla="*/ 224 w 261"/>
                <a:gd name="T3" fmla="*/ 0 h 270"/>
                <a:gd name="T4" fmla="*/ 224 w 261"/>
                <a:gd name="T5" fmla="*/ 33 h 270"/>
                <a:gd name="T6" fmla="*/ 214 w 261"/>
                <a:gd name="T7" fmla="*/ 32 h 270"/>
                <a:gd name="T8" fmla="*/ 205 w 261"/>
                <a:gd name="T9" fmla="*/ 32 h 270"/>
                <a:gd name="T10" fmla="*/ 196 w 261"/>
                <a:gd name="T11" fmla="*/ 31 h 270"/>
                <a:gd name="T12" fmla="*/ 188 w 261"/>
                <a:gd name="T13" fmla="*/ 31 h 270"/>
                <a:gd name="T14" fmla="*/ 182 w 261"/>
                <a:gd name="T15" fmla="*/ 31 h 270"/>
                <a:gd name="T16" fmla="*/ 182 w 261"/>
                <a:gd name="T17" fmla="*/ 64 h 270"/>
                <a:gd name="T18" fmla="*/ 180 w 261"/>
                <a:gd name="T19" fmla="*/ 64 h 270"/>
                <a:gd name="T20" fmla="*/ 172 w 261"/>
                <a:gd name="T21" fmla="*/ 63 h 270"/>
                <a:gd name="T22" fmla="*/ 164 w 261"/>
                <a:gd name="T23" fmla="*/ 63 h 270"/>
                <a:gd name="T24" fmla="*/ 156 w 261"/>
                <a:gd name="T25" fmla="*/ 63 h 270"/>
                <a:gd name="T26" fmla="*/ 147 w 261"/>
                <a:gd name="T27" fmla="*/ 63 h 270"/>
                <a:gd name="T28" fmla="*/ 139 w 261"/>
                <a:gd name="T29" fmla="*/ 63 h 270"/>
                <a:gd name="T30" fmla="*/ 132 w 261"/>
                <a:gd name="T31" fmla="*/ 63 h 270"/>
                <a:gd name="T32" fmla="*/ 132 w 261"/>
                <a:gd name="T33" fmla="*/ 96 h 270"/>
                <a:gd name="T34" fmla="*/ 129 w 261"/>
                <a:gd name="T35" fmla="*/ 96 h 270"/>
                <a:gd name="T36" fmla="*/ 120 w 261"/>
                <a:gd name="T37" fmla="*/ 96 h 270"/>
                <a:gd name="T38" fmla="*/ 109 w 261"/>
                <a:gd name="T39" fmla="*/ 96 h 270"/>
                <a:gd name="T40" fmla="*/ 94 w 261"/>
                <a:gd name="T41" fmla="*/ 97 h 270"/>
                <a:gd name="T42" fmla="*/ 82 w 261"/>
                <a:gd name="T43" fmla="*/ 97 h 270"/>
                <a:gd name="T44" fmla="*/ 82 w 261"/>
                <a:gd name="T45" fmla="*/ 130 h 270"/>
                <a:gd name="T46" fmla="*/ 49 w 261"/>
                <a:gd name="T47" fmla="*/ 132 h 270"/>
                <a:gd name="T48" fmla="*/ 40 w 261"/>
                <a:gd name="T49" fmla="*/ 133 h 270"/>
                <a:gd name="T50" fmla="*/ 40 w 261"/>
                <a:gd name="T51" fmla="*/ 166 h 270"/>
                <a:gd name="T52" fmla="*/ 36 w 261"/>
                <a:gd name="T53" fmla="*/ 166 h 270"/>
                <a:gd name="T54" fmla="*/ 28 w 261"/>
                <a:gd name="T55" fmla="*/ 167 h 270"/>
                <a:gd name="T56" fmla="*/ 22 w 261"/>
                <a:gd name="T57" fmla="*/ 168 h 270"/>
                <a:gd name="T58" fmla="*/ 17 w 261"/>
                <a:gd name="T59" fmla="*/ 169 h 270"/>
                <a:gd name="T60" fmla="*/ 13 w 261"/>
                <a:gd name="T61" fmla="*/ 170 h 270"/>
                <a:gd name="T62" fmla="*/ 12 w 261"/>
                <a:gd name="T63" fmla="*/ 170 h 270"/>
                <a:gd name="T64" fmla="*/ 12 w 261"/>
                <a:gd name="T65" fmla="*/ 203 h 270"/>
                <a:gd name="T66" fmla="*/ 12 w 261"/>
                <a:gd name="T67" fmla="*/ 204 h 270"/>
                <a:gd name="T68" fmla="*/ 10 w 261"/>
                <a:gd name="T69" fmla="*/ 204 h 270"/>
                <a:gd name="T70" fmla="*/ 7 w 261"/>
                <a:gd name="T71" fmla="*/ 205 h 270"/>
                <a:gd name="T72" fmla="*/ 5 w 261"/>
                <a:gd name="T73" fmla="*/ 206 h 270"/>
                <a:gd name="T74" fmla="*/ 4 w 261"/>
                <a:gd name="T75" fmla="*/ 207 h 270"/>
                <a:gd name="T76" fmla="*/ 3 w 261"/>
                <a:gd name="T77" fmla="*/ 208 h 270"/>
                <a:gd name="T78" fmla="*/ 2 w 261"/>
                <a:gd name="T79" fmla="*/ 208 h 270"/>
                <a:gd name="T80" fmla="*/ 2 w 261"/>
                <a:gd name="T81" fmla="*/ 242 h 270"/>
                <a:gd name="T82" fmla="*/ 12 w 261"/>
                <a:gd name="T83" fmla="*/ 270 h 270"/>
                <a:gd name="T84" fmla="*/ 112 w 261"/>
                <a:gd name="T85" fmla="*/ 155 h 270"/>
                <a:gd name="T86" fmla="*/ 112 w 261"/>
                <a:gd name="T87" fmla="*/ 155 h 270"/>
                <a:gd name="T88" fmla="*/ 251 w 261"/>
                <a:gd name="T89" fmla="*/ 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270">
                  <a:moveTo>
                    <a:pt x="251" y="4"/>
                  </a:moveTo>
                  <a:cubicBezTo>
                    <a:pt x="244" y="2"/>
                    <a:pt x="235" y="1"/>
                    <a:pt x="224" y="0"/>
                  </a:cubicBezTo>
                  <a:cubicBezTo>
                    <a:pt x="224" y="33"/>
                    <a:pt x="224" y="33"/>
                    <a:pt x="224" y="33"/>
                  </a:cubicBezTo>
                  <a:cubicBezTo>
                    <a:pt x="221" y="33"/>
                    <a:pt x="218" y="33"/>
                    <a:pt x="214" y="32"/>
                  </a:cubicBezTo>
                  <a:cubicBezTo>
                    <a:pt x="211" y="32"/>
                    <a:pt x="208" y="32"/>
                    <a:pt x="205" y="32"/>
                  </a:cubicBezTo>
                  <a:cubicBezTo>
                    <a:pt x="202" y="32"/>
                    <a:pt x="199" y="31"/>
                    <a:pt x="196" y="31"/>
                  </a:cubicBezTo>
                  <a:cubicBezTo>
                    <a:pt x="194" y="31"/>
                    <a:pt x="191" y="31"/>
                    <a:pt x="188" y="31"/>
                  </a:cubicBezTo>
                  <a:cubicBezTo>
                    <a:pt x="186" y="31"/>
                    <a:pt x="184" y="31"/>
                    <a:pt x="182" y="31"/>
                  </a:cubicBezTo>
                  <a:cubicBezTo>
                    <a:pt x="182" y="64"/>
                    <a:pt x="182" y="64"/>
                    <a:pt x="182" y="64"/>
                  </a:cubicBezTo>
                  <a:cubicBezTo>
                    <a:pt x="181" y="64"/>
                    <a:pt x="180" y="64"/>
                    <a:pt x="180" y="64"/>
                  </a:cubicBezTo>
                  <a:cubicBezTo>
                    <a:pt x="177" y="64"/>
                    <a:pt x="174" y="64"/>
                    <a:pt x="172" y="63"/>
                  </a:cubicBezTo>
                  <a:cubicBezTo>
                    <a:pt x="169" y="63"/>
                    <a:pt x="166" y="63"/>
                    <a:pt x="164" y="63"/>
                  </a:cubicBezTo>
                  <a:cubicBezTo>
                    <a:pt x="161" y="63"/>
                    <a:pt x="158" y="63"/>
                    <a:pt x="156" y="63"/>
                  </a:cubicBezTo>
                  <a:cubicBezTo>
                    <a:pt x="153" y="63"/>
                    <a:pt x="150" y="63"/>
                    <a:pt x="147" y="63"/>
                  </a:cubicBezTo>
                  <a:cubicBezTo>
                    <a:pt x="144" y="63"/>
                    <a:pt x="142" y="63"/>
                    <a:pt x="139" y="63"/>
                  </a:cubicBezTo>
                  <a:cubicBezTo>
                    <a:pt x="137" y="63"/>
                    <a:pt x="134" y="63"/>
                    <a:pt x="132" y="6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6" y="96"/>
                    <a:pt x="123" y="96"/>
                    <a:pt x="120" y="96"/>
                  </a:cubicBezTo>
                  <a:cubicBezTo>
                    <a:pt x="116" y="96"/>
                    <a:pt x="112" y="96"/>
                    <a:pt x="109" y="96"/>
                  </a:cubicBezTo>
                  <a:cubicBezTo>
                    <a:pt x="104" y="96"/>
                    <a:pt x="99" y="97"/>
                    <a:pt x="94" y="97"/>
                  </a:cubicBezTo>
                  <a:cubicBezTo>
                    <a:pt x="90" y="97"/>
                    <a:pt x="86" y="97"/>
                    <a:pt x="82" y="97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70" y="131"/>
                    <a:pt x="58" y="132"/>
                    <a:pt x="49" y="132"/>
                  </a:cubicBezTo>
                  <a:cubicBezTo>
                    <a:pt x="46" y="133"/>
                    <a:pt x="43" y="133"/>
                    <a:pt x="40" y="133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39" y="166"/>
                    <a:pt x="37" y="166"/>
                    <a:pt x="36" y="166"/>
                  </a:cubicBezTo>
                  <a:cubicBezTo>
                    <a:pt x="33" y="167"/>
                    <a:pt x="30" y="167"/>
                    <a:pt x="28" y="167"/>
                  </a:cubicBezTo>
                  <a:cubicBezTo>
                    <a:pt x="26" y="168"/>
                    <a:pt x="24" y="168"/>
                    <a:pt x="22" y="168"/>
                  </a:cubicBezTo>
                  <a:cubicBezTo>
                    <a:pt x="20" y="168"/>
                    <a:pt x="19" y="169"/>
                    <a:pt x="17" y="169"/>
                  </a:cubicBezTo>
                  <a:cubicBezTo>
                    <a:pt x="16" y="169"/>
                    <a:pt x="14" y="170"/>
                    <a:pt x="13" y="170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1" y="204"/>
                    <a:pt x="11" y="204"/>
                    <a:pt x="10" y="204"/>
                  </a:cubicBezTo>
                  <a:cubicBezTo>
                    <a:pt x="9" y="205"/>
                    <a:pt x="8" y="205"/>
                    <a:pt x="7" y="205"/>
                  </a:cubicBezTo>
                  <a:cubicBezTo>
                    <a:pt x="7" y="205"/>
                    <a:pt x="6" y="206"/>
                    <a:pt x="5" y="206"/>
                  </a:cubicBezTo>
                  <a:cubicBezTo>
                    <a:pt x="5" y="206"/>
                    <a:pt x="4" y="206"/>
                    <a:pt x="4" y="207"/>
                  </a:cubicBezTo>
                  <a:cubicBezTo>
                    <a:pt x="3" y="207"/>
                    <a:pt x="3" y="207"/>
                    <a:pt x="3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242"/>
                    <a:pt x="2" y="242"/>
                    <a:pt x="2" y="242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0"/>
                    <a:pt x="0" y="206"/>
                    <a:pt x="112" y="155"/>
                  </a:cubicBezTo>
                  <a:cubicBezTo>
                    <a:pt x="112" y="155"/>
                    <a:pt x="112" y="155"/>
                    <a:pt x="112" y="155"/>
                  </a:cubicBezTo>
                  <a:cubicBezTo>
                    <a:pt x="233" y="82"/>
                    <a:pt x="261" y="34"/>
                    <a:pt x="25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2" name="Freeform 249"/>
            <p:cNvSpPr/>
            <p:nvPr/>
          </p:nvSpPr>
          <p:spPr bwMode="auto">
            <a:xfrm>
              <a:off x="6237655" y="3773621"/>
              <a:ext cx="1026037" cy="384483"/>
            </a:xfrm>
            <a:custGeom>
              <a:avLst/>
              <a:gdLst>
                <a:gd name="T0" fmla="*/ 272 w 578"/>
                <a:gd name="T1" fmla="*/ 38 h 217"/>
                <a:gd name="T2" fmla="*/ 274 w 578"/>
                <a:gd name="T3" fmla="*/ 32 h 217"/>
                <a:gd name="T4" fmla="*/ 145 w 578"/>
                <a:gd name="T5" fmla="*/ 0 h 217"/>
                <a:gd name="T6" fmla="*/ 14 w 578"/>
                <a:gd name="T7" fmla="*/ 13 h 217"/>
                <a:gd name="T8" fmla="*/ 139 w 578"/>
                <a:gd name="T9" fmla="*/ 66 h 217"/>
                <a:gd name="T10" fmla="*/ 140 w 578"/>
                <a:gd name="T11" fmla="*/ 69 h 217"/>
                <a:gd name="T12" fmla="*/ 140 w 578"/>
                <a:gd name="T13" fmla="*/ 70 h 217"/>
                <a:gd name="T14" fmla="*/ 140 w 578"/>
                <a:gd name="T15" fmla="*/ 73 h 217"/>
                <a:gd name="T16" fmla="*/ 141 w 578"/>
                <a:gd name="T17" fmla="*/ 74 h 217"/>
                <a:gd name="T18" fmla="*/ 141 w 578"/>
                <a:gd name="T19" fmla="*/ 77 h 217"/>
                <a:gd name="T20" fmla="*/ 141 w 578"/>
                <a:gd name="T21" fmla="*/ 78 h 217"/>
                <a:gd name="T22" fmla="*/ 141 w 578"/>
                <a:gd name="T23" fmla="*/ 81 h 217"/>
                <a:gd name="T24" fmla="*/ 140 w 578"/>
                <a:gd name="T25" fmla="*/ 82 h 217"/>
                <a:gd name="T26" fmla="*/ 140 w 578"/>
                <a:gd name="T27" fmla="*/ 85 h 217"/>
                <a:gd name="T28" fmla="*/ 140 w 578"/>
                <a:gd name="T29" fmla="*/ 87 h 217"/>
                <a:gd name="T30" fmla="*/ 139 w 578"/>
                <a:gd name="T31" fmla="*/ 90 h 217"/>
                <a:gd name="T32" fmla="*/ 139 w 578"/>
                <a:gd name="T33" fmla="*/ 91 h 217"/>
                <a:gd name="T34" fmla="*/ 137 w 578"/>
                <a:gd name="T35" fmla="*/ 95 h 217"/>
                <a:gd name="T36" fmla="*/ 137 w 578"/>
                <a:gd name="T37" fmla="*/ 96 h 217"/>
                <a:gd name="T38" fmla="*/ 135 w 578"/>
                <a:gd name="T39" fmla="*/ 100 h 217"/>
                <a:gd name="T40" fmla="*/ 134 w 578"/>
                <a:gd name="T41" fmla="*/ 101 h 217"/>
                <a:gd name="T42" fmla="*/ 133 w 578"/>
                <a:gd name="T43" fmla="*/ 105 h 217"/>
                <a:gd name="T44" fmla="*/ 132 w 578"/>
                <a:gd name="T45" fmla="*/ 106 h 217"/>
                <a:gd name="T46" fmla="*/ 130 w 578"/>
                <a:gd name="T47" fmla="*/ 110 h 217"/>
                <a:gd name="T48" fmla="*/ 129 w 578"/>
                <a:gd name="T49" fmla="*/ 111 h 217"/>
                <a:gd name="T50" fmla="*/ 125 w 578"/>
                <a:gd name="T51" fmla="*/ 116 h 217"/>
                <a:gd name="T52" fmla="*/ 125 w 578"/>
                <a:gd name="T53" fmla="*/ 117 h 217"/>
                <a:gd name="T54" fmla="*/ 121 w 578"/>
                <a:gd name="T55" fmla="*/ 122 h 217"/>
                <a:gd name="T56" fmla="*/ 120 w 578"/>
                <a:gd name="T57" fmla="*/ 123 h 217"/>
                <a:gd name="T58" fmla="*/ 117 w 578"/>
                <a:gd name="T59" fmla="*/ 127 h 217"/>
                <a:gd name="T60" fmla="*/ 115 w 578"/>
                <a:gd name="T61" fmla="*/ 129 h 217"/>
                <a:gd name="T62" fmla="*/ 111 w 578"/>
                <a:gd name="T63" fmla="*/ 133 h 217"/>
                <a:gd name="T64" fmla="*/ 110 w 578"/>
                <a:gd name="T65" fmla="*/ 135 h 217"/>
                <a:gd name="T66" fmla="*/ 104 w 578"/>
                <a:gd name="T67" fmla="*/ 140 h 217"/>
                <a:gd name="T68" fmla="*/ 103 w 578"/>
                <a:gd name="T69" fmla="*/ 142 h 217"/>
                <a:gd name="T70" fmla="*/ 98 w 578"/>
                <a:gd name="T71" fmla="*/ 146 h 217"/>
                <a:gd name="T72" fmla="*/ 96 w 578"/>
                <a:gd name="T73" fmla="*/ 149 h 217"/>
                <a:gd name="T74" fmla="*/ 91 w 578"/>
                <a:gd name="T75" fmla="*/ 153 h 217"/>
                <a:gd name="T76" fmla="*/ 89 w 578"/>
                <a:gd name="T77" fmla="*/ 155 h 217"/>
                <a:gd name="T78" fmla="*/ 81 w 578"/>
                <a:gd name="T79" fmla="*/ 161 h 217"/>
                <a:gd name="T80" fmla="*/ 80 w 578"/>
                <a:gd name="T81" fmla="*/ 162 h 217"/>
                <a:gd name="T82" fmla="*/ 73 w 578"/>
                <a:gd name="T83" fmla="*/ 168 h 217"/>
                <a:gd name="T84" fmla="*/ 70 w 578"/>
                <a:gd name="T85" fmla="*/ 170 h 217"/>
                <a:gd name="T86" fmla="*/ 64 w 578"/>
                <a:gd name="T87" fmla="*/ 175 h 217"/>
                <a:gd name="T88" fmla="*/ 61 w 578"/>
                <a:gd name="T89" fmla="*/ 177 h 217"/>
                <a:gd name="T90" fmla="*/ 53 w 578"/>
                <a:gd name="T91" fmla="*/ 183 h 217"/>
                <a:gd name="T92" fmla="*/ 51 w 578"/>
                <a:gd name="T93" fmla="*/ 184 h 217"/>
                <a:gd name="T94" fmla="*/ 40 w 578"/>
                <a:gd name="T95" fmla="*/ 191 h 217"/>
                <a:gd name="T96" fmla="*/ 38 w 578"/>
                <a:gd name="T97" fmla="*/ 193 h 217"/>
                <a:gd name="T98" fmla="*/ 29 w 578"/>
                <a:gd name="T99" fmla="*/ 199 h 217"/>
                <a:gd name="T100" fmla="*/ 25 w 578"/>
                <a:gd name="T101" fmla="*/ 202 h 217"/>
                <a:gd name="T102" fmla="*/ 17 w 578"/>
                <a:gd name="T103" fmla="*/ 207 h 217"/>
                <a:gd name="T104" fmla="*/ 13 w 578"/>
                <a:gd name="T105" fmla="*/ 209 h 217"/>
                <a:gd name="T106" fmla="*/ 0 w 578"/>
                <a:gd name="T107" fmla="*/ 217 h 217"/>
                <a:gd name="T108" fmla="*/ 578 w 578"/>
                <a:gd name="T109" fmla="*/ 151 h 217"/>
                <a:gd name="T110" fmla="*/ 514 w 578"/>
                <a:gd name="T111" fmla="*/ 38 h 217"/>
                <a:gd name="T112" fmla="*/ 272 w 578"/>
                <a:gd name="T113" fmla="*/ 3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8" h="217">
                  <a:moveTo>
                    <a:pt x="272" y="38"/>
                  </a:moveTo>
                  <a:cubicBezTo>
                    <a:pt x="274" y="32"/>
                    <a:pt x="274" y="32"/>
                    <a:pt x="274" y="3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23" y="19"/>
                    <a:pt x="139" y="66"/>
                  </a:cubicBezTo>
                  <a:cubicBezTo>
                    <a:pt x="139" y="67"/>
                    <a:pt x="140" y="68"/>
                    <a:pt x="140" y="69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0" y="71"/>
                    <a:pt x="140" y="72"/>
                    <a:pt x="140" y="73"/>
                  </a:cubicBezTo>
                  <a:cubicBezTo>
                    <a:pt x="140" y="73"/>
                    <a:pt x="140" y="74"/>
                    <a:pt x="141" y="74"/>
                  </a:cubicBezTo>
                  <a:cubicBezTo>
                    <a:pt x="141" y="75"/>
                    <a:pt x="141" y="76"/>
                    <a:pt x="141" y="77"/>
                  </a:cubicBezTo>
                  <a:cubicBezTo>
                    <a:pt x="141" y="77"/>
                    <a:pt x="141" y="77"/>
                    <a:pt x="141" y="78"/>
                  </a:cubicBezTo>
                  <a:cubicBezTo>
                    <a:pt x="141" y="79"/>
                    <a:pt x="141" y="80"/>
                    <a:pt x="141" y="81"/>
                  </a:cubicBezTo>
                  <a:cubicBezTo>
                    <a:pt x="140" y="82"/>
                    <a:pt x="140" y="82"/>
                    <a:pt x="140" y="82"/>
                  </a:cubicBezTo>
                  <a:cubicBezTo>
                    <a:pt x="140" y="83"/>
                    <a:pt x="140" y="84"/>
                    <a:pt x="140" y="85"/>
                  </a:cubicBezTo>
                  <a:cubicBezTo>
                    <a:pt x="140" y="86"/>
                    <a:pt x="140" y="86"/>
                    <a:pt x="140" y="87"/>
                  </a:cubicBezTo>
                  <a:cubicBezTo>
                    <a:pt x="139" y="88"/>
                    <a:pt x="139" y="89"/>
                    <a:pt x="139" y="90"/>
                  </a:cubicBezTo>
                  <a:cubicBezTo>
                    <a:pt x="139" y="90"/>
                    <a:pt x="139" y="91"/>
                    <a:pt x="139" y="91"/>
                  </a:cubicBezTo>
                  <a:cubicBezTo>
                    <a:pt x="138" y="92"/>
                    <a:pt x="138" y="94"/>
                    <a:pt x="137" y="9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6" y="97"/>
                    <a:pt x="136" y="99"/>
                    <a:pt x="135" y="100"/>
                  </a:cubicBezTo>
                  <a:cubicBezTo>
                    <a:pt x="135" y="100"/>
                    <a:pt x="135" y="101"/>
                    <a:pt x="134" y="101"/>
                  </a:cubicBezTo>
                  <a:cubicBezTo>
                    <a:pt x="134" y="103"/>
                    <a:pt x="133" y="104"/>
                    <a:pt x="133" y="105"/>
                  </a:cubicBezTo>
                  <a:cubicBezTo>
                    <a:pt x="132" y="105"/>
                    <a:pt x="132" y="106"/>
                    <a:pt x="132" y="106"/>
                  </a:cubicBezTo>
                  <a:cubicBezTo>
                    <a:pt x="131" y="108"/>
                    <a:pt x="130" y="109"/>
                    <a:pt x="130" y="110"/>
                  </a:cubicBezTo>
                  <a:cubicBezTo>
                    <a:pt x="129" y="110"/>
                    <a:pt x="129" y="111"/>
                    <a:pt x="129" y="111"/>
                  </a:cubicBezTo>
                  <a:cubicBezTo>
                    <a:pt x="128" y="113"/>
                    <a:pt x="127" y="115"/>
                    <a:pt x="125" y="116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4" y="119"/>
                    <a:pt x="123" y="120"/>
                    <a:pt x="121" y="122"/>
                  </a:cubicBezTo>
                  <a:cubicBezTo>
                    <a:pt x="121" y="122"/>
                    <a:pt x="120" y="123"/>
                    <a:pt x="120" y="123"/>
                  </a:cubicBezTo>
                  <a:cubicBezTo>
                    <a:pt x="119" y="125"/>
                    <a:pt x="118" y="126"/>
                    <a:pt x="117" y="127"/>
                  </a:cubicBezTo>
                  <a:cubicBezTo>
                    <a:pt x="116" y="128"/>
                    <a:pt x="116" y="128"/>
                    <a:pt x="115" y="129"/>
                  </a:cubicBezTo>
                  <a:cubicBezTo>
                    <a:pt x="114" y="130"/>
                    <a:pt x="113" y="132"/>
                    <a:pt x="111" y="133"/>
                  </a:cubicBezTo>
                  <a:cubicBezTo>
                    <a:pt x="111" y="134"/>
                    <a:pt x="110" y="134"/>
                    <a:pt x="110" y="135"/>
                  </a:cubicBezTo>
                  <a:cubicBezTo>
                    <a:pt x="108" y="137"/>
                    <a:pt x="106" y="138"/>
                    <a:pt x="104" y="140"/>
                  </a:cubicBezTo>
                  <a:cubicBezTo>
                    <a:pt x="104" y="141"/>
                    <a:pt x="103" y="141"/>
                    <a:pt x="103" y="142"/>
                  </a:cubicBezTo>
                  <a:cubicBezTo>
                    <a:pt x="101" y="143"/>
                    <a:pt x="100" y="145"/>
                    <a:pt x="98" y="146"/>
                  </a:cubicBezTo>
                  <a:cubicBezTo>
                    <a:pt x="97" y="147"/>
                    <a:pt x="97" y="148"/>
                    <a:pt x="96" y="149"/>
                  </a:cubicBezTo>
                  <a:cubicBezTo>
                    <a:pt x="94" y="150"/>
                    <a:pt x="92" y="151"/>
                    <a:pt x="91" y="153"/>
                  </a:cubicBezTo>
                  <a:cubicBezTo>
                    <a:pt x="90" y="154"/>
                    <a:pt x="89" y="154"/>
                    <a:pt x="89" y="155"/>
                  </a:cubicBezTo>
                  <a:cubicBezTo>
                    <a:pt x="86" y="157"/>
                    <a:pt x="84" y="159"/>
                    <a:pt x="81" y="161"/>
                  </a:cubicBezTo>
                  <a:cubicBezTo>
                    <a:pt x="80" y="162"/>
                    <a:pt x="80" y="162"/>
                    <a:pt x="80" y="162"/>
                  </a:cubicBezTo>
                  <a:cubicBezTo>
                    <a:pt x="78" y="164"/>
                    <a:pt x="75" y="166"/>
                    <a:pt x="73" y="168"/>
                  </a:cubicBezTo>
                  <a:cubicBezTo>
                    <a:pt x="72" y="169"/>
                    <a:pt x="71" y="169"/>
                    <a:pt x="70" y="170"/>
                  </a:cubicBezTo>
                  <a:cubicBezTo>
                    <a:pt x="68" y="172"/>
                    <a:pt x="66" y="173"/>
                    <a:pt x="64" y="175"/>
                  </a:cubicBezTo>
                  <a:cubicBezTo>
                    <a:pt x="63" y="176"/>
                    <a:pt x="62" y="176"/>
                    <a:pt x="61" y="177"/>
                  </a:cubicBezTo>
                  <a:cubicBezTo>
                    <a:pt x="58" y="179"/>
                    <a:pt x="56" y="181"/>
                    <a:pt x="53" y="183"/>
                  </a:cubicBezTo>
                  <a:cubicBezTo>
                    <a:pt x="52" y="183"/>
                    <a:pt x="52" y="184"/>
                    <a:pt x="51" y="184"/>
                  </a:cubicBezTo>
                  <a:cubicBezTo>
                    <a:pt x="47" y="187"/>
                    <a:pt x="44" y="189"/>
                    <a:pt x="40" y="191"/>
                  </a:cubicBezTo>
                  <a:cubicBezTo>
                    <a:pt x="39" y="192"/>
                    <a:pt x="39" y="193"/>
                    <a:pt x="38" y="193"/>
                  </a:cubicBezTo>
                  <a:cubicBezTo>
                    <a:pt x="35" y="195"/>
                    <a:pt x="32" y="197"/>
                    <a:pt x="29" y="199"/>
                  </a:cubicBezTo>
                  <a:cubicBezTo>
                    <a:pt x="28" y="200"/>
                    <a:pt x="27" y="201"/>
                    <a:pt x="25" y="202"/>
                  </a:cubicBezTo>
                  <a:cubicBezTo>
                    <a:pt x="23" y="203"/>
                    <a:pt x="20" y="205"/>
                    <a:pt x="17" y="207"/>
                  </a:cubicBezTo>
                  <a:cubicBezTo>
                    <a:pt x="16" y="208"/>
                    <a:pt x="14" y="209"/>
                    <a:pt x="13" y="209"/>
                  </a:cubicBezTo>
                  <a:cubicBezTo>
                    <a:pt x="9" y="212"/>
                    <a:pt x="5" y="215"/>
                    <a:pt x="0" y="217"/>
                  </a:cubicBezTo>
                  <a:cubicBezTo>
                    <a:pt x="35" y="202"/>
                    <a:pt x="578" y="176"/>
                    <a:pt x="578" y="151"/>
                  </a:cubicBezTo>
                  <a:cubicBezTo>
                    <a:pt x="514" y="38"/>
                    <a:pt x="514" y="38"/>
                    <a:pt x="514" y="38"/>
                  </a:cubicBezTo>
                  <a:lnTo>
                    <a:pt x="272" y="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3" name="Freeform 250"/>
            <p:cNvSpPr/>
            <p:nvPr/>
          </p:nvSpPr>
          <p:spPr bwMode="auto">
            <a:xfrm>
              <a:off x="5394490" y="4310998"/>
              <a:ext cx="1784511" cy="623567"/>
            </a:xfrm>
            <a:custGeom>
              <a:avLst/>
              <a:gdLst>
                <a:gd name="T0" fmla="*/ 990 w 1005"/>
                <a:gd name="T1" fmla="*/ 352 h 352"/>
                <a:gd name="T2" fmla="*/ 990 w 1005"/>
                <a:gd name="T3" fmla="*/ 233 h 352"/>
                <a:gd name="T4" fmla="*/ 990 w 1005"/>
                <a:gd name="T5" fmla="*/ 233 h 352"/>
                <a:gd name="T6" fmla="*/ 988 w 1005"/>
                <a:gd name="T7" fmla="*/ 237 h 352"/>
                <a:gd name="T8" fmla="*/ 984 w 1005"/>
                <a:gd name="T9" fmla="*/ 240 h 352"/>
                <a:gd name="T10" fmla="*/ 978 w 1005"/>
                <a:gd name="T11" fmla="*/ 243 h 352"/>
                <a:gd name="T12" fmla="*/ 970 w 1005"/>
                <a:gd name="T13" fmla="*/ 246 h 352"/>
                <a:gd name="T14" fmla="*/ 960 w 1005"/>
                <a:gd name="T15" fmla="*/ 249 h 352"/>
                <a:gd name="T16" fmla="*/ 952 w 1005"/>
                <a:gd name="T17" fmla="*/ 251 h 352"/>
                <a:gd name="T18" fmla="*/ 952 w 1005"/>
                <a:gd name="T19" fmla="*/ 218 h 352"/>
                <a:gd name="T20" fmla="*/ 948 w 1005"/>
                <a:gd name="T21" fmla="*/ 219 h 352"/>
                <a:gd name="T22" fmla="*/ 933 w 1005"/>
                <a:gd name="T23" fmla="*/ 222 h 352"/>
                <a:gd name="T24" fmla="*/ 915 w 1005"/>
                <a:gd name="T25" fmla="*/ 225 h 352"/>
                <a:gd name="T26" fmla="*/ 892 w 1005"/>
                <a:gd name="T27" fmla="*/ 228 h 352"/>
                <a:gd name="T28" fmla="*/ 861 w 1005"/>
                <a:gd name="T29" fmla="*/ 232 h 352"/>
                <a:gd name="T30" fmla="*/ 844 w 1005"/>
                <a:gd name="T31" fmla="*/ 234 h 352"/>
                <a:gd name="T32" fmla="*/ 844 w 1005"/>
                <a:gd name="T33" fmla="*/ 200 h 352"/>
                <a:gd name="T34" fmla="*/ 813 w 1005"/>
                <a:gd name="T35" fmla="*/ 203 h 352"/>
                <a:gd name="T36" fmla="*/ 687 w 1005"/>
                <a:gd name="T37" fmla="*/ 211 h 352"/>
                <a:gd name="T38" fmla="*/ 686 w 1005"/>
                <a:gd name="T39" fmla="*/ 211 h 352"/>
                <a:gd name="T40" fmla="*/ 686 w 1005"/>
                <a:gd name="T41" fmla="*/ 177 h 352"/>
                <a:gd name="T42" fmla="*/ 640 w 1005"/>
                <a:gd name="T43" fmla="*/ 179 h 352"/>
                <a:gd name="T44" fmla="*/ 584 w 1005"/>
                <a:gd name="T45" fmla="*/ 180 h 352"/>
                <a:gd name="T46" fmla="*/ 543 w 1005"/>
                <a:gd name="T47" fmla="*/ 181 h 352"/>
                <a:gd name="T48" fmla="*/ 505 w 1005"/>
                <a:gd name="T49" fmla="*/ 181 h 352"/>
                <a:gd name="T50" fmla="*/ 494 w 1005"/>
                <a:gd name="T51" fmla="*/ 181 h 352"/>
                <a:gd name="T52" fmla="*/ 494 w 1005"/>
                <a:gd name="T53" fmla="*/ 148 h 352"/>
                <a:gd name="T54" fmla="*/ 470 w 1005"/>
                <a:gd name="T55" fmla="*/ 148 h 352"/>
                <a:gd name="T56" fmla="*/ 437 w 1005"/>
                <a:gd name="T57" fmla="*/ 148 h 352"/>
                <a:gd name="T58" fmla="*/ 405 w 1005"/>
                <a:gd name="T59" fmla="*/ 147 h 352"/>
                <a:gd name="T60" fmla="*/ 374 w 1005"/>
                <a:gd name="T61" fmla="*/ 146 h 352"/>
                <a:gd name="T62" fmla="*/ 344 w 1005"/>
                <a:gd name="T63" fmla="*/ 146 h 352"/>
                <a:gd name="T64" fmla="*/ 313 w 1005"/>
                <a:gd name="T65" fmla="*/ 145 h 352"/>
                <a:gd name="T66" fmla="*/ 307 w 1005"/>
                <a:gd name="T67" fmla="*/ 144 h 352"/>
                <a:gd name="T68" fmla="*/ 307 w 1005"/>
                <a:gd name="T69" fmla="*/ 111 h 352"/>
                <a:gd name="T70" fmla="*/ 282 w 1005"/>
                <a:gd name="T71" fmla="*/ 110 h 352"/>
                <a:gd name="T72" fmla="*/ 251 w 1005"/>
                <a:gd name="T73" fmla="*/ 108 h 352"/>
                <a:gd name="T74" fmla="*/ 218 w 1005"/>
                <a:gd name="T75" fmla="*/ 106 h 352"/>
                <a:gd name="T76" fmla="*/ 183 w 1005"/>
                <a:gd name="T77" fmla="*/ 104 h 352"/>
                <a:gd name="T78" fmla="*/ 144 w 1005"/>
                <a:gd name="T79" fmla="*/ 100 h 352"/>
                <a:gd name="T80" fmla="*/ 144 w 1005"/>
                <a:gd name="T81" fmla="*/ 67 h 352"/>
                <a:gd name="T82" fmla="*/ 39 w 1005"/>
                <a:gd name="T83" fmla="*/ 52 h 352"/>
                <a:gd name="T84" fmla="*/ 39 w 1005"/>
                <a:gd name="T85" fmla="*/ 18 h 352"/>
                <a:gd name="T86" fmla="*/ 0 w 1005"/>
                <a:gd name="T87" fmla="*/ 0 h 352"/>
                <a:gd name="T88" fmla="*/ 0 w 1005"/>
                <a:gd name="T89" fmla="*/ 87 h 352"/>
                <a:gd name="T90" fmla="*/ 640 w 1005"/>
                <a:gd name="T91" fmla="*/ 293 h 352"/>
                <a:gd name="T92" fmla="*/ 990 w 1005"/>
                <a:gd name="T93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5" h="352">
                  <a:moveTo>
                    <a:pt x="990" y="352"/>
                  </a:moveTo>
                  <a:cubicBezTo>
                    <a:pt x="990" y="233"/>
                    <a:pt x="990" y="233"/>
                    <a:pt x="990" y="233"/>
                  </a:cubicBezTo>
                  <a:cubicBezTo>
                    <a:pt x="990" y="233"/>
                    <a:pt x="990" y="233"/>
                    <a:pt x="990" y="233"/>
                  </a:cubicBezTo>
                  <a:cubicBezTo>
                    <a:pt x="990" y="234"/>
                    <a:pt x="988" y="235"/>
                    <a:pt x="988" y="237"/>
                  </a:cubicBezTo>
                  <a:cubicBezTo>
                    <a:pt x="987" y="238"/>
                    <a:pt x="985" y="239"/>
                    <a:pt x="984" y="240"/>
                  </a:cubicBezTo>
                  <a:cubicBezTo>
                    <a:pt x="982" y="241"/>
                    <a:pt x="980" y="242"/>
                    <a:pt x="978" y="243"/>
                  </a:cubicBezTo>
                  <a:cubicBezTo>
                    <a:pt x="976" y="244"/>
                    <a:pt x="973" y="245"/>
                    <a:pt x="970" y="246"/>
                  </a:cubicBezTo>
                  <a:cubicBezTo>
                    <a:pt x="967" y="247"/>
                    <a:pt x="964" y="248"/>
                    <a:pt x="960" y="249"/>
                  </a:cubicBezTo>
                  <a:cubicBezTo>
                    <a:pt x="958" y="250"/>
                    <a:pt x="955" y="250"/>
                    <a:pt x="952" y="251"/>
                  </a:cubicBezTo>
                  <a:cubicBezTo>
                    <a:pt x="952" y="218"/>
                    <a:pt x="952" y="218"/>
                    <a:pt x="952" y="218"/>
                  </a:cubicBezTo>
                  <a:cubicBezTo>
                    <a:pt x="951" y="218"/>
                    <a:pt x="950" y="218"/>
                    <a:pt x="948" y="219"/>
                  </a:cubicBezTo>
                  <a:cubicBezTo>
                    <a:pt x="944" y="220"/>
                    <a:pt x="939" y="221"/>
                    <a:pt x="933" y="222"/>
                  </a:cubicBezTo>
                  <a:cubicBezTo>
                    <a:pt x="928" y="223"/>
                    <a:pt x="922" y="224"/>
                    <a:pt x="915" y="225"/>
                  </a:cubicBezTo>
                  <a:cubicBezTo>
                    <a:pt x="908" y="226"/>
                    <a:pt x="900" y="227"/>
                    <a:pt x="892" y="228"/>
                  </a:cubicBezTo>
                  <a:cubicBezTo>
                    <a:pt x="882" y="229"/>
                    <a:pt x="872" y="231"/>
                    <a:pt x="861" y="232"/>
                  </a:cubicBezTo>
                  <a:cubicBezTo>
                    <a:pt x="856" y="233"/>
                    <a:pt x="850" y="233"/>
                    <a:pt x="844" y="234"/>
                  </a:cubicBezTo>
                  <a:cubicBezTo>
                    <a:pt x="844" y="200"/>
                    <a:pt x="844" y="200"/>
                    <a:pt x="844" y="200"/>
                  </a:cubicBezTo>
                  <a:cubicBezTo>
                    <a:pt x="834" y="201"/>
                    <a:pt x="824" y="202"/>
                    <a:pt x="813" y="203"/>
                  </a:cubicBezTo>
                  <a:cubicBezTo>
                    <a:pt x="775" y="206"/>
                    <a:pt x="733" y="209"/>
                    <a:pt x="687" y="211"/>
                  </a:cubicBezTo>
                  <a:cubicBezTo>
                    <a:pt x="686" y="211"/>
                    <a:pt x="686" y="211"/>
                    <a:pt x="686" y="211"/>
                  </a:cubicBezTo>
                  <a:cubicBezTo>
                    <a:pt x="686" y="177"/>
                    <a:pt x="686" y="177"/>
                    <a:pt x="686" y="177"/>
                  </a:cubicBezTo>
                  <a:cubicBezTo>
                    <a:pt x="671" y="178"/>
                    <a:pt x="656" y="179"/>
                    <a:pt x="640" y="179"/>
                  </a:cubicBezTo>
                  <a:cubicBezTo>
                    <a:pt x="622" y="180"/>
                    <a:pt x="603" y="180"/>
                    <a:pt x="584" y="180"/>
                  </a:cubicBezTo>
                  <a:cubicBezTo>
                    <a:pt x="571" y="181"/>
                    <a:pt x="557" y="181"/>
                    <a:pt x="543" y="181"/>
                  </a:cubicBezTo>
                  <a:cubicBezTo>
                    <a:pt x="530" y="181"/>
                    <a:pt x="518" y="181"/>
                    <a:pt x="505" y="181"/>
                  </a:cubicBezTo>
                  <a:cubicBezTo>
                    <a:pt x="501" y="181"/>
                    <a:pt x="498" y="181"/>
                    <a:pt x="494" y="181"/>
                  </a:cubicBezTo>
                  <a:cubicBezTo>
                    <a:pt x="494" y="148"/>
                    <a:pt x="494" y="148"/>
                    <a:pt x="494" y="148"/>
                  </a:cubicBezTo>
                  <a:cubicBezTo>
                    <a:pt x="486" y="148"/>
                    <a:pt x="478" y="148"/>
                    <a:pt x="470" y="148"/>
                  </a:cubicBezTo>
                  <a:cubicBezTo>
                    <a:pt x="459" y="148"/>
                    <a:pt x="448" y="148"/>
                    <a:pt x="437" y="148"/>
                  </a:cubicBezTo>
                  <a:cubicBezTo>
                    <a:pt x="426" y="147"/>
                    <a:pt x="416" y="147"/>
                    <a:pt x="405" y="147"/>
                  </a:cubicBezTo>
                  <a:cubicBezTo>
                    <a:pt x="395" y="147"/>
                    <a:pt x="385" y="147"/>
                    <a:pt x="374" y="146"/>
                  </a:cubicBezTo>
                  <a:cubicBezTo>
                    <a:pt x="364" y="146"/>
                    <a:pt x="354" y="146"/>
                    <a:pt x="344" y="146"/>
                  </a:cubicBezTo>
                  <a:cubicBezTo>
                    <a:pt x="333" y="145"/>
                    <a:pt x="323" y="145"/>
                    <a:pt x="313" y="145"/>
                  </a:cubicBezTo>
                  <a:cubicBezTo>
                    <a:pt x="311" y="144"/>
                    <a:pt x="309" y="144"/>
                    <a:pt x="307" y="144"/>
                  </a:cubicBezTo>
                  <a:cubicBezTo>
                    <a:pt x="307" y="111"/>
                    <a:pt x="307" y="111"/>
                    <a:pt x="307" y="111"/>
                  </a:cubicBezTo>
                  <a:cubicBezTo>
                    <a:pt x="298" y="111"/>
                    <a:pt x="290" y="110"/>
                    <a:pt x="282" y="110"/>
                  </a:cubicBezTo>
                  <a:cubicBezTo>
                    <a:pt x="272" y="109"/>
                    <a:pt x="261" y="109"/>
                    <a:pt x="251" y="108"/>
                  </a:cubicBezTo>
                  <a:cubicBezTo>
                    <a:pt x="240" y="108"/>
                    <a:pt x="229" y="107"/>
                    <a:pt x="218" y="106"/>
                  </a:cubicBezTo>
                  <a:cubicBezTo>
                    <a:pt x="206" y="106"/>
                    <a:pt x="194" y="105"/>
                    <a:pt x="183" y="104"/>
                  </a:cubicBezTo>
                  <a:cubicBezTo>
                    <a:pt x="169" y="103"/>
                    <a:pt x="156" y="102"/>
                    <a:pt x="144" y="100"/>
                  </a:cubicBezTo>
                  <a:cubicBezTo>
                    <a:pt x="144" y="67"/>
                    <a:pt x="144" y="67"/>
                    <a:pt x="144" y="67"/>
                  </a:cubicBezTo>
                  <a:cubicBezTo>
                    <a:pt x="100" y="63"/>
                    <a:pt x="64" y="57"/>
                    <a:pt x="39" y="5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14" y="13"/>
                    <a:pt x="0" y="6"/>
                    <a:pt x="0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201"/>
                    <a:pt x="289" y="258"/>
                    <a:pt x="640" y="293"/>
                  </a:cubicBezTo>
                  <a:cubicBezTo>
                    <a:pt x="1005" y="330"/>
                    <a:pt x="986" y="339"/>
                    <a:pt x="990" y="352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4" name="Freeform 251"/>
            <p:cNvSpPr/>
            <p:nvPr/>
          </p:nvSpPr>
          <p:spPr bwMode="auto">
            <a:xfrm>
              <a:off x="5394490" y="4312497"/>
              <a:ext cx="665538" cy="33727"/>
            </a:xfrm>
            <a:custGeom>
              <a:avLst/>
              <a:gdLst>
                <a:gd name="T0" fmla="*/ 365 w 375"/>
                <a:gd name="T1" fmla="*/ 0 h 19"/>
                <a:gd name="T2" fmla="*/ 375 w 375"/>
                <a:gd name="T3" fmla="*/ 5 h 19"/>
                <a:gd name="T4" fmla="*/ 39 w 375"/>
                <a:gd name="T5" fmla="*/ 19 h 19"/>
                <a:gd name="T6" fmla="*/ 0 w 375"/>
                <a:gd name="T7" fmla="*/ 0 h 19"/>
                <a:gd name="T8" fmla="*/ 365 w 37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9">
                  <a:moveTo>
                    <a:pt x="365" y="0"/>
                  </a:moveTo>
                  <a:cubicBezTo>
                    <a:pt x="365" y="2"/>
                    <a:pt x="369" y="3"/>
                    <a:pt x="375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14" y="13"/>
                    <a:pt x="0" y="7"/>
                    <a:pt x="0" y="0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5" name="Freeform 252"/>
            <p:cNvSpPr/>
            <p:nvPr/>
          </p:nvSpPr>
          <p:spPr bwMode="auto">
            <a:xfrm>
              <a:off x="5463442" y="4321491"/>
              <a:ext cx="596586" cy="83192"/>
            </a:xfrm>
            <a:custGeom>
              <a:avLst/>
              <a:gdLst>
                <a:gd name="T0" fmla="*/ 796 w 796"/>
                <a:gd name="T1" fmla="*/ 78 h 111"/>
                <a:gd name="T2" fmla="*/ 0 w 796"/>
                <a:gd name="T3" fmla="*/ 111 h 111"/>
                <a:gd name="T4" fmla="*/ 0 w 796"/>
                <a:gd name="T5" fmla="*/ 33 h 111"/>
                <a:gd name="T6" fmla="*/ 796 w 796"/>
                <a:gd name="T7" fmla="*/ 0 h 111"/>
                <a:gd name="T8" fmla="*/ 796 w 796"/>
                <a:gd name="T9" fmla="*/ 7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1">
                  <a:moveTo>
                    <a:pt x="796" y="78"/>
                  </a:moveTo>
                  <a:lnTo>
                    <a:pt x="0" y="111"/>
                  </a:lnTo>
                  <a:lnTo>
                    <a:pt x="0" y="33"/>
                  </a:lnTo>
                  <a:lnTo>
                    <a:pt x="796" y="0"/>
                  </a:lnTo>
                  <a:lnTo>
                    <a:pt x="796" y="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6" name="Freeform 253"/>
            <p:cNvSpPr/>
            <p:nvPr/>
          </p:nvSpPr>
          <p:spPr bwMode="auto">
            <a:xfrm>
              <a:off x="6272880" y="2917716"/>
              <a:ext cx="378487" cy="74198"/>
            </a:xfrm>
            <a:custGeom>
              <a:avLst/>
              <a:gdLst>
                <a:gd name="T0" fmla="*/ 0 w 213"/>
                <a:gd name="T1" fmla="*/ 0 h 42"/>
                <a:gd name="T2" fmla="*/ 213 w 213"/>
                <a:gd name="T3" fmla="*/ 5 h 42"/>
                <a:gd name="T4" fmla="*/ 56 w 213"/>
                <a:gd name="T5" fmla="*/ 42 h 42"/>
                <a:gd name="T6" fmla="*/ 0 w 213"/>
                <a:gd name="T7" fmla="*/ 41 h 42"/>
                <a:gd name="T8" fmla="*/ 0 w 2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42">
                  <a:moveTo>
                    <a:pt x="0" y="0"/>
                  </a:moveTo>
                  <a:cubicBezTo>
                    <a:pt x="76" y="0"/>
                    <a:pt x="147" y="2"/>
                    <a:pt x="213" y="5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39" y="42"/>
                    <a:pt x="20" y="41"/>
                    <a:pt x="0" y="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7" name="Freeform 254"/>
            <p:cNvSpPr/>
            <p:nvPr/>
          </p:nvSpPr>
          <p:spPr bwMode="auto">
            <a:xfrm>
              <a:off x="6372561" y="2859257"/>
              <a:ext cx="605579" cy="72699"/>
            </a:xfrm>
            <a:custGeom>
              <a:avLst/>
              <a:gdLst>
                <a:gd name="T0" fmla="*/ 157 w 341"/>
                <a:gd name="T1" fmla="*/ 0 h 41"/>
                <a:gd name="T2" fmla="*/ 341 w 341"/>
                <a:gd name="T3" fmla="*/ 12 h 41"/>
                <a:gd name="T4" fmla="*/ 49 w 341"/>
                <a:gd name="T5" fmla="*/ 41 h 41"/>
                <a:gd name="T6" fmla="*/ 0 w 341"/>
                <a:gd name="T7" fmla="*/ 38 h 41"/>
                <a:gd name="T8" fmla="*/ 157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157" y="0"/>
                  </a:moveTo>
                  <a:cubicBezTo>
                    <a:pt x="226" y="3"/>
                    <a:pt x="289" y="7"/>
                    <a:pt x="341" y="1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35" y="39"/>
                    <a:pt x="18" y="38"/>
                    <a:pt x="0" y="3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8" name="Freeform 255"/>
            <p:cNvSpPr/>
            <p:nvPr/>
          </p:nvSpPr>
          <p:spPr bwMode="auto">
            <a:xfrm>
              <a:off x="6458002" y="2812789"/>
              <a:ext cx="732991" cy="60708"/>
            </a:xfrm>
            <a:custGeom>
              <a:avLst/>
              <a:gdLst>
                <a:gd name="T0" fmla="*/ 293 w 413"/>
                <a:gd name="T1" fmla="*/ 0 h 34"/>
                <a:gd name="T2" fmla="*/ 413 w 413"/>
                <a:gd name="T3" fmla="*/ 18 h 34"/>
                <a:gd name="T4" fmla="*/ 32 w 413"/>
                <a:gd name="T5" fmla="*/ 34 h 34"/>
                <a:gd name="T6" fmla="*/ 0 w 413"/>
                <a:gd name="T7" fmla="*/ 29 h 34"/>
                <a:gd name="T8" fmla="*/ 293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293" y="0"/>
                  </a:moveTo>
                  <a:cubicBezTo>
                    <a:pt x="344" y="5"/>
                    <a:pt x="385" y="11"/>
                    <a:pt x="413" y="18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4" y="32"/>
                    <a:pt x="13" y="30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9" name="Freeform 256"/>
            <p:cNvSpPr/>
            <p:nvPr/>
          </p:nvSpPr>
          <p:spPr bwMode="auto">
            <a:xfrm>
              <a:off x="6514962" y="2777564"/>
              <a:ext cx="753976" cy="37474"/>
            </a:xfrm>
            <a:custGeom>
              <a:avLst/>
              <a:gdLst>
                <a:gd name="T0" fmla="*/ 381 w 425"/>
                <a:gd name="T1" fmla="*/ 0 h 21"/>
                <a:gd name="T2" fmla="*/ 425 w 425"/>
                <a:gd name="T3" fmla="*/ 21 h 21"/>
                <a:gd name="T4" fmla="*/ 11 w 425"/>
                <a:gd name="T5" fmla="*/ 21 h 21"/>
                <a:gd name="T6" fmla="*/ 0 w 425"/>
                <a:gd name="T7" fmla="*/ 16 h 21"/>
                <a:gd name="T8" fmla="*/ 381 w 4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1">
                  <a:moveTo>
                    <a:pt x="381" y="0"/>
                  </a:moveTo>
                  <a:cubicBezTo>
                    <a:pt x="409" y="7"/>
                    <a:pt x="425" y="14"/>
                    <a:pt x="425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19"/>
                    <a:pt x="7" y="17"/>
                    <a:pt x="0" y="1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0" name="Freeform 257"/>
            <p:cNvSpPr/>
            <p:nvPr/>
          </p:nvSpPr>
          <p:spPr bwMode="auto">
            <a:xfrm>
              <a:off x="5887648" y="2985170"/>
              <a:ext cx="385232" cy="74198"/>
            </a:xfrm>
            <a:custGeom>
              <a:avLst/>
              <a:gdLst>
                <a:gd name="T0" fmla="*/ 217 w 217"/>
                <a:gd name="T1" fmla="*/ 0 h 42"/>
                <a:gd name="T2" fmla="*/ 217 w 217"/>
                <a:gd name="T3" fmla="*/ 41 h 42"/>
                <a:gd name="T4" fmla="*/ 160 w 217"/>
                <a:gd name="T5" fmla="*/ 42 h 42"/>
                <a:gd name="T6" fmla="*/ 0 w 217"/>
                <a:gd name="T7" fmla="*/ 5 h 42"/>
                <a:gd name="T8" fmla="*/ 21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217" y="0"/>
                  </a:moveTo>
                  <a:cubicBezTo>
                    <a:pt x="217" y="41"/>
                    <a:pt x="217" y="41"/>
                    <a:pt x="217" y="41"/>
                  </a:cubicBezTo>
                  <a:cubicBezTo>
                    <a:pt x="197" y="41"/>
                    <a:pt x="178" y="41"/>
                    <a:pt x="160" y="4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7" y="2"/>
                    <a:pt x="140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1" name="Freeform 258"/>
            <p:cNvSpPr/>
            <p:nvPr/>
          </p:nvSpPr>
          <p:spPr bwMode="auto">
            <a:xfrm>
              <a:off x="5569868" y="3059368"/>
              <a:ext cx="601832" cy="72699"/>
            </a:xfrm>
            <a:custGeom>
              <a:avLst/>
              <a:gdLst>
                <a:gd name="T0" fmla="*/ 179 w 339"/>
                <a:gd name="T1" fmla="*/ 0 h 41"/>
                <a:gd name="T2" fmla="*/ 339 w 339"/>
                <a:gd name="T3" fmla="*/ 38 h 41"/>
                <a:gd name="T4" fmla="*/ 292 w 339"/>
                <a:gd name="T5" fmla="*/ 41 h 41"/>
                <a:gd name="T6" fmla="*/ 0 w 339"/>
                <a:gd name="T7" fmla="*/ 12 h 41"/>
                <a:gd name="T8" fmla="*/ 179 w 339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41">
                  <a:moveTo>
                    <a:pt x="179" y="0"/>
                  </a:moveTo>
                  <a:cubicBezTo>
                    <a:pt x="339" y="38"/>
                    <a:pt x="339" y="38"/>
                    <a:pt x="339" y="38"/>
                  </a:cubicBezTo>
                  <a:cubicBezTo>
                    <a:pt x="322" y="38"/>
                    <a:pt x="306" y="40"/>
                    <a:pt x="292" y="4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1" y="7"/>
                    <a:pt x="112" y="3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2" name="Freeform 259"/>
            <p:cNvSpPr/>
            <p:nvPr/>
          </p:nvSpPr>
          <p:spPr bwMode="auto">
            <a:xfrm>
              <a:off x="5351770" y="3146308"/>
              <a:ext cx="736738" cy="59958"/>
            </a:xfrm>
            <a:custGeom>
              <a:avLst/>
              <a:gdLst>
                <a:gd name="T0" fmla="*/ 123 w 415"/>
                <a:gd name="T1" fmla="*/ 0 h 34"/>
                <a:gd name="T2" fmla="*/ 415 w 415"/>
                <a:gd name="T3" fmla="*/ 29 h 34"/>
                <a:gd name="T4" fmla="*/ 383 w 415"/>
                <a:gd name="T5" fmla="*/ 34 h 34"/>
                <a:gd name="T6" fmla="*/ 0 w 415"/>
                <a:gd name="T7" fmla="*/ 18 h 34"/>
                <a:gd name="T8" fmla="*/ 123 w 41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4">
                  <a:moveTo>
                    <a:pt x="123" y="0"/>
                  </a:moveTo>
                  <a:cubicBezTo>
                    <a:pt x="415" y="29"/>
                    <a:pt x="415" y="29"/>
                    <a:pt x="415" y="29"/>
                  </a:cubicBezTo>
                  <a:cubicBezTo>
                    <a:pt x="401" y="30"/>
                    <a:pt x="391" y="32"/>
                    <a:pt x="383" y="3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8" y="11"/>
                    <a:pt x="70" y="5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3" name="Freeform 260"/>
            <p:cNvSpPr/>
            <p:nvPr/>
          </p:nvSpPr>
          <p:spPr bwMode="auto">
            <a:xfrm>
              <a:off x="5276822" y="3245239"/>
              <a:ext cx="754726" cy="37474"/>
            </a:xfrm>
            <a:custGeom>
              <a:avLst/>
              <a:gdLst>
                <a:gd name="T0" fmla="*/ 42 w 425"/>
                <a:gd name="T1" fmla="*/ 0 h 21"/>
                <a:gd name="T2" fmla="*/ 0 w 425"/>
                <a:gd name="T3" fmla="*/ 21 h 21"/>
                <a:gd name="T4" fmla="*/ 414 w 425"/>
                <a:gd name="T5" fmla="*/ 21 h 21"/>
                <a:gd name="T6" fmla="*/ 425 w 425"/>
                <a:gd name="T7" fmla="*/ 16 h 21"/>
                <a:gd name="T8" fmla="*/ 42 w 4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1">
                  <a:moveTo>
                    <a:pt x="42" y="0"/>
                  </a:moveTo>
                  <a:cubicBezTo>
                    <a:pt x="15" y="7"/>
                    <a:pt x="0" y="14"/>
                    <a:pt x="0" y="21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4" y="19"/>
                    <a:pt x="418" y="18"/>
                    <a:pt x="425" y="16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4" name="Rectangle 261"/>
            <p:cNvSpPr>
              <a:spLocks noChangeArrowheads="1"/>
            </p:cNvSpPr>
            <p:nvPr/>
          </p:nvSpPr>
          <p:spPr bwMode="auto">
            <a:xfrm>
              <a:off x="5276822" y="3282713"/>
              <a:ext cx="735239" cy="6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5" name="Freeform 262"/>
            <p:cNvSpPr/>
            <p:nvPr/>
          </p:nvSpPr>
          <p:spPr bwMode="auto">
            <a:xfrm>
              <a:off x="5351770" y="3180034"/>
              <a:ext cx="679778" cy="93685"/>
            </a:xfrm>
            <a:custGeom>
              <a:avLst/>
              <a:gdLst>
                <a:gd name="T0" fmla="*/ 907 w 907"/>
                <a:gd name="T1" fmla="*/ 125 h 125"/>
                <a:gd name="T2" fmla="*/ 0 w 907"/>
                <a:gd name="T3" fmla="*/ 87 h 125"/>
                <a:gd name="T4" fmla="*/ 0 w 907"/>
                <a:gd name="T5" fmla="*/ 0 h 125"/>
                <a:gd name="T6" fmla="*/ 907 w 907"/>
                <a:gd name="T7" fmla="*/ 35 h 125"/>
                <a:gd name="T8" fmla="*/ 907 w 907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" h="125">
                  <a:moveTo>
                    <a:pt x="907" y="125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907" y="35"/>
                  </a:lnTo>
                  <a:lnTo>
                    <a:pt x="907" y="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6" name="Freeform 263"/>
            <p:cNvSpPr/>
            <p:nvPr/>
          </p:nvSpPr>
          <p:spPr bwMode="auto">
            <a:xfrm>
              <a:off x="5569868" y="3080353"/>
              <a:ext cx="518640" cy="119167"/>
            </a:xfrm>
            <a:custGeom>
              <a:avLst/>
              <a:gdLst>
                <a:gd name="T0" fmla="*/ 692 w 692"/>
                <a:gd name="T1" fmla="*/ 159 h 159"/>
                <a:gd name="T2" fmla="*/ 0 w 692"/>
                <a:gd name="T3" fmla="*/ 88 h 159"/>
                <a:gd name="T4" fmla="*/ 0 w 692"/>
                <a:gd name="T5" fmla="*/ 0 h 159"/>
                <a:gd name="T6" fmla="*/ 692 w 692"/>
                <a:gd name="T7" fmla="*/ 69 h 159"/>
                <a:gd name="T8" fmla="*/ 692 w 692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159">
                  <a:moveTo>
                    <a:pt x="692" y="159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692" y="69"/>
                  </a:lnTo>
                  <a:lnTo>
                    <a:pt x="692" y="1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7" name="Freeform 264"/>
            <p:cNvSpPr/>
            <p:nvPr/>
          </p:nvSpPr>
          <p:spPr bwMode="auto">
            <a:xfrm>
              <a:off x="5887648" y="2991915"/>
              <a:ext cx="284053" cy="134906"/>
            </a:xfrm>
            <a:custGeom>
              <a:avLst/>
              <a:gdLst>
                <a:gd name="T0" fmla="*/ 379 w 379"/>
                <a:gd name="T1" fmla="*/ 180 h 180"/>
                <a:gd name="T2" fmla="*/ 0 w 379"/>
                <a:gd name="T3" fmla="*/ 90 h 180"/>
                <a:gd name="T4" fmla="*/ 0 w 379"/>
                <a:gd name="T5" fmla="*/ 0 h 180"/>
                <a:gd name="T6" fmla="*/ 379 w 379"/>
                <a:gd name="T7" fmla="*/ 90 h 180"/>
                <a:gd name="T8" fmla="*/ 379 w 379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0">
                  <a:moveTo>
                    <a:pt x="379" y="18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379" y="90"/>
                  </a:lnTo>
                  <a:lnTo>
                    <a:pt x="379" y="1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8" name="Freeform 265"/>
            <p:cNvSpPr/>
            <p:nvPr/>
          </p:nvSpPr>
          <p:spPr bwMode="auto">
            <a:xfrm>
              <a:off x="5566121" y="3434857"/>
              <a:ext cx="522387" cy="116919"/>
            </a:xfrm>
            <a:custGeom>
              <a:avLst/>
              <a:gdLst>
                <a:gd name="T0" fmla="*/ 697 w 697"/>
                <a:gd name="T1" fmla="*/ 88 h 156"/>
                <a:gd name="T2" fmla="*/ 0 w 697"/>
                <a:gd name="T3" fmla="*/ 156 h 156"/>
                <a:gd name="T4" fmla="*/ 0 w 697"/>
                <a:gd name="T5" fmla="*/ 69 h 156"/>
                <a:gd name="T6" fmla="*/ 697 w 697"/>
                <a:gd name="T7" fmla="*/ 0 h 156"/>
                <a:gd name="T8" fmla="*/ 697 w 697"/>
                <a:gd name="T9" fmla="*/ 8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56">
                  <a:moveTo>
                    <a:pt x="697" y="88"/>
                  </a:moveTo>
                  <a:lnTo>
                    <a:pt x="0" y="156"/>
                  </a:lnTo>
                  <a:lnTo>
                    <a:pt x="0" y="69"/>
                  </a:lnTo>
                  <a:lnTo>
                    <a:pt x="697" y="0"/>
                  </a:lnTo>
                  <a:lnTo>
                    <a:pt x="697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9" name="Freeform 266"/>
            <p:cNvSpPr/>
            <p:nvPr/>
          </p:nvSpPr>
          <p:spPr bwMode="auto">
            <a:xfrm>
              <a:off x="5895143" y="3507556"/>
              <a:ext cx="276558" cy="133407"/>
            </a:xfrm>
            <a:custGeom>
              <a:avLst/>
              <a:gdLst>
                <a:gd name="T0" fmla="*/ 369 w 369"/>
                <a:gd name="T1" fmla="*/ 88 h 178"/>
                <a:gd name="T2" fmla="*/ 0 w 369"/>
                <a:gd name="T3" fmla="*/ 178 h 178"/>
                <a:gd name="T4" fmla="*/ 0 w 369"/>
                <a:gd name="T5" fmla="*/ 88 h 178"/>
                <a:gd name="T6" fmla="*/ 369 w 369"/>
                <a:gd name="T7" fmla="*/ 0 h 178"/>
                <a:gd name="T8" fmla="*/ 369 w 369"/>
                <a:gd name="T9" fmla="*/ 8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178">
                  <a:moveTo>
                    <a:pt x="369" y="88"/>
                  </a:moveTo>
                  <a:lnTo>
                    <a:pt x="0" y="178"/>
                  </a:lnTo>
                  <a:lnTo>
                    <a:pt x="0" y="88"/>
                  </a:lnTo>
                  <a:lnTo>
                    <a:pt x="369" y="0"/>
                  </a:lnTo>
                  <a:lnTo>
                    <a:pt x="369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0" name="Freeform 267"/>
            <p:cNvSpPr/>
            <p:nvPr/>
          </p:nvSpPr>
          <p:spPr bwMode="auto">
            <a:xfrm>
              <a:off x="5354768" y="3426613"/>
              <a:ext cx="733740" cy="59958"/>
            </a:xfrm>
            <a:custGeom>
              <a:avLst/>
              <a:gdLst>
                <a:gd name="T0" fmla="*/ 382 w 413"/>
                <a:gd name="T1" fmla="*/ 0 h 34"/>
                <a:gd name="T2" fmla="*/ 413 w 413"/>
                <a:gd name="T3" fmla="*/ 5 h 34"/>
                <a:gd name="T4" fmla="*/ 121 w 413"/>
                <a:gd name="T5" fmla="*/ 34 h 34"/>
                <a:gd name="T6" fmla="*/ 0 w 413"/>
                <a:gd name="T7" fmla="*/ 16 h 34"/>
                <a:gd name="T8" fmla="*/ 382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382" y="0"/>
                  </a:moveTo>
                  <a:cubicBezTo>
                    <a:pt x="389" y="2"/>
                    <a:pt x="400" y="4"/>
                    <a:pt x="413" y="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70" y="29"/>
                    <a:pt x="28" y="23"/>
                    <a:pt x="0" y="16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1" name="Freeform 268"/>
            <p:cNvSpPr/>
            <p:nvPr/>
          </p:nvSpPr>
          <p:spPr bwMode="auto">
            <a:xfrm>
              <a:off x="5566121" y="3500811"/>
              <a:ext cx="605579" cy="72699"/>
            </a:xfrm>
            <a:custGeom>
              <a:avLst/>
              <a:gdLst>
                <a:gd name="T0" fmla="*/ 293 w 341"/>
                <a:gd name="T1" fmla="*/ 0 h 41"/>
                <a:gd name="T2" fmla="*/ 341 w 341"/>
                <a:gd name="T3" fmla="*/ 4 h 41"/>
                <a:gd name="T4" fmla="*/ 185 w 341"/>
                <a:gd name="T5" fmla="*/ 41 h 41"/>
                <a:gd name="T6" fmla="*/ 0 w 341"/>
                <a:gd name="T7" fmla="*/ 29 h 41"/>
                <a:gd name="T8" fmla="*/ 293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293" y="0"/>
                  </a:moveTo>
                  <a:cubicBezTo>
                    <a:pt x="306" y="2"/>
                    <a:pt x="323" y="3"/>
                    <a:pt x="341" y="4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15" y="39"/>
                    <a:pt x="52" y="34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2" name="Freeform 269"/>
            <p:cNvSpPr/>
            <p:nvPr/>
          </p:nvSpPr>
          <p:spPr bwMode="auto">
            <a:xfrm>
              <a:off x="5895143" y="3573511"/>
              <a:ext cx="376239" cy="74198"/>
            </a:xfrm>
            <a:custGeom>
              <a:avLst/>
              <a:gdLst>
                <a:gd name="T0" fmla="*/ 156 w 212"/>
                <a:gd name="T1" fmla="*/ 0 h 42"/>
                <a:gd name="T2" fmla="*/ 212 w 212"/>
                <a:gd name="T3" fmla="*/ 1 h 42"/>
                <a:gd name="T4" fmla="*/ 212 w 212"/>
                <a:gd name="T5" fmla="*/ 42 h 42"/>
                <a:gd name="T6" fmla="*/ 0 w 212"/>
                <a:gd name="T7" fmla="*/ 38 h 42"/>
                <a:gd name="T8" fmla="*/ 156 w 21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42">
                  <a:moveTo>
                    <a:pt x="156" y="0"/>
                  </a:moveTo>
                  <a:cubicBezTo>
                    <a:pt x="173" y="1"/>
                    <a:pt x="192" y="1"/>
                    <a:pt x="212" y="1"/>
                  </a:cubicBezTo>
                  <a:cubicBezTo>
                    <a:pt x="212" y="42"/>
                    <a:pt x="212" y="42"/>
                    <a:pt x="212" y="42"/>
                  </a:cubicBezTo>
                  <a:cubicBezTo>
                    <a:pt x="137" y="42"/>
                    <a:pt x="65" y="41"/>
                    <a:pt x="0" y="3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3" name="Freeform 270"/>
            <p:cNvSpPr/>
            <p:nvPr/>
          </p:nvSpPr>
          <p:spPr bwMode="auto">
            <a:xfrm>
              <a:off x="6512714" y="3817841"/>
              <a:ext cx="756225" cy="37474"/>
            </a:xfrm>
            <a:custGeom>
              <a:avLst/>
              <a:gdLst>
                <a:gd name="T0" fmla="*/ 11 w 426"/>
                <a:gd name="T1" fmla="*/ 0 h 21"/>
                <a:gd name="T2" fmla="*/ 426 w 426"/>
                <a:gd name="T3" fmla="*/ 0 h 21"/>
                <a:gd name="T4" fmla="*/ 383 w 426"/>
                <a:gd name="T5" fmla="*/ 21 h 21"/>
                <a:gd name="T6" fmla="*/ 0 w 426"/>
                <a:gd name="T7" fmla="*/ 6 h 21"/>
                <a:gd name="T8" fmla="*/ 11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11" y="0"/>
                  </a:moveTo>
                  <a:cubicBezTo>
                    <a:pt x="426" y="0"/>
                    <a:pt x="426" y="0"/>
                    <a:pt x="426" y="0"/>
                  </a:cubicBezTo>
                  <a:cubicBezTo>
                    <a:pt x="426" y="8"/>
                    <a:pt x="410" y="15"/>
                    <a:pt x="383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4"/>
                    <a:pt x="11" y="2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4" name="Freeform 271"/>
            <p:cNvSpPr/>
            <p:nvPr/>
          </p:nvSpPr>
          <p:spPr bwMode="auto">
            <a:xfrm>
              <a:off x="6455753" y="3761630"/>
              <a:ext cx="736738" cy="58459"/>
            </a:xfrm>
            <a:custGeom>
              <a:avLst/>
              <a:gdLst>
                <a:gd name="T0" fmla="*/ 32 w 415"/>
                <a:gd name="T1" fmla="*/ 0 h 33"/>
                <a:gd name="T2" fmla="*/ 415 w 415"/>
                <a:gd name="T3" fmla="*/ 15 h 33"/>
                <a:gd name="T4" fmla="*/ 293 w 415"/>
                <a:gd name="T5" fmla="*/ 33 h 33"/>
                <a:gd name="T6" fmla="*/ 0 w 415"/>
                <a:gd name="T7" fmla="*/ 5 h 33"/>
                <a:gd name="T8" fmla="*/ 32 w 4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3">
                  <a:moveTo>
                    <a:pt x="32" y="0"/>
                  </a:moveTo>
                  <a:cubicBezTo>
                    <a:pt x="415" y="15"/>
                    <a:pt x="415" y="15"/>
                    <a:pt x="415" y="15"/>
                  </a:cubicBezTo>
                  <a:cubicBezTo>
                    <a:pt x="387" y="22"/>
                    <a:pt x="345" y="28"/>
                    <a:pt x="293" y="3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3"/>
                    <a:pt x="25" y="2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5" name="Freeform 272"/>
            <p:cNvSpPr/>
            <p:nvPr/>
          </p:nvSpPr>
          <p:spPr bwMode="auto">
            <a:xfrm>
              <a:off x="6372561" y="3702421"/>
              <a:ext cx="603331" cy="72699"/>
            </a:xfrm>
            <a:custGeom>
              <a:avLst/>
              <a:gdLst>
                <a:gd name="T0" fmla="*/ 47 w 340"/>
                <a:gd name="T1" fmla="*/ 0 h 41"/>
                <a:gd name="T2" fmla="*/ 340 w 340"/>
                <a:gd name="T3" fmla="*/ 29 h 41"/>
                <a:gd name="T4" fmla="*/ 160 w 340"/>
                <a:gd name="T5" fmla="*/ 41 h 41"/>
                <a:gd name="T6" fmla="*/ 0 w 340"/>
                <a:gd name="T7" fmla="*/ 3 h 41"/>
                <a:gd name="T8" fmla="*/ 47 w 34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1">
                  <a:moveTo>
                    <a:pt x="47" y="0"/>
                  </a:moveTo>
                  <a:cubicBezTo>
                    <a:pt x="340" y="29"/>
                    <a:pt x="340" y="29"/>
                    <a:pt x="340" y="29"/>
                  </a:cubicBezTo>
                  <a:cubicBezTo>
                    <a:pt x="289" y="34"/>
                    <a:pt x="228" y="38"/>
                    <a:pt x="16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2"/>
                    <a:pt x="34" y="1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6" name="Freeform 273"/>
            <p:cNvSpPr/>
            <p:nvPr/>
          </p:nvSpPr>
          <p:spPr bwMode="auto">
            <a:xfrm>
              <a:off x="6271381" y="3640964"/>
              <a:ext cx="385232" cy="74198"/>
            </a:xfrm>
            <a:custGeom>
              <a:avLst/>
              <a:gdLst>
                <a:gd name="T0" fmla="*/ 57 w 217"/>
                <a:gd name="T1" fmla="*/ 0 h 42"/>
                <a:gd name="T2" fmla="*/ 217 w 217"/>
                <a:gd name="T3" fmla="*/ 38 h 42"/>
                <a:gd name="T4" fmla="*/ 0 w 217"/>
                <a:gd name="T5" fmla="*/ 42 h 42"/>
                <a:gd name="T6" fmla="*/ 0 w 217"/>
                <a:gd name="T7" fmla="*/ 1 h 42"/>
                <a:gd name="T8" fmla="*/ 5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57" y="0"/>
                  </a:moveTo>
                  <a:cubicBezTo>
                    <a:pt x="217" y="38"/>
                    <a:pt x="217" y="38"/>
                    <a:pt x="217" y="38"/>
                  </a:cubicBezTo>
                  <a:cubicBezTo>
                    <a:pt x="150" y="40"/>
                    <a:pt x="77" y="42"/>
                    <a:pt x="0" y="4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7" name="Freeform 274"/>
            <p:cNvSpPr/>
            <p:nvPr/>
          </p:nvSpPr>
          <p:spPr bwMode="auto">
            <a:xfrm>
              <a:off x="5566121" y="2357856"/>
              <a:ext cx="522387" cy="116919"/>
            </a:xfrm>
            <a:custGeom>
              <a:avLst/>
              <a:gdLst>
                <a:gd name="T0" fmla="*/ 697 w 697"/>
                <a:gd name="T1" fmla="*/ 87 h 156"/>
                <a:gd name="T2" fmla="*/ 0 w 697"/>
                <a:gd name="T3" fmla="*/ 156 h 156"/>
                <a:gd name="T4" fmla="*/ 0 w 697"/>
                <a:gd name="T5" fmla="*/ 68 h 156"/>
                <a:gd name="T6" fmla="*/ 697 w 697"/>
                <a:gd name="T7" fmla="*/ 0 h 156"/>
                <a:gd name="T8" fmla="*/ 697 w 697"/>
                <a:gd name="T9" fmla="*/ 8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56">
                  <a:moveTo>
                    <a:pt x="697" y="87"/>
                  </a:moveTo>
                  <a:lnTo>
                    <a:pt x="0" y="156"/>
                  </a:lnTo>
                  <a:lnTo>
                    <a:pt x="0" y="68"/>
                  </a:lnTo>
                  <a:lnTo>
                    <a:pt x="697" y="0"/>
                  </a:lnTo>
                  <a:lnTo>
                    <a:pt x="697" y="8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8" name="Freeform 275"/>
            <p:cNvSpPr/>
            <p:nvPr/>
          </p:nvSpPr>
          <p:spPr bwMode="auto">
            <a:xfrm>
              <a:off x="5895143" y="2428307"/>
              <a:ext cx="276558" cy="134906"/>
            </a:xfrm>
            <a:custGeom>
              <a:avLst/>
              <a:gdLst>
                <a:gd name="T0" fmla="*/ 369 w 369"/>
                <a:gd name="T1" fmla="*/ 90 h 180"/>
                <a:gd name="T2" fmla="*/ 0 w 369"/>
                <a:gd name="T3" fmla="*/ 180 h 180"/>
                <a:gd name="T4" fmla="*/ 0 w 369"/>
                <a:gd name="T5" fmla="*/ 90 h 180"/>
                <a:gd name="T6" fmla="*/ 369 w 369"/>
                <a:gd name="T7" fmla="*/ 0 h 180"/>
                <a:gd name="T8" fmla="*/ 369 w 369"/>
                <a:gd name="T9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180">
                  <a:moveTo>
                    <a:pt x="369" y="90"/>
                  </a:moveTo>
                  <a:lnTo>
                    <a:pt x="0" y="180"/>
                  </a:lnTo>
                  <a:lnTo>
                    <a:pt x="0" y="90"/>
                  </a:lnTo>
                  <a:lnTo>
                    <a:pt x="369" y="0"/>
                  </a:lnTo>
                  <a:lnTo>
                    <a:pt x="369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9" name="Freeform 276"/>
            <p:cNvSpPr/>
            <p:nvPr/>
          </p:nvSpPr>
          <p:spPr bwMode="auto">
            <a:xfrm>
              <a:off x="5354768" y="2348862"/>
              <a:ext cx="733740" cy="59958"/>
            </a:xfrm>
            <a:custGeom>
              <a:avLst/>
              <a:gdLst>
                <a:gd name="T0" fmla="*/ 382 w 413"/>
                <a:gd name="T1" fmla="*/ 0 h 34"/>
                <a:gd name="T2" fmla="*/ 413 w 413"/>
                <a:gd name="T3" fmla="*/ 5 h 34"/>
                <a:gd name="T4" fmla="*/ 121 w 413"/>
                <a:gd name="T5" fmla="*/ 34 h 34"/>
                <a:gd name="T6" fmla="*/ 0 w 413"/>
                <a:gd name="T7" fmla="*/ 16 h 34"/>
                <a:gd name="T8" fmla="*/ 382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382" y="0"/>
                  </a:moveTo>
                  <a:cubicBezTo>
                    <a:pt x="389" y="2"/>
                    <a:pt x="400" y="4"/>
                    <a:pt x="413" y="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70" y="29"/>
                    <a:pt x="28" y="23"/>
                    <a:pt x="0" y="16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0" name="Freeform 277"/>
            <p:cNvSpPr/>
            <p:nvPr/>
          </p:nvSpPr>
          <p:spPr bwMode="auto">
            <a:xfrm>
              <a:off x="5566121" y="2423060"/>
              <a:ext cx="605579" cy="72699"/>
            </a:xfrm>
            <a:custGeom>
              <a:avLst/>
              <a:gdLst>
                <a:gd name="T0" fmla="*/ 293 w 341"/>
                <a:gd name="T1" fmla="*/ 0 h 41"/>
                <a:gd name="T2" fmla="*/ 341 w 341"/>
                <a:gd name="T3" fmla="*/ 4 h 41"/>
                <a:gd name="T4" fmla="*/ 185 w 341"/>
                <a:gd name="T5" fmla="*/ 41 h 41"/>
                <a:gd name="T6" fmla="*/ 0 w 341"/>
                <a:gd name="T7" fmla="*/ 29 h 41"/>
                <a:gd name="T8" fmla="*/ 293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293" y="0"/>
                  </a:moveTo>
                  <a:cubicBezTo>
                    <a:pt x="306" y="2"/>
                    <a:pt x="323" y="3"/>
                    <a:pt x="341" y="4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15" y="38"/>
                    <a:pt x="52" y="34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1" name="Freeform 278"/>
            <p:cNvSpPr/>
            <p:nvPr/>
          </p:nvSpPr>
          <p:spPr bwMode="auto">
            <a:xfrm>
              <a:off x="5895143" y="2495760"/>
              <a:ext cx="376239" cy="74198"/>
            </a:xfrm>
            <a:custGeom>
              <a:avLst/>
              <a:gdLst>
                <a:gd name="T0" fmla="*/ 156 w 212"/>
                <a:gd name="T1" fmla="*/ 0 h 42"/>
                <a:gd name="T2" fmla="*/ 212 w 212"/>
                <a:gd name="T3" fmla="*/ 1 h 42"/>
                <a:gd name="T4" fmla="*/ 212 w 212"/>
                <a:gd name="T5" fmla="*/ 42 h 42"/>
                <a:gd name="T6" fmla="*/ 0 w 212"/>
                <a:gd name="T7" fmla="*/ 38 h 42"/>
                <a:gd name="T8" fmla="*/ 156 w 21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42">
                  <a:moveTo>
                    <a:pt x="156" y="0"/>
                  </a:moveTo>
                  <a:cubicBezTo>
                    <a:pt x="173" y="1"/>
                    <a:pt x="192" y="1"/>
                    <a:pt x="212" y="1"/>
                  </a:cubicBezTo>
                  <a:cubicBezTo>
                    <a:pt x="212" y="42"/>
                    <a:pt x="212" y="42"/>
                    <a:pt x="212" y="42"/>
                  </a:cubicBezTo>
                  <a:cubicBezTo>
                    <a:pt x="137" y="42"/>
                    <a:pt x="65" y="41"/>
                    <a:pt x="0" y="3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2" name="Freeform 279"/>
            <p:cNvSpPr/>
            <p:nvPr/>
          </p:nvSpPr>
          <p:spPr bwMode="auto">
            <a:xfrm>
              <a:off x="6512714" y="2740090"/>
              <a:ext cx="756225" cy="37474"/>
            </a:xfrm>
            <a:custGeom>
              <a:avLst/>
              <a:gdLst>
                <a:gd name="T0" fmla="*/ 11 w 426"/>
                <a:gd name="T1" fmla="*/ 0 h 21"/>
                <a:gd name="T2" fmla="*/ 426 w 426"/>
                <a:gd name="T3" fmla="*/ 0 h 21"/>
                <a:gd name="T4" fmla="*/ 383 w 426"/>
                <a:gd name="T5" fmla="*/ 21 h 21"/>
                <a:gd name="T6" fmla="*/ 0 w 426"/>
                <a:gd name="T7" fmla="*/ 6 h 21"/>
                <a:gd name="T8" fmla="*/ 11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11" y="0"/>
                  </a:moveTo>
                  <a:cubicBezTo>
                    <a:pt x="426" y="0"/>
                    <a:pt x="426" y="0"/>
                    <a:pt x="426" y="0"/>
                  </a:cubicBezTo>
                  <a:cubicBezTo>
                    <a:pt x="426" y="7"/>
                    <a:pt x="410" y="15"/>
                    <a:pt x="383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4"/>
                    <a:pt x="11" y="2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3" name="Freeform 280"/>
            <p:cNvSpPr/>
            <p:nvPr/>
          </p:nvSpPr>
          <p:spPr bwMode="auto">
            <a:xfrm>
              <a:off x="6455753" y="2683879"/>
              <a:ext cx="736738" cy="58459"/>
            </a:xfrm>
            <a:custGeom>
              <a:avLst/>
              <a:gdLst>
                <a:gd name="T0" fmla="*/ 32 w 415"/>
                <a:gd name="T1" fmla="*/ 0 h 33"/>
                <a:gd name="T2" fmla="*/ 415 w 415"/>
                <a:gd name="T3" fmla="*/ 15 h 33"/>
                <a:gd name="T4" fmla="*/ 293 w 415"/>
                <a:gd name="T5" fmla="*/ 33 h 33"/>
                <a:gd name="T6" fmla="*/ 0 w 415"/>
                <a:gd name="T7" fmla="*/ 4 h 33"/>
                <a:gd name="T8" fmla="*/ 32 w 4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3">
                  <a:moveTo>
                    <a:pt x="32" y="0"/>
                  </a:moveTo>
                  <a:cubicBezTo>
                    <a:pt x="415" y="15"/>
                    <a:pt x="415" y="15"/>
                    <a:pt x="415" y="15"/>
                  </a:cubicBezTo>
                  <a:cubicBezTo>
                    <a:pt x="387" y="22"/>
                    <a:pt x="345" y="28"/>
                    <a:pt x="293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4" y="3"/>
                    <a:pt x="25" y="2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4" name="Freeform 281"/>
            <p:cNvSpPr/>
            <p:nvPr/>
          </p:nvSpPr>
          <p:spPr bwMode="auto">
            <a:xfrm>
              <a:off x="6372561" y="2625420"/>
              <a:ext cx="603331" cy="70451"/>
            </a:xfrm>
            <a:custGeom>
              <a:avLst/>
              <a:gdLst>
                <a:gd name="T0" fmla="*/ 47 w 340"/>
                <a:gd name="T1" fmla="*/ 0 h 40"/>
                <a:gd name="T2" fmla="*/ 340 w 340"/>
                <a:gd name="T3" fmla="*/ 29 h 40"/>
                <a:gd name="T4" fmla="*/ 160 w 340"/>
                <a:gd name="T5" fmla="*/ 40 h 40"/>
                <a:gd name="T6" fmla="*/ 0 w 340"/>
                <a:gd name="T7" fmla="*/ 3 h 40"/>
                <a:gd name="T8" fmla="*/ 47 w 3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0">
                  <a:moveTo>
                    <a:pt x="47" y="0"/>
                  </a:moveTo>
                  <a:cubicBezTo>
                    <a:pt x="340" y="29"/>
                    <a:pt x="340" y="29"/>
                    <a:pt x="340" y="29"/>
                  </a:cubicBezTo>
                  <a:cubicBezTo>
                    <a:pt x="289" y="34"/>
                    <a:pt x="228" y="38"/>
                    <a:pt x="160" y="4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2"/>
                    <a:pt x="34" y="1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5" name="Freeform 282"/>
            <p:cNvSpPr/>
            <p:nvPr/>
          </p:nvSpPr>
          <p:spPr bwMode="auto">
            <a:xfrm>
              <a:off x="6271381" y="2563213"/>
              <a:ext cx="385232" cy="74198"/>
            </a:xfrm>
            <a:custGeom>
              <a:avLst/>
              <a:gdLst>
                <a:gd name="T0" fmla="*/ 57 w 217"/>
                <a:gd name="T1" fmla="*/ 0 h 42"/>
                <a:gd name="T2" fmla="*/ 217 w 217"/>
                <a:gd name="T3" fmla="*/ 37 h 42"/>
                <a:gd name="T4" fmla="*/ 0 w 217"/>
                <a:gd name="T5" fmla="*/ 42 h 42"/>
                <a:gd name="T6" fmla="*/ 0 w 217"/>
                <a:gd name="T7" fmla="*/ 1 h 42"/>
                <a:gd name="T8" fmla="*/ 5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57" y="0"/>
                  </a:moveTo>
                  <a:cubicBezTo>
                    <a:pt x="217" y="37"/>
                    <a:pt x="217" y="37"/>
                    <a:pt x="217" y="37"/>
                  </a:cubicBezTo>
                  <a:cubicBezTo>
                    <a:pt x="150" y="40"/>
                    <a:pt x="77" y="42"/>
                    <a:pt x="0" y="4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6" name="Freeform 283"/>
            <p:cNvSpPr/>
            <p:nvPr/>
          </p:nvSpPr>
          <p:spPr bwMode="auto">
            <a:xfrm>
              <a:off x="6008314" y="2864503"/>
              <a:ext cx="523886" cy="542623"/>
            </a:xfrm>
            <a:custGeom>
              <a:avLst/>
              <a:gdLst>
                <a:gd name="T0" fmla="*/ 284 w 295"/>
                <a:gd name="T1" fmla="*/ 4 h 306"/>
                <a:gd name="T2" fmla="*/ 253 w 295"/>
                <a:gd name="T3" fmla="*/ 0 h 306"/>
                <a:gd name="T4" fmla="*/ 253 w 295"/>
                <a:gd name="T5" fmla="*/ 38 h 306"/>
                <a:gd name="T6" fmla="*/ 242 w 295"/>
                <a:gd name="T7" fmla="*/ 37 h 306"/>
                <a:gd name="T8" fmla="*/ 232 w 295"/>
                <a:gd name="T9" fmla="*/ 36 h 306"/>
                <a:gd name="T10" fmla="*/ 222 w 295"/>
                <a:gd name="T11" fmla="*/ 35 h 306"/>
                <a:gd name="T12" fmla="*/ 213 w 295"/>
                <a:gd name="T13" fmla="*/ 35 h 306"/>
                <a:gd name="T14" fmla="*/ 205 w 295"/>
                <a:gd name="T15" fmla="*/ 35 h 306"/>
                <a:gd name="T16" fmla="*/ 205 w 295"/>
                <a:gd name="T17" fmla="*/ 72 h 306"/>
                <a:gd name="T18" fmla="*/ 203 w 295"/>
                <a:gd name="T19" fmla="*/ 72 h 306"/>
                <a:gd name="T20" fmla="*/ 194 w 295"/>
                <a:gd name="T21" fmla="*/ 72 h 306"/>
                <a:gd name="T22" fmla="*/ 185 w 295"/>
                <a:gd name="T23" fmla="*/ 72 h 306"/>
                <a:gd name="T24" fmla="*/ 176 w 295"/>
                <a:gd name="T25" fmla="*/ 71 h 306"/>
                <a:gd name="T26" fmla="*/ 166 w 295"/>
                <a:gd name="T27" fmla="*/ 71 h 306"/>
                <a:gd name="T28" fmla="*/ 156 w 295"/>
                <a:gd name="T29" fmla="*/ 71 h 306"/>
                <a:gd name="T30" fmla="*/ 149 w 295"/>
                <a:gd name="T31" fmla="*/ 71 h 306"/>
                <a:gd name="T32" fmla="*/ 149 w 295"/>
                <a:gd name="T33" fmla="*/ 109 h 306"/>
                <a:gd name="T34" fmla="*/ 146 w 295"/>
                <a:gd name="T35" fmla="*/ 109 h 306"/>
                <a:gd name="T36" fmla="*/ 135 w 295"/>
                <a:gd name="T37" fmla="*/ 109 h 306"/>
                <a:gd name="T38" fmla="*/ 122 w 295"/>
                <a:gd name="T39" fmla="*/ 109 h 306"/>
                <a:gd name="T40" fmla="*/ 106 w 295"/>
                <a:gd name="T41" fmla="*/ 110 h 306"/>
                <a:gd name="T42" fmla="*/ 92 w 295"/>
                <a:gd name="T43" fmla="*/ 110 h 306"/>
                <a:gd name="T44" fmla="*/ 92 w 295"/>
                <a:gd name="T45" fmla="*/ 148 h 306"/>
                <a:gd name="T46" fmla="*/ 54 w 295"/>
                <a:gd name="T47" fmla="*/ 150 h 306"/>
                <a:gd name="T48" fmla="*/ 45 w 295"/>
                <a:gd name="T49" fmla="*/ 151 h 306"/>
                <a:gd name="T50" fmla="*/ 45 w 295"/>
                <a:gd name="T51" fmla="*/ 188 h 306"/>
                <a:gd name="T52" fmla="*/ 40 w 295"/>
                <a:gd name="T53" fmla="*/ 188 h 306"/>
                <a:gd name="T54" fmla="*/ 31 w 295"/>
                <a:gd name="T55" fmla="*/ 190 h 306"/>
                <a:gd name="T56" fmla="*/ 24 w 295"/>
                <a:gd name="T57" fmla="*/ 191 h 306"/>
                <a:gd name="T58" fmla="*/ 19 w 295"/>
                <a:gd name="T59" fmla="*/ 192 h 306"/>
                <a:gd name="T60" fmla="*/ 14 w 295"/>
                <a:gd name="T61" fmla="*/ 192 h 306"/>
                <a:gd name="T62" fmla="*/ 13 w 295"/>
                <a:gd name="T63" fmla="*/ 193 h 306"/>
                <a:gd name="T64" fmla="*/ 13 w 295"/>
                <a:gd name="T65" fmla="*/ 231 h 306"/>
                <a:gd name="T66" fmla="*/ 13 w 295"/>
                <a:gd name="T67" fmla="*/ 231 h 306"/>
                <a:gd name="T68" fmla="*/ 11 w 295"/>
                <a:gd name="T69" fmla="*/ 231 h 306"/>
                <a:gd name="T70" fmla="*/ 8 w 295"/>
                <a:gd name="T71" fmla="*/ 232 h 306"/>
                <a:gd name="T72" fmla="*/ 5 w 295"/>
                <a:gd name="T73" fmla="*/ 233 h 306"/>
                <a:gd name="T74" fmla="*/ 4 w 295"/>
                <a:gd name="T75" fmla="*/ 234 h 306"/>
                <a:gd name="T76" fmla="*/ 2 w 295"/>
                <a:gd name="T77" fmla="*/ 235 h 306"/>
                <a:gd name="T78" fmla="*/ 2 w 295"/>
                <a:gd name="T79" fmla="*/ 236 h 306"/>
                <a:gd name="T80" fmla="*/ 2 w 295"/>
                <a:gd name="T81" fmla="*/ 274 h 306"/>
                <a:gd name="T82" fmla="*/ 13 w 295"/>
                <a:gd name="T83" fmla="*/ 306 h 306"/>
                <a:gd name="T84" fmla="*/ 127 w 295"/>
                <a:gd name="T85" fmla="*/ 176 h 306"/>
                <a:gd name="T86" fmla="*/ 127 w 295"/>
                <a:gd name="T87" fmla="*/ 176 h 306"/>
                <a:gd name="T88" fmla="*/ 284 w 295"/>
                <a:gd name="T89" fmla="*/ 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5" h="306">
                  <a:moveTo>
                    <a:pt x="284" y="4"/>
                  </a:moveTo>
                  <a:cubicBezTo>
                    <a:pt x="276" y="3"/>
                    <a:pt x="266" y="1"/>
                    <a:pt x="253" y="0"/>
                  </a:cubicBezTo>
                  <a:cubicBezTo>
                    <a:pt x="253" y="38"/>
                    <a:pt x="253" y="38"/>
                    <a:pt x="253" y="38"/>
                  </a:cubicBezTo>
                  <a:cubicBezTo>
                    <a:pt x="250" y="37"/>
                    <a:pt x="246" y="37"/>
                    <a:pt x="242" y="37"/>
                  </a:cubicBezTo>
                  <a:cubicBezTo>
                    <a:pt x="239" y="36"/>
                    <a:pt x="235" y="36"/>
                    <a:pt x="232" y="36"/>
                  </a:cubicBezTo>
                  <a:cubicBezTo>
                    <a:pt x="228" y="36"/>
                    <a:pt x="225" y="36"/>
                    <a:pt x="222" y="35"/>
                  </a:cubicBezTo>
                  <a:cubicBezTo>
                    <a:pt x="219" y="35"/>
                    <a:pt x="216" y="35"/>
                    <a:pt x="213" y="35"/>
                  </a:cubicBezTo>
                  <a:cubicBezTo>
                    <a:pt x="210" y="35"/>
                    <a:pt x="208" y="35"/>
                    <a:pt x="205" y="35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4" y="72"/>
                    <a:pt x="204" y="72"/>
                    <a:pt x="203" y="72"/>
                  </a:cubicBezTo>
                  <a:cubicBezTo>
                    <a:pt x="200" y="72"/>
                    <a:pt x="197" y="72"/>
                    <a:pt x="194" y="72"/>
                  </a:cubicBezTo>
                  <a:cubicBezTo>
                    <a:pt x="191" y="72"/>
                    <a:pt x="188" y="72"/>
                    <a:pt x="185" y="72"/>
                  </a:cubicBezTo>
                  <a:cubicBezTo>
                    <a:pt x="182" y="72"/>
                    <a:pt x="179" y="71"/>
                    <a:pt x="176" y="71"/>
                  </a:cubicBezTo>
                  <a:cubicBezTo>
                    <a:pt x="173" y="71"/>
                    <a:pt x="169" y="71"/>
                    <a:pt x="166" y="71"/>
                  </a:cubicBezTo>
                  <a:cubicBezTo>
                    <a:pt x="163" y="71"/>
                    <a:pt x="160" y="71"/>
                    <a:pt x="156" y="71"/>
                  </a:cubicBezTo>
                  <a:cubicBezTo>
                    <a:pt x="154" y="71"/>
                    <a:pt x="152" y="71"/>
                    <a:pt x="149" y="71"/>
                  </a:cubicBezTo>
                  <a:cubicBezTo>
                    <a:pt x="149" y="109"/>
                    <a:pt x="149" y="109"/>
                    <a:pt x="149" y="109"/>
                  </a:cubicBezTo>
                  <a:cubicBezTo>
                    <a:pt x="148" y="109"/>
                    <a:pt x="147" y="109"/>
                    <a:pt x="146" y="109"/>
                  </a:cubicBezTo>
                  <a:cubicBezTo>
                    <a:pt x="142" y="109"/>
                    <a:pt x="139" y="109"/>
                    <a:pt x="135" y="109"/>
                  </a:cubicBezTo>
                  <a:cubicBezTo>
                    <a:pt x="131" y="109"/>
                    <a:pt x="126" y="109"/>
                    <a:pt x="122" y="109"/>
                  </a:cubicBezTo>
                  <a:cubicBezTo>
                    <a:pt x="117" y="109"/>
                    <a:pt x="111" y="109"/>
                    <a:pt x="106" y="110"/>
                  </a:cubicBezTo>
                  <a:cubicBezTo>
                    <a:pt x="101" y="110"/>
                    <a:pt x="97" y="110"/>
                    <a:pt x="92" y="110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78" y="148"/>
                    <a:pt x="66" y="149"/>
                    <a:pt x="54" y="150"/>
                  </a:cubicBezTo>
                  <a:cubicBezTo>
                    <a:pt x="51" y="150"/>
                    <a:pt x="48" y="151"/>
                    <a:pt x="45" y="151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3" y="188"/>
                    <a:pt x="42" y="188"/>
                    <a:pt x="40" y="188"/>
                  </a:cubicBezTo>
                  <a:cubicBezTo>
                    <a:pt x="37" y="189"/>
                    <a:pt x="34" y="189"/>
                    <a:pt x="31" y="190"/>
                  </a:cubicBezTo>
                  <a:cubicBezTo>
                    <a:pt x="29" y="190"/>
                    <a:pt x="26" y="190"/>
                    <a:pt x="24" y="191"/>
                  </a:cubicBezTo>
                  <a:cubicBezTo>
                    <a:pt x="22" y="191"/>
                    <a:pt x="20" y="191"/>
                    <a:pt x="19" y="192"/>
                  </a:cubicBezTo>
                  <a:cubicBezTo>
                    <a:pt x="17" y="192"/>
                    <a:pt x="16" y="192"/>
                    <a:pt x="14" y="192"/>
                  </a:cubicBezTo>
                  <a:cubicBezTo>
                    <a:pt x="14" y="193"/>
                    <a:pt x="13" y="193"/>
                    <a:pt x="13" y="193"/>
                  </a:cubicBezTo>
                  <a:cubicBezTo>
                    <a:pt x="13" y="231"/>
                    <a:pt x="13" y="231"/>
                    <a:pt x="13" y="231"/>
                  </a:cubicBezTo>
                  <a:cubicBezTo>
                    <a:pt x="13" y="231"/>
                    <a:pt x="13" y="231"/>
                    <a:pt x="13" y="231"/>
                  </a:cubicBezTo>
                  <a:cubicBezTo>
                    <a:pt x="12" y="231"/>
                    <a:pt x="11" y="231"/>
                    <a:pt x="11" y="231"/>
                  </a:cubicBezTo>
                  <a:cubicBezTo>
                    <a:pt x="10" y="232"/>
                    <a:pt x="9" y="232"/>
                    <a:pt x="8" y="232"/>
                  </a:cubicBezTo>
                  <a:cubicBezTo>
                    <a:pt x="7" y="233"/>
                    <a:pt x="6" y="233"/>
                    <a:pt x="5" y="233"/>
                  </a:cubicBezTo>
                  <a:cubicBezTo>
                    <a:pt x="5" y="234"/>
                    <a:pt x="4" y="234"/>
                    <a:pt x="4" y="234"/>
                  </a:cubicBezTo>
                  <a:cubicBezTo>
                    <a:pt x="3" y="234"/>
                    <a:pt x="3" y="235"/>
                    <a:pt x="2" y="235"/>
                  </a:cubicBezTo>
                  <a:cubicBezTo>
                    <a:pt x="2" y="236"/>
                    <a:pt x="2" y="236"/>
                    <a:pt x="2" y="236"/>
                  </a:cubicBezTo>
                  <a:cubicBezTo>
                    <a:pt x="2" y="274"/>
                    <a:pt x="2" y="274"/>
                    <a:pt x="2" y="274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3" y="306"/>
                    <a:pt x="0" y="233"/>
                    <a:pt x="127" y="176"/>
                  </a:cubicBezTo>
                  <a:cubicBezTo>
                    <a:pt x="127" y="176"/>
                    <a:pt x="127" y="176"/>
                    <a:pt x="127" y="176"/>
                  </a:cubicBezTo>
                  <a:cubicBezTo>
                    <a:pt x="263" y="92"/>
                    <a:pt x="295" y="39"/>
                    <a:pt x="284" y="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7" name="Freeform 284"/>
            <p:cNvSpPr/>
            <p:nvPr/>
          </p:nvSpPr>
          <p:spPr bwMode="auto">
            <a:xfrm>
              <a:off x="5276822" y="2272415"/>
              <a:ext cx="756225" cy="37474"/>
            </a:xfrm>
            <a:custGeom>
              <a:avLst/>
              <a:gdLst>
                <a:gd name="T0" fmla="*/ 414 w 426"/>
                <a:gd name="T1" fmla="*/ 0 h 21"/>
                <a:gd name="T2" fmla="*/ 426 w 426"/>
                <a:gd name="T3" fmla="*/ 6 h 21"/>
                <a:gd name="T4" fmla="*/ 44 w 426"/>
                <a:gd name="T5" fmla="*/ 21 h 21"/>
                <a:gd name="T6" fmla="*/ 0 w 426"/>
                <a:gd name="T7" fmla="*/ 0 h 21"/>
                <a:gd name="T8" fmla="*/ 414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414" y="0"/>
                  </a:moveTo>
                  <a:cubicBezTo>
                    <a:pt x="414" y="2"/>
                    <a:pt x="418" y="4"/>
                    <a:pt x="426" y="6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8" name="Freeform 285"/>
            <p:cNvSpPr/>
            <p:nvPr/>
          </p:nvSpPr>
          <p:spPr bwMode="auto">
            <a:xfrm>
              <a:off x="5354768" y="2281409"/>
              <a:ext cx="678279" cy="95933"/>
            </a:xfrm>
            <a:custGeom>
              <a:avLst/>
              <a:gdLst>
                <a:gd name="T0" fmla="*/ 905 w 905"/>
                <a:gd name="T1" fmla="*/ 90 h 128"/>
                <a:gd name="T2" fmla="*/ 0 w 905"/>
                <a:gd name="T3" fmla="*/ 128 h 128"/>
                <a:gd name="T4" fmla="*/ 0 w 905"/>
                <a:gd name="T5" fmla="*/ 38 h 128"/>
                <a:gd name="T6" fmla="*/ 905 w 905"/>
                <a:gd name="T7" fmla="*/ 0 h 128"/>
                <a:gd name="T8" fmla="*/ 905 w 905"/>
                <a:gd name="T9" fmla="*/ 9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128">
                  <a:moveTo>
                    <a:pt x="905" y="90"/>
                  </a:moveTo>
                  <a:lnTo>
                    <a:pt x="0" y="128"/>
                  </a:lnTo>
                  <a:lnTo>
                    <a:pt x="0" y="38"/>
                  </a:lnTo>
                  <a:lnTo>
                    <a:pt x="905" y="0"/>
                  </a:lnTo>
                  <a:lnTo>
                    <a:pt x="905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9" name="Freeform 286"/>
            <p:cNvSpPr/>
            <p:nvPr/>
          </p:nvSpPr>
          <p:spPr bwMode="auto">
            <a:xfrm>
              <a:off x="5276822" y="3350166"/>
              <a:ext cx="756225" cy="37474"/>
            </a:xfrm>
            <a:custGeom>
              <a:avLst/>
              <a:gdLst>
                <a:gd name="T0" fmla="*/ 414 w 426"/>
                <a:gd name="T1" fmla="*/ 0 h 21"/>
                <a:gd name="T2" fmla="*/ 426 w 426"/>
                <a:gd name="T3" fmla="*/ 6 h 21"/>
                <a:gd name="T4" fmla="*/ 44 w 426"/>
                <a:gd name="T5" fmla="*/ 21 h 21"/>
                <a:gd name="T6" fmla="*/ 0 w 426"/>
                <a:gd name="T7" fmla="*/ 0 h 21"/>
                <a:gd name="T8" fmla="*/ 414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414" y="0"/>
                  </a:moveTo>
                  <a:cubicBezTo>
                    <a:pt x="414" y="2"/>
                    <a:pt x="418" y="4"/>
                    <a:pt x="426" y="6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0" name="Freeform 287"/>
            <p:cNvSpPr/>
            <p:nvPr/>
          </p:nvSpPr>
          <p:spPr bwMode="auto">
            <a:xfrm>
              <a:off x="5354768" y="3358998"/>
              <a:ext cx="678279" cy="93685"/>
            </a:xfrm>
            <a:custGeom>
              <a:avLst/>
              <a:gdLst>
                <a:gd name="T0" fmla="*/ 905 w 905"/>
                <a:gd name="T1" fmla="*/ 88 h 125"/>
                <a:gd name="T2" fmla="*/ 0 w 905"/>
                <a:gd name="T3" fmla="*/ 125 h 125"/>
                <a:gd name="T4" fmla="*/ 0 w 905"/>
                <a:gd name="T5" fmla="*/ 36 h 125"/>
                <a:gd name="T6" fmla="*/ 905 w 905"/>
                <a:gd name="T7" fmla="*/ 0 h 125"/>
                <a:gd name="T8" fmla="*/ 905 w 905"/>
                <a:gd name="T9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125">
                  <a:moveTo>
                    <a:pt x="905" y="88"/>
                  </a:moveTo>
                  <a:lnTo>
                    <a:pt x="0" y="125"/>
                  </a:lnTo>
                  <a:lnTo>
                    <a:pt x="0" y="36"/>
                  </a:lnTo>
                  <a:lnTo>
                    <a:pt x="905" y="0"/>
                  </a:lnTo>
                  <a:lnTo>
                    <a:pt x="905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1" name="Freeform 288"/>
            <p:cNvSpPr/>
            <p:nvPr/>
          </p:nvSpPr>
          <p:spPr bwMode="auto">
            <a:xfrm>
              <a:off x="5276822" y="3339445"/>
              <a:ext cx="2022845" cy="706759"/>
            </a:xfrm>
            <a:custGeom>
              <a:avLst/>
              <a:gdLst>
                <a:gd name="T0" fmla="*/ 1122 w 1139"/>
                <a:gd name="T1" fmla="*/ 399 h 399"/>
                <a:gd name="T2" fmla="*/ 1122 w 1139"/>
                <a:gd name="T3" fmla="*/ 265 h 399"/>
                <a:gd name="T4" fmla="*/ 1122 w 1139"/>
                <a:gd name="T5" fmla="*/ 265 h 399"/>
                <a:gd name="T6" fmla="*/ 1119 w 1139"/>
                <a:gd name="T7" fmla="*/ 269 h 399"/>
                <a:gd name="T8" fmla="*/ 1115 w 1139"/>
                <a:gd name="T9" fmla="*/ 273 h 399"/>
                <a:gd name="T10" fmla="*/ 1108 w 1139"/>
                <a:gd name="T11" fmla="*/ 276 h 399"/>
                <a:gd name="T12" fmla="*/ 1099 w 1139"/>
                <a:gd name="T13" fmla="*/ 280 h 399"/>
                <a:gd name="T14" fmla="*/ 1088 w 1139"/>
                <a:gd name="T15" fmla="*/ 283 h 399"/>
                <a:gd name="T16" fmla="*/ 1079 w 1139"/>
                <a:gd name="T17" fmla="*/ 285 h 399"/>
                <a:gd name="T18" fmla="*/ 1079 w 1139"/>
                <a:gd name="T19" fmla="*/ 248 h 399"/>
                <a:gd name="T20" fmla="*/ 1075 w 1139"/>
                <a:gd name="T21" fmla="*/ 249 h 399"/>
                <a:gd name="T22" fmla="*/ 1058 w 1139"/>
                <a:gd name="T23" fmla="*/ 252 h 399"/>
                <a:gd name="T24" fmla="*/ 1037 w 1139"/>
                <a:gd name="T25" fmla="*/ 256 h 399"/>
                <a:gd name="T26" fmla="*/ 1011 w 1139"/>
                <a:gd name="T27" fmla="*/ 259 h 399"/>
                <a:gd name="T28" fmla="*/ 976 w 1139"/>
                <a:gd name="T29" fmla="*/ 264 h 399"/>
                <a:gd name="T30" fmla="*/ 957 w 1139"/>
                <a:gd name="T31" fmla="*/ 266 h 399"/>
                <a:gd name="T32" fmla="*/ 957 w 1139"/>
                <a:gd name="T33" fmla="*/ 228 h 399"/>
                <a:gd name="T34" fmla="*/ 921 w 1139"/>
                <a:gd name="T35" fmla="*/ 231 h 399"/>
                <a:gd name="T36" fmla="*/ 778 w 1139"/>
                <a:gd name="T37" fmla="*/ 240 h 399"/>
                <a:gd name="T38" fmla="*/ 777 w 1139"/>
                <a:gd name="T39" fmla="*/ 240 h 399"/>
                <a:gd name="T40" fmla="*/ 777 w 1139"/>
                <a:gd name="T41" fmla="*/ 202 h 399"/>
                <a:gd name="T42" fmla="*/ 725 w 1139"/>
                <a:gd name="T43" fmla="*/ 204 h 399"/>
                <a:gd name="T44" fmla="*/ 662 w 1139"/>
                <a:gd name="T45" fmla="*/ 205 h 399"/>
                <a:gd name="T46" fmla="*/ 615 w 1139"/>
                <a:gd name="T47" fmla="*/ 206 h 399"/>
                <a:gd name="T48" fmla="*/ 573 w 1139"/>
                <a:gd name="T49" fmla="*/ 206 h 399"/>
                <a:gd name="T50" fmla="*/ 560 w 1139"/>
                <a:gd name="T51" fmla="*/ 206 h 399"/>
                <a:gd name="T52" fmla="*/ 560 w 1139"/>
                <a:gd name="T53" fmla="*/ 168 h 399"/>
                <a:gd name="T54" fmla="*/ 533 w 1139"/>
                <a:gd name="T55" fmla="*/ 168 h 399"/>
                <a:gd name="T56" fmla="*/ 495 w 1139"/>
                <a:gd name="T57" fmla="*/ 168 h 399"/>
                <a:gd name="T58" fmla="*/ 459 w 1139"/>
                <a:gd name="T59" fmla="*/ 168 h 399"/>
                <a:gd name="T60" fmla="*/ 424 w 1139"/>
                <a:gd name="T61" fmla="*/ 167 h 399"/>
                <a:gd name="T62" fmla="*/ 390 w 1139"/>
                <a:gd name="T63" fmla="*/ 166 h 399"/>
                <a:gd name="T64" fmla="*/ 355 w 1139"/>
                <a:gd name="T65" fmla="*/ 165 h 399"/>
                <a:gd name="T66" fmla="*/ 348 w 1139"/>
                <a:gd name="T67" fmla="*/ 164 h 399"/>
                <a:gd name="T68" fmla="*/ 348 w 1139"/>
                <a:gd name="T69" fmla="*/ 127 h 399"/>
                <a:gd name="T70" fmla="*/ 320 w 1139"/>
                <a:gd name="T71" fmla="*/ 125 h 399"/>
                <a:gd name="T72" fmla="*/ 284 w 1139"/>
                <a:gd name="T73" fmla="*/ 124 h 399"/>
                <a:gd name="T74" fmla="*/ 247 w 1139"/>
                <a:gd name="T75" fmla="*/ 121 h 399"/>
                <a:gd name="T76" fmla="*/ 207 w 1139"/>
                <a:gd name="T77" fmla="*/ 118 h 399"/>
                <a:gd name="T78" fmla="*/ 163 w 1139"/>
                <a:gd name="T79" fmla="*/ 115 h 399"/>
                <a:gd name="T80" fmla="*/ 163 w 1139"/>
                <a:gd name="T81" fmla="*/ 77 h 399"/>
                <a:gd name="T82" fmla="*/ 44 w 1139"/>
                <a:gd name="T83" fmla="*/ 59 h 399"/>
                <a:gd name="T84" fmla="*/ 44 w 1139"/>
                <a:gd name="T85" fmla="*/ 22 h 399"/>
                <a:gd name="T86" fmla="*/ 0 w 1139"/>
                <a:gd name="T87" fmla="*/ 0 h 399"/>
                <a:gd name="T88" fmla="*/ 0 w 1139"/>
                <a:gd name="T89" fmla="*/ 99 h 399"/>
                <a:gd name="T90" fmla="*/ 726 w 1139"/>
                <a:gd name="T91" fmla="*/ 333 h 399"/>
                <a:gd name="T92" fmla="*/ 1122 w 1139"/>
                <a:gd name="T9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9" h="399">
                  <a:moveTo>
                    <a:pt x="1122" y="399"/>
                  </a:moveTo>
                  <a:cubicBezTo>
                    <a:pt x="1122" y="265"/>
                    <a:pt x="1122" y="265"/>
                    <a:pt x="1122" y="265"/>
                  </a:cubicBezTo>
                  <a:cubicBezTo>
                    <a:pt x="1122" y="265"/>
                    <a:pt x="1122" y="265"/>
                    <a:pt x="1122" y="265"/>
                  </a:cubicBezTo>
                  <a:cubicBezTo>
                    <a:pt x="1122" y="266"/>
                    <a:pt x="1120" y="268"/>
                    <a:pt x="1119" y="269"/>
                  </a:cubicBezTo>
                  <a:cubicBezTo>
                    <a:pt x="1118" y="270"/>
                    <a:pt x="1117" y="272"/>
                    <a:pt x="1115" y="273"/>
                  </a:cubicBezTo>
                  <a:cubicBezTo>
                    <a:pt x="1113" y="274"/>
                    <a:pt x="1111" y="275"/>
                    <a:pt x="1108" y="276"/>
                  </a:cubicBezTo>
                  <a:cubicBezTo>
                    <a:pt x="1106" y="277"/>
                    <a:pt x="1103" y="279"/>
                    <a:pt x="1099" y="280"/>
                  </a:cubicBezTo>
                  <a:cubicBezTo>
                    <a:pt x="1096" y="281"/>
                    <a:pt x="1092" y="282"/>
                    <a:pt x="1088" y="283"/>
                  </a:cubicBezTo>
                  <a:cubicBezTo>
                    <a:pt x="1085" y="284"/>
                    <a:pt x="1083" y="285"/>
                    <a:pt x="1079" y="285"/>
                  </a:cubicBezTo>
                  <a:cubicBezTo>
                    <a:pt x="1079" y="248"/>
                    <a:pt x="1079" y="248"/>
                    <a:pt x="1079" y="248"/>
                  </a:cubicBezTo>
                  <a:cubicBezTo>
                    <a:pt x="1078" y="248"/>
                    <a:pt x="1076" y="248"/>
                    <a:pt x="1075" y="249"/>
                  </a:cubicBezTo>
                  <a:cubicBezTo>
                    <a:pt x="1069" y="250"/>
                    <a:pt x="1064" y="251"/>
                    <a:pt x="1058" y="252"/>
                  </a:cubicBezTo>
                  <a:cubicBezTo>
                    <a:pt x="1051" y="253"/>
                    <a:pt x="1044" y="255"/>
                    <a:pt x="1037" y="256"/>
                  </a:cubicBezTo>
                  <a:cubicBezTo>
                    <a:pt x="1029" y="257"/>
                    <a:pt x="1020" y="258"/>
                    <a:pt x="1011" y="259"/>
                  </a:cubicBezTo>
                  <a:cubicBezTo>
                    <a:pt x="1000" y="261"/>
                    <a:pt x="988" y="262"/>
                    <a:pt x="976" y="264"/>
                  </a:cubicBezTo>
                  <a:cubicBezTo>
                    <a:pt x="970" y="264"/>
                    <a:pt x="963" y="265"/>
                    <a:pt x="957" y="266"/>
                  </a:cubicBezTo>
                  <a:cubicBezTo>
                    <a:pt x="957" y="228"/>
                    <a:pt x="957" y="228"/>
                    <a:pt x="957" y="228"/>
                  </a:cubicBezTo>
                  <a:cubicBezTo>
                    <a:pt x="945" y="229"/>
                    <a:pt x="934" y="230"/>
                    <a:pt x="921" y="231"/>
                  </a:cubicBezTo>
                  <a:cubicBezTo>
                    <a:pt x="879" y="235"/>
                    <a:pt x="830" y="238"/>
                    <a:pt x="778" y="240"/>
                  </a:cubicBezTo>
                  <a:cubicBezTo>
                    <a:pt x="777" y="240"/>
                    <a:pt x="777" y="240"/>
                    <a:pt x="777" y="240"/>
                  </a:cubicBezTo>
                  <a:cubicBezTo>
                    <a:pt x="777" y="202"/>
                    <a:pt x="777" y="202"/>
                    <a:pt x="777" y="202"/>
                  </a:cubicBezTo>
                  <a:cubicBezTo>
                    <a:pt x="760" y="203"/>
                    <a:pt x="743" y="203"/>
                    <a:pt x="725" y="204"/>
                  </a:cubicBezTo>
                  <a:cubicBezTo>
                    <a:pt x="705" y="204"/>
                    <a:pt x="684" y="205"/>
                    <a:pt x="662" y="205"/>
                  </a:cubicBezTo>
                  <a:cubicBezTo>
                    <a:pt x="647" y="206"/>
                    <a:pt x="631" y="206"/>
                    <a:pt x="615" y="206"/>
                  </a:cubicBezTo>
                  <a:cubicBezTo>
                    <a:pt x="601" y="206"/>
                    <a:pt x="587" y="206"/>
                    <a:pt x="573" y="206"/>
                  </a:cubicBezTo>
                  <a:cubicBezTo>
                    <a:pt x="568" y="206"/>
                    <a:pt x="564" y="206"/>
                    <a:pt x="560" y="206"/>
                  </a:cubicBezTo>
                  <a:cubicBezTo>
                    <a:pt x="560" y="168"/>
                    <a:pt x="560" y="168"/>
                    <a:pt x="560" y="168"/>
                  </a:cubicBezTo>
                  <a:cubicBezTo>
                    <a:pt x="551" y="168"/>
                    <a:pt x="542" y="168"/>
                    <a:pt x="533" y="168"/>
                  </a:cubicBezTo>
                  <a:cubicBezTo>
                    <a:pt x="520" y="168"/>
                    <a:pt x="508" y="168"/>
                    <a:pt x="495" y="168"/>
                  </a:cubicBezTo>
                  <a:cubicBezTo>
                    <a:pt x="483" y="168"/>
                    <a:pt x="471" y="168"/>
                    <a:pt x="459" y="168"/>
                  </a:cubicBezTo>
                  <a:cubicBezTo>
                    <a:pt x="448" y="167"/>
                    <a:pt x="436" y="167"/>
                    <a:pt x="424" y="167"/>
                  </a:cubicBezTo>
                  <a:cubicBezTo>
                    <a:pt x="413" y="167"/>
                    <a:pt x="401" y="166"/>
                    <a:pt x="390" y="166"/>
                  </a:cubicBezTo>
                  <a:cubicBezTo>
                    <a:pt x="378" y="165"/>
                    <a:pt x="366" y="165"/>
                    <a:pt x="355" y="165"/>
                  </a:cubicBezTo>
                  <a:cubicBezTo>
                    <a:pt x="353" y="165"/>
                    <a:pt x="350" y="164"/>
                    <a:pt x="348" y="164"/>
                  </a:cubicBezTo>
                  <a:cubicBezTo>
                    <a:pt x="348" y="127"/>
                    <a:pt x="348" y="127"/>
                    <a:pt x="348" y="127"/>
                  </a:cubicBezTo>
                  <a:cubicBezTo>
                    <a:pt x="338" y="126"/>
                    <a:pt x="329" y="126"/>
                    <a:pt x="320" y="125"/>
                  </a:cubicBezTo>
                  <a:cubicBezTo>
                    <a:pt x="308" y="125"/>
                    <a:pt x="296" y="124"/>
                    <a:pt x="284" y="124"/>
                  </a:cubicBezTo>
                  <a:cubicBezTo>
                    <a:pt x="272" y="123"/>
                    <a:pt x="259" y="122"/>
                    <a:pt x="247" y="121"/>
                  </a:cubicBezTo>
                  <a:cubicBezTo>
                    <a:pt x="234" y="120"/>
                    <a:pt x="220" y="119"/>
                    <a:pt x="207" y="118"/>
                  </a:cubicBezTo>
                  <a:cubicBezTo>
                    <a:pt x="192" y="117"/>
                    <a:pt x="177" y="116"/>
                    <a:pt x="163" y="115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13" y="72"/>
                    <a:pt x="72" y="66"/>
                    <a:pt x="44" y="59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16" y="15"/>
                    <a:pt x="0" y="8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229"/>
                    <a:pt x="328" y="293"/>
                    <a:pt x="726" y="333"/>
                  </a:cubicBezTo>
                  <a:cubicBezTo>
                    <a:pt x="1139" y="375"/>
                    <a:pt x="1117" y="385"/>
                    <a:pt x="1122" y="399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2" name="Freeform 289"/>
            <p:cNvSpPr/>
            <p:nvPr/>
          </p:nvSpPr>
          <p:spPr bwMode="auto">
            <a:xfrm>
              <a:off x="6224685" y="2740090"/>
              <a:ext cx="1033532" cy="436197"/>
            </a:xfrm>
            <a:custGeom>
              <a:avLst/>
              <a:gdLst>
                <a:gd name="T0" fmla="*/ 308 w 582"/>
                <a:gd name="T1" fmla="*/ 42 h 246"/>
                <a:gd name="T2" fmla="*/ 310 w 582"/>
                <a:gd name="T3" fmla="*/ 36 h 246"/>
                <a:gd name="T4" fmla="*/ 163 w 582"/>
                <a:gd name="T5" fmla="*/ 0 h 246"/>
                <a:gd name="T6" fmla="*/ 15 w 582"/>
                <a:gd name="T7" fmla="*/ 14 h 246"/>
                <a:gd name="T8" fmla="*/ 157 w 582"/>
                <a:gd name="T9" fmla="*/ 74 h 246"/>
                <a:gd name="T10" fmla="*/ 158 w 582"/>
                <a:gd name="T11" fmla="*/ 78 h 246"/>
                <a:gd name="T12" fmla="*/ 158 w 582"/>
                <a:gd name="T13" fmla="*/ 79 h 246"/>
                <a:gd name="T14" fmla="*/ 158 w 582"/>
                <a:gd name="T15" fmla="*/ 82 h 246"/>
                <a:gd name="T16" fmla="*/ 159 w 582"/>
                <a:gd name="T17" fmla="*/ 84 h 246"/>
                <a:gd name="T18" fmla="*/ 159 w 582"/>
                <a:gd name="T19" fmla="*/ 87 h 246"/>
                <a:gd name="T20" fmla="*/ 159 w 582"/>
                <a:gd name="T21" fmla="*/ 88 h 246"/>
                <a:gd name="T22" fmla="*/ 159 w 582"/>
                <a:gd name="T23" fmla="*/ 92 h 246"/>
                <a:gd name="T24" fmla="*/ 158 w 582"/>
                <a:gd name="T25" fmla="*/ 93 h 246"/>
                <a:gd name="T26" fmla="*/ 158 w 582"/>
                <a:gd name="T27" fmla="*/ 97 h 246"/>
                <a:gd name="T28" fmla="*/ 158 w 582"/>
                <a:gd name="T29" fmla="*/ 98 h 246"/>
                <a:gd name="T30" fmla="*/ 157 w 582"/>
                <a:gd name="T31" fmla="*/ 101 h 246"/>
                <a:gd name="T32" fmla="*/ 156 w 582"/>
                <a:gd name="T33" fmla="*/ 103 h 246"/>
                <a:gd name="T34" fmla="*/ 155 w 582"/>
                <a:gd name="T35" fmla="*/ 107 h 246"/>
                <a:gd name="T36" fmla="*/ 155 w 582"/>
                <a:gd name="T37" fmla="*/ 108 h 246"/>
                <a:gd name="T38" fmla="*/ 152 w 582"/>
                <a:gd name="T39" fmla="*/ 113 h 246"/>
                <a:gd name="T40" fmla="*/ 152 w 582"/>
                <a:gd name="T41" fmla="*/ 115 h 246"/>
                <a:gd name="T42" fmla="*/ 150 w 582"/>
                <a:gd name="T43" fmla="*/ 118 h 246"/>
                <a:gd name="T44" fmla="*/ 149 w 582"/>
                <a:gd name="T45" fmla="*/ 120 h 246"/>
                <a:gd name="T46" fmla="*/ 146 w 582"/>
                <a:gd name="T47" fmla="*/ 124 h 246"/>
                <a:gd name="T48" fmla="*/ 145 w 582"/>
                <a:gd name="T49" fmla="*/ 126 h 246"/>
                <a:gd name="T50" fmla="*/ 141 w 582"/>
                <a:gd name="T51" fmla="*/ 132 h 246"/>
                <a:gd name="T52" fmla="*/ 141 w 582"/>
                <a:gd name="T53" fmla="*/ 133 h 246"/>
                <a:gd name="T54" fmla="*/ 137 w 582"/>
                <a:gd name="T55" fmla="*/ 138 h 246"/>
                <a:gd name="T56" fmla="*/ 135 w 582"/>
                <a:gd name="T57" fmla="*/ 140 h 246"/>
                <a:gd name="T58" fmla="*/ 132 w 582"/>
                <a:gd name="T59" fmla="*/ 144 h 246"/>
                <a:gd name="T60" fmla="*/ 130 w 582"/>
                <a:gd name="T61" fmla="*/ 146 h 246"/>
                <a:gd name="T62" fmla="*/ 125 w 582"/>
                <a:gd name="T63" fmla="*/ 151 h 246"/>
                <a:gd name="T64" fmla="*/ 124 w 582"/>
                <a:gd name="T65" fmla="*/ 152 h 246"/>
                <a:gd name="T66" fmla="*/ 118 w 582"/>
                <a:gd name="T67" fmla="*/ 159 h 246"/>
                <a:gd name="T68" fmla="*/ 116 w 582"/>
                <a:gd name="T69" fmla="*/ 161 h 246"/>
                <a:gd name="T70" fmla="*/ 110 w 582"/>
                <a:gd name="T71" fmla="*/ 166 h 246"/>
                <a:gd name="T72" fmla="*/ 108 w 582"/>
                <a:gd name="T73" fmla="*/ 168 h 246"/>
                <a:gd name="T74" fmla="*/ 102 w 582"/>
                <a:gd name="T75" fmla="*/ 173 h 246"/>
                <a:gd name="T76" fmla="*/ 100 w 582"/>
                <a:gd name="T77" fmla="*/ 175 h 246"/>
                <a:gd name="T78" fmla="*/ 91 w 582"/>
                <a:gd name="T79" fmla="*/ 182 h 246"/>
                <a:gd name="T80" fmla="*/ 90 w 582"/>
                <a:gd name="T81" fmla="*/ 183 h 246"/>
                <a:gd name="T82" fmla="*/ 82 w 582"/>
                <a:gd name="T83" fmla="*/ 190 h 246"/>
                <a:gd name="T84" fmla="*/ 79 w 582"/>
                <a:gd name="T85" fmla="*/ 192 h 246"/>
                <a:gd name="T86" fmla="*/ 71 w 582"/>
                <a:gd name="T87" fmla="*/ 198 h 246"/>
                <a:gd name="T88" fmla="*/ 68 w 582"/>
                <a:gd name="T89" fmla="*/ 200 h 246"/>
                <a:gd name="T90" fmla="*/ 59 w 582"/>
                <a:gd name="T91" fmla="*/ 207 h 246"/>
                <a:gd name="T92" fmla="*/ 57 w 582"/>
                <a:gd name="T93" fmla="*/ 209 h 246"/>
                <a:gd name="T94" fmla="*/ 45 w 582"/>
                <a:gd name="T95" fmla="*/ 217 h 246"/>
                <a:gd name="T96" fmla="*/ 42 w 582"/>
                <a:gd name="T97" fmla="*/ 219 h 246"/>
                <a:gd name="T98" fmla="*/ 32 w 582"/>
                <a:gd name="T99" fmla="*/ 225 h 246"/>
                <a:gd name="T100" fmla="*/ 28 w 582"/>
                <a:gd name="T101" fmla="*/ 228 h 246"/>
                <a:gd name="T102" fmla="*/ 18 w 582"/>
                <a:gd name="T103" fmla="*/ 234 h 246"/>
                <a:gd name="T104" fmla="*/ 14 w 582"/>
                <a:gd name="T105" fmla="*/ 237 h 246"/>
                <a:gd name="T106" fmla="*/ 0 w 582"/>
                <a:gd name="T107" fmla="*/ 246 h 246"/>
                <a:gd name="T108" fmla="*/ 582 w 582"/>
                <a:gd name="T109" fmla="*/ 138 h 246"/>
                <a:gd name="T110" fmla="*/ 582 w 582"/>
                <a:gd name="T111" fmla="*/ 42 h 246"/>
                <a:gd name="T112" fmla="*/ 308 w 582"/>
                <a:gd name="T113" fmla="*/ 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2" h="246">
                  <a:moveTo>
                    <a:pt x="308" y="42"/>
                  </a:moveTo>
                  <a:cubicBezTo>
                    <a:pt x="310" y="36"/>
                    <a:pt x="310" y="36"/>
                    <a:pt x="310" y="36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39" y="21"/>
                    <a:pt x="157" y="74"/>
                  </a:cubicBezTo>
                  <a:cubicBezTo>
                    <a:pt x="157" y="76"/>
                    <a:pt x="157" y="77"/>
                    <a:pt x="158" y="78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8" y="80"/>
                    <a:pt x="158" y="81"/>
                    <a:pt x="158" y="82"/>
                  </a:cubicBezTo>
                  <a:cubicBezTo>
                    <a:pt x="158" y="83"/>
                    <a:pt x="159" y="83"/>
                    <a:pt x="159" y="84"/>
                  </a:cubicBezTo>
                  <a:cubicBezTo>
                    <a:pt x="159" y="85"/>
                    <a:pt x="159" y="86"/>
                    <a:pt x="159" y="87"/>
                  </a:cubicBezTo>
                  <a:cubicBezTo>
                    <a:pt x="159" y="87"/>
                    <a:pt x="159" y="87"/>
                    <a:pt x="159" y="88"/>
                  </a:cubicBezTo>
                  <a:cubicBezTo>
                    <a:pt x="159" y="89"/>
                    <a:pt x="159" y="91"/>
                    <a:pt x="159" y="92"/>
                  </a:cubicBezTo>
                  <a:cubicBezTo>
                    <a:pt x="159" y="92"/>
                    <a:pt x="158" y="93"/>
                    <a:pt x="158" y="93"/>
                  </a:cubicBezTo>
                  <a:cubicBezTo>
                    <a:pt x="158" y="94"/>
                    <a:pt x="158" y="96"/>
                    <a:pt x="158" y="97"/>
                  </a:cubicBezTo>
                  <a:cubicBezTo>
                    <a:pt x="158" y="97"/>
                    <a:pt x="158" y="98"/>
                    <a:pt x="158" y="98"/>
                  </a:cubicBezTo>
                  <a:cubicBezTo>
                    <a:pt x="157" y="99"/>
                    <a:pt x="157" y="100"/>
                    <a:pt x="157" y="101"/>
                  </a:cubicBezTo>
                  <a:cubicBezTo>
                    <a:pt x="157" y="102"/>
                    <a:pt x="156" y="103"/>
                    <a:pt x="156" y="103"/>
                  </a:cubicBezTo>
                  <a:cubicBezTo>
                    <a:pt x="156" y="104"/>
                    <a:pt x="155" y="106"/>
                    <a:pt x="155" y="107"/>
                  </a:cubicBezTo>
                  <a:cubicBezTo>
                    <a:pt x="155" y="108"/>
                    <a:pt x="155" y="108"/>
                    <a:pt x="155" y="108"/>
                  </a:cubicBezTo>
                  <a:cubicBezTo>
                    <a:pt x="154" y="110"/>
                    <a:pt x="153" y="111"/>
                    <a:pt x="152" y="113"/>
                  </a:cubicBezTo>
                  <a:cubicBezTo>
                    <a:pt x="152" y="114"/>
                    <a:pt x="152" y="114"/>
                    <a:pt x="152" y="115"/>
                  </a:cubicBezTo>
                  <a:cubicBezTo>
                    <a:pt x="151" y="116"/>
                    <a:pt x="150" y="117"/>
                    <a:pt x="150" y="118"/>
                  </a:cubicBezTo>
                  <a:cubicBezTo>
                    <a:pt x="149" y="119"/>
                    <a:pt x="149" y="120"/>
                    <a:pt x="149" y="120"/>
                  </a:cubicBezTo>
                  <a:cubicBezTo>
                    <a:pt x="148" y="122"/>
                    <a:pt x="147" y="123"/>
                    <a:pt x="146" y="124"/>
                  </a:cubicBezTo>
                  <a:cubicBezTo>
                    <a:pt x="146" y="125"/>
                    <a:pt x="146" y="125"/>
                    <a:pt x="145" y="126"/>
                  </a:cubicBezTo>
                  <a:cubicBezTo>
                    <a:pt x="144" y="128"/>
                    <a:pt x="143" y="130"/>
                    <a:pt x="141" y="132"/>
                  </a:cubicBezTo>
                  <a:cubicBezTo>
                    <a:pt x="141" y="133"/>
                    <a:pt x="141" y="133"/>
                    <a:pt x="141" y="133"/>
                  </a:cubicBezTo>
                  <a:cubicBezTo>
                    <a:pt x="139" y="134"/>
                    <a:pt x="138" y="136"/>
                    <a:pt x="137" y="138"/>
                  </a:cubicBezTo>
                  <a:cubicBezTo>
                    <a:pt x="136" y="138"/>
                    <a:pt x="136" y="139"/>
                    <a:pt x="135" y="140"/>
                  </a:cubicBezTo>
                  <a:cubicBezTo>
                    <a:pt x="134" y="141"/>
                    <a:pt x="133" y="142"/>
                    <a:pt x="132" y="144"/>
                  </a:cubicBezTo>
                  <a:cubicBezTo>
                    <a:pt x="131" y="145"/>
                    <a:pt x="131" y="145"/>
                    <a:pt x="130" y="146"/>
                  </a:cubicBezTo>
                  <a:cubicBezTo>
                    <a:pt x="128" y="148"/>
                    <a:pt x="127" y="149"/>
                    <a:pt x="125" y="151"/>
                  </a:cubicBezTo>
                  <a:cubicBezTo>
                    <a:pt x="125" y="151"/>
                    <a:pt x="124" y="152"/>
                    <a:pt x="124" y="152"/>
                  </a:cubicBezTo>
                  <a:cubicBezTo>
                    <a:pt x="122" y="154"/>
                    <a:pt x="120" y="157"/>
                    <a:pt x="118" y="159"/>
                  </a:cubicBezTo>
                  <a:cubicBezTo>
                    <a:pt x="117" y="159"/>
                    <a:pt x="116" y="160"/>
                    <a:pt x="116" y="161"/>
                  </a:cubicBezTo>
                  <a:cubicBezTo>
                    <a:pt x="114" y="162"/>
                    <a:pt x="112" y="164"/>
                    <a:pt x="110" y="166"/>
                  </a:cubicBezTo>
                  <a:cubicBezTo>
                    <a:pt x="110" y="167"/>
                    <a:pt x="109" y="167"/>
                    <a:pt x="108" y="168"/>
                  </a:cubicBezTo>
                  <a:cubicBezTo>
                    <a:pt x="106" y="170"/>
                    <a:pt x="104" y="171"/>
                    <a:pt x="102" y="173"/>
                  </a:cubicBezTo>
                  <a:cubicBezTo>
                    <a:pt x="101" y="174"/>
                    <a:pt x="101" y="175"/>
                    <a:pt x="100" y="175"/>
                  </a:cubicBezTo>
                  <a:cubicBezTo>
                    <a:pt x="97" y="178"/>
                    <a:pt x="94" y="180"/>
                    <a:pt x="91" y="182"/>
                  </a:cubicBezTo>
                  <a:cubicBezTo>
                    <a:pt x="90" y="183"/>
                    <a:pt x="90" y="183"/>
                    <a:pt x="90" y="183"/>
                  </a:cubicBezTo>
                  <a:cubicBezTo>
                    <a:pt x="88" y="185"/>
                    <a:pt x="85" y="188"/>
                    <a:pt x="82" y="190"/>
                  </a:cubicBezTo>
                  <a:cubicBezTo>
                    <a:pt x="81" y="191"/>
                    <a:pt x="80" y="192"/>
                    <a:pt x="79" y="192"/>
                  </a:cubicBezTo>
                  <a:cubicBezTo>
                    <a:pt x="76" y="194"/>
                    <a:pt x="74" y="196"/>
                    <a:pt x="71" y="198"/>
                  </a:cubicBezTo>
                  <a:cubicBezTo>
                    <a:pt x="70" y="199"/>
                    <a:pt x="69" y="200"/>
                    <a:pt x="68" y="200"/>
                  </a:cubicBezTo>
                  <a:cubicBezTo>
                    <a:pt x="65" y="203"/>
                    <a:pt x="62" y="205"/>
                    <a:pt x="59" y="207"/>
                  </a:cubicBezTo>
                  <a:cubicBezTo>
                    <a:pt x="58" y="207"/>
                    <a:pt x="58" y="208"/>
                    <a:pt x="57" y="209"/>
                  </a:cubicBezTo>
                  <a:cubicBezTo>
                    <a:pt x="53" y="211"/>
                    <a:pt x="49" y="214"/>
                    <a:pt x="45" y="217"/>
                  </a:cubicBezTo>
                  <a:cubicBezTo>
                    <a:pt x="44" y="217"/>
                    <a:pt x="43" y="218"/>
                    <a:pt x="42" y="219"/>
                  </a:cubicBezTo>
                  <a:cubicBezTo>
                    <a:pt x="39" y="221"/>
                    <a:pt x="36" y="223"/>
                    <a:pt x="32" y="225"/>
                  </a:cubicBezTo>
                  <a:cubicBezTo>
                    <a:pt x="31" y="226"/>
                    <a:pt x="29" y="227"/>
                    <a:pt x="28" y="228"/>
                  </a:cubicBezTo>
                  <a:cubicBezTo>
                    <a:pt x="25" y="230"/>
                    <a:pt x="22" y="232"/>
                    <a:pt x="18" y="234"/>
                  </a:cubicBezTo>
                  <a:cubicBezTo>
                    <a:pt x="17" y="235"/>
                    <a:pt x="16" y="236"/>
                    <a:pt x="14" y="237"/>
                  </a:cubicBezTo>
                  <a:cubicBezTo>
                    <a:pt x="9" y="240"/>
                    <a:pt x="5" y="243"/>
                    <a:pt x="0" y="246"/>
                  </a:cubicBezTo>
                  <a:cubicBezTo>
                    <a:pt x="38" y="229"/>
                    <a:pt x="582" y="166"/>
                    <a:pt x="582" y="138"/>
                  </a:cubicBezTo>
                  <a:cubicBezTo>
                    <a:pt x="582" y="42"/>
                    <a:pt x="582" y="42"/>
                    <a:pt x="582" y="42"/>
                  </a:cubicBezTo>
                  <a:lnTo>
                    <a:pt x="308" y="42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3" name="Freeform 290"/>
            <p:cNvSpPr/>
            <p:nvPr/>
          </p:nvSpPr>
          <p:spPr bwMode="auto">
            <a:xfrm>
              <a:off x="5276822" y="2263193"/>
              <a:ext cx="2022845" cy="707508"/>
            </a:xfrm>
            <a:custGeom>
              <a:avLst/>
              <a:gdLst>
                <a:gd name="T0" fmla="*/ 1122 w 1139"/>
                <a:gd name="T1" fmla="*/ 399 h 399"/>
                <a:gd name="T2" fmla="*/ 1122 w 1139"/>
                <a:gd name="T3" fmla="*/ 264 h 399"/>
                <a:gd name="T4" fmla="*/ 1122 w 1139"/>
                <a:gd name="T5" fmla="*/ 265 h 399"/>
                <a:gd name="T6" fmla="*/ 1119 w 1139"/>
                <a:gd name="T7" fmla="*/ 269 h 399"/>
                <a:gd name="T8" fmla="*/ 1115 w 1139"/>
                <a:gd name="T9" fmla="*/ 272 h 399"/>
                <a:gd name="T10" fmla="*/ 1108 w 1139"/>
                <a:gd name="T11" fmla="*/ 276 h 399"/>
                <a:gd name="T12" fmla="*/ 1099 w 1139"/>
                <a:gd name="T13" fmla="*/ 279 h 399"/>
                <a:gd name="T14" fmla="*/ 1088 w 1139"/>
                <a:gd name="T15" fmla="*/ 283 h 399"/>
                <a:gd name="T16" fmla="*/ 1079 w 1139"/>
                <a:gd name="T17" fmla="*/ 285 h 399"/>
                <a:gd name="T18" fmla="*/ 1079 w 1139"/>
                <a:gd name="T19" fmla="*/ 247 h 399"/>
                <a:gd name="T20" fmla="*/ 1075 w 1139"/>
                <a:gd name="T21" fmla="*/ 248 h 399"/>
                <a:gd name="T22" fmla="*/ 1058 w 1139"/>
                <a:gd name="T23" fmla="*/ 252 h 399"/>
                <a:gd name="T24" fmla="*/ 1037 w 1139"/>
                <a:gd name="T25" fmla="*/ 255 h 399"/>
                <a:gd name="T26" fmla="*/ 1011 w 1139"/>
                <a:gd name="T27" fmla="*/ 259 h 399"/>
                <a:gd name="T28" fmla="*/ 976 w 1139"/>
                <a:gd name="T29" fmla="*/ 263 h 399"/>
                <a:gd name="T30" fmla="*/ 957 w 1139"/>
                <a:gd name="T31" fmla="*/ 265 h 399"/>
                <a:gd name="T32" fmla="*/ 957 w 1139"/>
                <a:gd name="T33" fmla="*/ 228 h 399"/>
                <a:gd name="T34" fmla="*/ 921 w 1139"/>
                <a:gd name="T35" fmla="*/ 231 h 399"/>
                <a:gd name="T36" fmla="*/ 778 w 1139"/>
                <a:gd name="T37" fmla="*/ 239 h 399"/>
                <a:gd name="T38" fmla="*/ 777 w 1139"/>
                <a:gd name="T39" fmla="*/ 239 h 399"/>
                <a:gd name="T40" fmla="*/ 777 w 1139"/>
                <a:gd name="T41" fmla="*/ 201 h 399"/>
                <a:gd name="T42" fmla="*/ 725 w 1139"/>
                <a:gd name="T43" fmla="*/ 203 h 399"/>
                <a:gd name="T44" fmla="*/ 662 w 1139"/>
                <a:gd name="T45" fmla="*/ 205 h 399"/>
                <a:gd name="T46" fmla="*/ 615 w 1139"/>
                <a:gd name="T47" fmla="*/ 205 h 399"/>
                <a:gd name="T48" fmla="*/ 573 w 1139"/>
                <a:gd name="T49" fmla="*/ 206 h 399"/>
                <a:gd name="T50" fmla="*/ 560 w 1139"/>
                <a:gd name="T51" fmla="*/ 206 h 399"/>
                <a:gd name="T52" fmla="*/ 560 w 1139"/>
                <a:gd name="T53" fmla="*/ 168 h 399"/>
                <a:gd name="T54" fmla="*/ 533 w 1139"/>
                <a:gd name="T55" fmla="*/ 168 h 399"/>
                <a:gd name="T56" fmla="*/ 495 w 1139"/>
                <a:gd name="T57" fmla="*/ 168 h 399"/>
                <a:gd name="T58" fmla="*/ 459 w 1139"/>
                <a:gd name="T59" fmla="*/ 167 h 399"/>
                <a:gd name="T60" fmla="*/ 424 w 1139"/>
                <a:gd name="T61" fmla="*/ 166 h 399"/>
                <a:gd name="T62" fmla="*/ 390 w 1139"/>
                <a:gd name="T63" fmla="*/ 165 h 399"/>
                <a:gd name="T64" fmla="*/ 355 w 1139"/>
                <a:gd name="T65" fmla="*/ 164 h 399"/>
                <a:gd name="T66" fmla="*/ 348 w 1139"/>
                <a:gd name="T67" fmla="*/ 164 h 399"/>
                <a:gd name="T68" fmla="*/ 348 w 1139"/>
                <a:gd name="T69" fmla="*/ 126 h 399"/>
                <a:gd name="T70" fmla="*/ 320 w 1139"/>
                <a:gd name="T71" fmla="*/ 125 h 399"/>
                <a:gd name="T72" fmla="*/ 284 w 1139"/>
                <a:gd name="T73" fmla="*/ 123 h 399"/>
                <a:gd name="T74" fmla="*/ 247 w 1139"/>
                <a:gd name="T75" fmla="*/ 121 h 399"/>
                <a:gd name="T76" fmla="*/ 207 w 1139"/>
                <a:gd name="T77" fmla="*/ 118 h 399"/>
                <a:gd name="T78" fmla="*/ 163 w 1139"/>
                <a:gd name="T79" fmla="*/ 114 h 399"/>
                <a:gd name="T80" fmla="*/ 163 w 1139"/>
                <a:gd name="T81" fmla="*/ 77 h 399"/>
                <a:gd name="T82" fmla="*/ 44 w 1139"/>
                <a:gd name="T83" fmla="*/ 59 h 399"/>
                <a:gd name="T84" fmla="*/ 44 w 1139"/>
                <a:gd name="T85" fmla="*/ 21 h 399"/>
                <a:gd name="T86" fmla="*/ 0 w 1139"/>
                <a:gd name="T87" fmla="*/ 0 h 399"/>
                <a:gd name="T88" fmla="*/ 0 w 1139"/>
                <a:gd name="T89" fmla="*/ 99 h 399"/>
                <a:gd name="T90" fmla="*/ 726 w 1139"/>
                <a:gd name="T91" fmla="*/ 333 h 399"/>
                <a:gd name="T92" fmla="*/ 1122 w 1139"/>
                <a:gd name="T9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9" h="399">
                  <a:moveTo>
                    <a:pt x="1122" y="399"/>
                  </a:moveTo>
                  <a:cubicBezTo>
                    <a:pt x="1122" y="264"/>
                    <a:pt x="1122" y="264"/>
                    <a:pt x="1122" y="264"/>
                  </a:cubicBezTo>
                  <a:cubicBezTo>
                    <a:pt x="1122" y="265"/>
                    <a:pt x="1122" y="265"/>
                    <a:pt x="1122" y="265"/>
                  </a:cubicBezTo>
                  <a:cubicBezTo>
                    <a:pt x="1122" y="266"/>
                    <a:pt x="1120" y="267"/>
                    <a:pt x="1119" y="269"/>
                  </a:cubicBezTo>
                  <a:cubicBezTo>
                    <a:pt x="1118" y="270"/>
                    <a:pt x="1117" y="271"/>
                    <a:pt x="1115" y="272"/>
                  </a:cubicBezTo>
                  <a:cubicBezTo>
                    <a:pt x="1113" y="273"/>
                    <a:pt x="1111" y="275"/>
                    <a:pt x="1108" y="276"/>
                  </a:cubicBezTo>
                  <a:cubicBezTo>
                    <a:pt x="1106" y="277"/>
                    <a:pt x="1103" y="278"/>
                    <a:pt x="1099" y="279"/>
                  </a:cubicBezTo>
                  <a:cubicBezTo>
                    <a:pt x="1096" y="280"/>
                    <a:pt x="1092" y="282"/>
                    <a:pt x="1088" y="283"/>
                  </a:cubicBezTo>
                  <a:cubicBezTo>
                    <a:pt x="1085" y="283"/>
                    <a:pt x="1083" y="284"/>
                    <a:pt x="1079" y="285"/>
                  </a:cubicBezTo>
                  <a:cubicBezTo>
                    <a:pt x="1079" y="247"/>
                    <a:pt x="1079" y="247"/>
                    <a:pt x="1079" y="247"/>
                  </a:cubicBezTo>
                  <a:cubicBezTo>
                    <a:pt x="1078" y="247"/>
                    <a:pt x="1076" y="248"/>
                    <a:pt x="1075" y="248"/>
                  </a:cubicBezTo>
                  <a:cubicBezTo>
                    <a:pt x="1069" y="249"/>
                    <a:pt x="1064" y="251"/>
                    <a:pt x="1058" y="252"/>
                  </a:cubicBezTo>
                  <a:cubicBezTo>
                    <a:pt x="1051" y="253"/>
                    <a:pt x="1044" y="254"/>
                    <a:pt x="1037" y="255"/>
                  </a:cubicBezTo>
                  <a:cubicBezTo>
                    <a:pt x="1029" y="257"/>
                    <a:pt x="1020" y="258"/>
                    <a:pt x="1011" y="259"/>
                  </a:cubicBezTo>
                  <a:cubicBezTo>
                    <a:pt x="1000" y="261"/>
                    <a:pt x="988" y="262"/>
                    <a:pt x="976" y="263"/>
                  </a:cubicBezTo>
                  <a:cubicBezTo>
                    <a:pt x="970" y="264"/>
                    <a:pt x="963" y="265"/>
                    <a:pt x="957" y="265"/>
                  </a:cubicBezTo>
                  <a:cubicBezTo>
                    <a:pt x="957" y="228"/>
                    <a:pt x="957" y="228"/>
                    <a:pt x="957" y="228"/>
                  </a:cubicBezTo>
                  <a:cubicBezTo>
                    <a:pt x="945" y="229"/>
                    <a:pt x="934" y="230"/>
                    <a:pt x="921" y="231"/>
                  </a:cubicBezTo>
                  <a:cubicBezTo>
                    <a:pt x="879" y="234"/>
                    <a:pt x="830" y="237"/>
                    <a:pt x="778" y="239"/>
                  </a:cubicBezTo>
                  <a:cubicBezTo>
                    <a:pt x="777" y="239"/>
                    <a:pt x="777" y="239"/>
                    <a:pt x="777" y="239"/>
                  </a:cubicBezTo>
                  <a:cubicBezTo>
                    <a:pt x="777" y="201"/>
                    <a:pt x="777" y="201"/>
                    <a:pt x="777" y="201"/>
                  </a:cubicBezTo>
                  <a:cubicBezTo>
                    <a:pt x="760" y="202"/>
                    <a:pt x="743" y="203"/>
                    <a:pt x="725" y="203"/>
                  </a:cubicBezTo>
                  <a:cubicBezTo>
                    <a:pt x="705" y="204"/>
                    <a:pt x="684" y="204"/>
                    <a:pt x="662" y="205"/>
                  </a:cubicBezTo>
                  <a:cubicBezTo>
                    <a:pt x="647" y="205"/>
                    <a:pt x="631" y="205"/>
                    <a:pt x="615" y="205"/>
                  </a:cubicBezTo>
                  <a:cubicBezTo>
                    <a:pt x="601" y="206"/>
                    <a:pt x="587" y="206"/>
                    <a:pt x="573" y="206"/>
                  </a:cubicBezTo>
                  <a:cubicBezTo>
                    <a:pt x="568" y="206"/>
                    <a:pt x="564" y="206"/>
                    <a:pt x="560" y="206"/>
                  </a:cubicBezTo>
                  <a:cubicBezTo>
                    <a:pt x="560" y="168"/>
                    <a:pt x="560" y="168"/>
                    <a:pt x="560" y="168"/>
                  </a:cubicBezTo>
                  <a:cubicBezTo>
                    <a:pt x="551" y="168"/>
                    <a:pt x="542" y="168"/>
                    <a:pt x="533" y="168"/>
                  </a:cubicBezTo>
                  <a:cubicBezTo>
                    <a:pt x="520" y="168"/>
                    <a:pt x="508" y="168"/>
                    <a:pt x="495" y="168"/>
                  </a:cubicBezTo>
                  <a:cubicBezTo>
                    <a:pt x="483" y="168"/>
                    <a:pt x="471" y="167"/>
                    <a:pt x="459" y="167"/>
                  </a:cubicBezTo>
                  <a:cubicBezTo>
                    <a:pt x="448" y="167"/>
                    <a:pt x="436" y="167"/>
                    <a:pt x="424" y="166"/>
                  </a:cubicBezTo>
                  <a:cubicBezTo>
                    <a:pt x="413" y="166"/>
                    <a:pt x="401" y="166"/>
                    <a:pt x="390" y="165"/>
                  </a:cubicBezTo>
                  <a:cubicBezTo>
                    <a:pt x="378" y="165"/>
                    <a:pt x="366" y="165"/>
                    <a:pt x="355" y="164"/>
                  </a:cubicBezTo>
                  <a:cubicBezTo>
                    <a:pt x="353" y="164"/>
                    <a:pt x="350" y="164"/>
                    <a:pt x="348" y="164"/>
                  </a:cubicBezTo>
                  <a:cubicBezTo>
                    <a:pt x="348" y="126"/>
                    <a:pt x="348" y="126"/>
                    <a:pt x="348" y="126"/>
                  </a:cubicBezTo>
                  <a:cubicBezTo>
                    <a:pt x="338" y="126"/>
                    <a:pt x="329" y="125"/>
                    <a:pt x="320" y="125"/>
                  </a:cubicBezTo>
                  <a:cubicBezTo>
                    <a:pt x="308" y="124"/>
                    <a:pt x="296" y="124"/>
                    <a:pt x="284" y="123"/>
                  </a:cubicBezTo>
                  <a:cubicBezTo>
                    <a:pt x="272" y="122"/>
                    <a:pt x="259" y="122"/>
                    <a:pt x="247" y="121"/>
                  </a:cubicBezTo>
                  <a:cubicBezTo>
                    <a:pt x="234" y="120"/>
                    <a:pt x="220" y="119"/>
                    <a:pt x="207" y="118"/>
                  </a:cubicBezTo>
                  <a:cubicBezTo>
                    <a:pt x="192" y="117"/>
                    <a:pt x="177" y="116"/>
                    <a:pt x="163" y="114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13" y="72"/>
                    <a:pt x="72" y="66"/>
                    <a:pt x="44" y="59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228"/>
                    <a:pt x="328" y="293"/>
                    <a:pt x="726" y="333"/>
                  </a:cubicBezTo>
                  <a:cubicBezTo>
                    <a:pt x="1139" y="374"/>
                    <a:pt x="1117" y="385"/>
                    <a:pt x="1122" y="399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4" name="Freeform 291"/>
            <p:cNvSpPr/>
            <p:nvPr/>
          </p:nvSpPr>
          <p:spPr bwMode="auto">
            <a:xfrm>
              <a:off x="5937863" y="5597104"/>
              <a:ext cx="5246" cy="0"/>
            </a:xfrm>
            <a:custGeom>
              <a:avLst/>
              <a:gdLst>
                <a:gd name="T0" fmla="*/ 3 w 3"/>
                <a:gd name="T1" fmla="*/ 2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5" name="Freeform 292"/>
            <p:cNvSpPr/>
            <p:nvPr/>
          </p:nvSpPr>
          <p:spPr bwMode="auto">
            <a:xfrm>
              <a:off x="5816447" y="55281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6" name="Freeform 293"/>
            <p:cNvSpPr/>
            <p:nvPr/>
          </p:nvSpPr>
          <p:spPr bwMode="auto">
            <a:xfrm>
              <a:off x="5816447" y="5528152"/>
              <a:ext cx="0" cy="14240"/>
            </a:xfrm>
            <a:custGeom>
              <a:avLst/>
              <a:gdLst>
                <a:gd name="T0" fmla="*/ 0 h 8"/>
                <a:gd name="T1" fmla="*/ 0 h 8"/>
                <a:gd name="T2" fmla="*/ 8 h 8"/>
                <a:gd name="T3" fmla="*/ 8 h 8"/>
                <a:gd name="T4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7" name="Freeform 294"/>
            <p:cNvSpPr/>
            <p:nvPr/>
          </p:nvSpPr>
          <p:spPr bwMode="auto">
            <a:xfrm>
              <a:off x="6942165" y="5535647"/>
              <a:ext cx="0" cy="8994"/>
            </a:xfrm>
            <a:custGeom>
              <a:avLst/>
              <a:gdLst>
                <a:gd name="T0" fmla="*/ 0 h 5"/>
                <a:gd name="T1" fmla="*/ 5 h 5"/>
                <a:gd name="T2" fmla="*/ 5 h 5"/>
                <a:gd name="T3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8" name="Freeform 296"/>
            <p:cNvSpPr/>
            <p:nvPr/>
          </p:nvSpPr>
          <p:spPr bwMode="auto">
            <a:xfrm>
              <a:off x="5816447" y="551765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9" name="Freeform 303"/>
            <p:cNvSpPr/>
            <p:nvPr/>
          </p:nvSpPr>
          <p:spPr bwMode="auto">
            <a:xfrm>
              <a:off x="6651367" y="5496674"/>
              <a:ext cx="1499" cy="11992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1 w 1"/>
                <a:gd name="T5" fmla="*/ 7 h 7"/>
                <a:gd name="T6" fmla="*/ 1 w 1"/>
                <a:gd name="T7" fmla="*/ 1 h 7"/>
                <a:gd name="T8" fmla="*/ 0 w 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0" name="Freeform 304"/>
            <p:cNvSpPr/>
            <p:nvPr/>
          </p:nvSpPr>
          <p:spPr bwMode="auto">
            <a:xfrm>
              <a:off x="6642374" y="5489179"/>
              <a:ext cx="8994" cy="28480"/>
            </a:xfrm>
            <a:custGeom>
              <a:avLst/>
              <a:gdLst>
                <a:gd name="T0" fmla="*/ 4 w 5"/>
                <a:gd name="T1" fmla="*/ 0 h 16"/>
                <a:gd name="T2" fmla="*/ 0 w 5"/>
                <a:gd name="T3" fmla="*/ 10 h 16"/>
                <a:gd name="T4" fmla="*/ 0 w 5"/>
                <a:gd name="T5" fmla="*/ 16 h 16"/>
                <a:gd name="T6" fmla="*/ 4 w 5"/>
                <a:gd name="T7" fmla="*/ 7 h 16"/>
                <a:gd name="T8" fmla="*/ 5 w 5"/>
                <a:gd name="T9" fmla="*/ 10 h 16"/>
                <a:gd name="T10" fmla="*/ 5 w 5"/>
                <a:gd name="T11" fmla="*/ 4 h 16"/>
                <a:gd name="T12" fmla="*/ 4 w 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">
                  <a:moveTo>
                    <a:pt x="4" y="0"/>
                  </a:moveTo>
                  <a:cubicBezTo>
                    <a:pt x="4" y="0"/>
                    <a:pt x="2" y="4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4" y="7"/>
                    <a:pt x="4" y="7"/>
                  </a:cubicBezTo>
                  <a:cubicBezTo>
                    <a:pt x="4" y="7"/>
                    <a:pt x="4" y="8"/>
                    <a:pt x="5" y="1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2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1" name="Freeform 305"/>
            <p:cNvSpPr/>
            <p:nvPr/>
          </p:nvSpPr>
          <p:spPr bwMode="auto">
            <a:xfrm>
              <a:off x="6367315" y="5487680"/>
              <a:ext cx="1499" cy="19486"/>
            </a:xfrm>
            <a:custGeom>
              <a:avLst/>
              <a:gdLst>
                <a:gd name="T0" fmla="*/ 1 w 1"/>
                <a:gd name="T1" fmla="*/ 0 h 11"/>
                <a:gd name="T2" fmla="*/ 0 w 1"/>
                <a:gd name="T3" fmla="*/ 4 h 11"/>
                <a:gd name="T4" fmla="*/ 0 w 1"/>
                <a:gd name="T5" fmla="*/ 11 h 11"/>
                <a:gd name="T6" fmla="*/ 1 w 1"/>
                <a:gd name="T7" fmla="*/ 7 h 11"/>
                <a:gd name="T8" fmla="*/ 1 w 1"/>
                <a:gd name="T9" fmla="*/ 9 h 11"/>
                <a:gd name="T10" fmla="*/ 1 w 1"/>
                <a:gd name="T11" fmla="*/ 3 h 11"/>
                <a:gd name="T12" fmla="*/ 1 w 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8"/>
                    <a:pt x="1" y="7"/>
                    <a:pt x="1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2" name="Freeform 307"/>
            <p:cNvSpPr/>
            <p:nvPr/>
          </p:nvSpPr>
          <p:spPr bwMode="auto">
            <a:xfrm>
              <a:off x="5940861" y="5597104"/>
              <a:ext cx="11242" cy="0"/>
            </a:xfrm>
            <a:custGeom>
              <a:avLst/>
              <a:gdLst>
                <a:gd name="T0" fmla="*/ 6 w 6"/>
                <a:gd name="T1" fmla="*/ 0 w 6"/>
                <a:gd name="T2" fmla="*/ 1 w 6"/>
                <a:gd name="T3" fmla="*/ 6 w 6"/>
                <a:gd name="T4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03" name="椭圆 302"/>
          <p:cNvSpPr/>
          <p:nvPr/>
        </p:nvSpPr>
        <p:spPr>
          <a:xfrm>
            <a:off x="4209202" y="4736722"/>
            <a:ext cx="1050661" cy="284094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69000"/>
                </a:schemeClr>
              </a:gs>
              <a:gs pos="0">
                <a:schemeClr val="tx1">
                  <a:lumMod val="95000"/>
                  <a:lumOff val="5000"/>
                  <a:alpha val="0"/>
                </a:schemeClr>
              </a:gs>
            </a:gsLst>
            <a:lin ang="480000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45327" y="1541080"/>
            <a:ext cx="368489" cy="368603"/>
            <a:chOff x="4060435" y="1913471"/>
            <a:chExt cx="491319" cy="491319"/>
          </a:xfrm>
        </p:grpSpPr>
        <p:sp>
          <p:nvSpPr>
            <p:cNvPr id="308" name="椭圆 307"/>
            <p:cNvSpPr/>
            <p:nvPr/>
          </p:nvSpPr>
          <p:spPr>
            <a:xfrm>
              <a:off x="4060435" y="1913471"/>
              <a:ext cx="491319" cy="491319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9" name="加号 308"/>
            <p:cNvSpPr/>
            <p:nvPr/>
          </p:nvSpPr>
          <p:spPr>
            <a:xfrm>
              <a:off x="4190378" y="2036324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1"/>
          <p:cNvGrpSpPr/>
          <p:nvPr/>
        </p:nvGrpSpPr>
        <p:grpSpPr>
          <a:xfrm>
            <a:off x="6305498" y="1505461"/>
            <a:ext cx="368489" cy="368603"/>
            <a:chOff x="7790956" y="1526586"/>
            <a:chExt cx="491319" cy="491319"/>
          </a:xfrm>
        </p:grpSpPr>
        <p:sp>
          <p:nvSpPr>
            <p:cNvPr id="311" name="椭圆 310"/>
            <p:cNvSpPr/>
            <p:nvPr/>
          </p:nvSpPr>
          <p:spPr>
            <a:xfrm>
              <a:off x="7790956" y="1526586"/>
              <a:ext cx="491319" cy="491319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  <a:effectLst>
              <a:outerShdw blurRad="203200" dist="63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2" name="加号 311"/>
            <p:cNvSpPr/>
            <p:nvPr/>
          </p:nvSpPr>
          <p:spPr>
            <a:xfrm>
              <a:off x="7916575" y="1633687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4"/>
          <p:cNvGrpSpPr/>
          <p:nvPr/>
        </p:nvGrpSpPr>
        <p:grpSpPr>
          <a:xfrm>
            <a:off x="3173146" y="4031749"/>
            <a:ext cx="368489" cy="368603"/>
            <a:chOff x="4230861" y="5233338"/>
            <a:chExt cx="491319" cy="491319"/>
          </a:xfrm>
        </p:grpSpPr>
        <p:sp>
          <p:nvSpPr>
            <p:cNvPr id="317" name="椭圆 316"/>
            <p:cNvSpPr/>
            <p:nvPr/>
          </p:nvSpPr>
          <p:spPr>
            <a:xfrm>
              <a:off x="4230861" y="5233338"/>
              <a:ext cx="491319" cy="491319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8" name="加号 317"/>
            <p:cNvSpPr/>
            <p:nvPr/>
          </p:nvSpPr>
          <p:spPr>
            <a:xfrm>
              <a:off x="4341294" y="5370262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219" name="文本框 2"/>
          <p:cNvSpPr/>
          <p:nvPr/>
        </p:nvSpPr>
        <p:spPr>
          <a:xfrm>
            <a:off x="1586865" y="1217295"/>
            <a:ext cx="894080" cy="30670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lstStyle/>
          <a:p>
            <a:r>
              <a:rPr lang="zh-CN" altLang="en-US" sz="1400" b="1" dirty="0">
                <a:solidFill>
                  <a:srgbClr val="0A0B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热线来电</a:t>
            </a:r>
          </a:p>
        </p:txBody>
      </p:sp>
      <p:sp>
        <p:nvSpPr>
          <p:cNvPr id="9220" name="文本框 4"/>
          <p:cNvSpPr/>
          <p:nvPr/>
        </p:nvSpPr>
        <p:spPr>
          <a:xfrm>
            <a:off x="1586865" y="1559560"/>
            <a:ext cx="1249680" cy="30670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lstStyle/>
          <a:p>
            <a:r>
              <a:rPr lang="zh-CN" altLang="en-US" sz="1400" b="1" dirty="0">
                <a:solidFill>
                  <a:srgbClr val="0A0B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首次电话邀约</a:t>
            </a:r>
          </a:p>
        </p:txBody>
      </p:sp>
      <p:sp>
        <p:nvSpPr>
          <p:cNvPr id="9221" name="文本框 6"/>
          <p:cNvSpPr/>
          <p:nvPr/>
        </p:nvSpPr>
        <p:spPr>
          <a:xfrm>
            <a:off x="1586865" y="1888173"/>
            <a:ext cx="1249680" cy="30670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lstStyle/>
          <a:p>
            <a:r>
              <a:rPr lang="zh-CN" altLang="en-US" sz="1400" b="1" dirty="0">
                <a:solidFill>
                  <a:srgbClr val="0A0B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再次电话邀约</a:t>
            </a:r>
          </a:p>
        </p:txBody>
      </p:sp>
      <p:sp>
        <p:nvSpPr>
          <p:cNvPr id="9222" name="文本框 7"/>
          <p:cNvSpPr/>
          <p:nvPr/>
        </p:nvSpPr>
        <p:spPr>
          <a:xfrm>
            <a:off x="1586865" y="2313940"/>
            <a:ext cx="1249680" cy="30670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lstStyle/>
          <a:p>
            <a:r>
              <a:rPr lang="zh-CN" altLang="en-US" sz="1400" b="1" dirty="0">
                <a:solidFill>
                  <a:srgbClr val="0A0B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多次电话邀约</a:t>
            </a:r>
          </a:p>
        </p:txBody>
      </p:sp>
      <p:sp>
        <p:nvSpPr>
          <p:cNvPr id="16" name="文本框 3"/>
          <p:cNvSpPr/>
          <p:nvPr/>
        </p:nvSpPr>
        <p:spPr>
          <a:xfrm>
            <a:off x="1547495" y="3498215"/>
            <a:ext cx="2532380" cy="3067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r>
              <a:rPr lang="zh-CN" altLang="en-US" sz="1400" b="1" dirty="0">
                <a:solidFill>
                  <a:srgbClr val="0A0B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讲座电话邀约</a:t>
            </a:r>
          </a:p>
        </p:txBody>
      </p:sp>
      <p:sp>
        <p:nvSpPr>
          <p:cNvPr id="17" name="文本框 5"/>
          <p:cNvSpPr/>
          <p:nvPr/>
        </p:nvSpPr>
        <p:spPr>
          <a:xfrm>
            <a:off x="1547495" y="3764598"/>
            <a:ext cx="2813050" cy="3067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r>
              <a:rPr lang="zh-CN" altLang="en-US" sz="1400" b="1" dirty="0">
                <a:solidFill>
                  <a:srgbClr val="0A0B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咨询会电话邀约</a:t>
            </a:r>
          </a:p>
        </p:txBody>
      </p:sp>
      <p:sp>
        <p:nvSpPr>
          <p:cNvPr id="18" name="文本框 8"/>
          <p:cNvSpPr/>
          <p:nvPr/>
        </p:nvSpPr>
        <p:spPr>
          <a:xfrm>
            <a:off x="1547495" y="4022725"/>
            <a:ext cx="2778125" cy="3067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r>
              <a:rPr lang="zh-CN" altLang="en-US" sz="1400" b="1" dirty="0">
                <a:solidFill>
                  <a:srgbClr val="0A0B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试听课电话邀约</a:t>
            </a:r>
          </a:p>
        </p:txBody>
      </p:sp>
      <p:sp>
        <p:nvSpPr>
          <p:cNvPr id="9226" name="文本框 9"/>
          <p:cNvSpPr/>
          <p:nvPr/>
        </p:nvSpPr>
        <p:spPr>
          <a:xfrm>
            <a:off x="1545590" y="4314508"/>
            <a:ext cx="3159125" cy="3067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r>
              <a:rPr lang="zh-CN" altLang="en-US" sz="1400" b="1" dirty="0">
                <a:solidFill>
                  <a:srgbClr val="0A0B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其他活动电话邀约</a:t>
            </a:r>
          </a:p>
        </p:txBody>
      </p:sp>
      <p:sp>
        <p:nvSpPr>
          <p:cNvPr id="9227" name="文本框 10"/>
          <p:cNvSpPr/>
          <p:nvPr/>
        </p:nvSpPr>
        <p:spPr>
          <a:xfrm>
            <a:off x="6820218" y="1505585"/>
            <a:ext cx="1249680" cy="30670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0A0B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男生电话邀约</a:t>
            </a:r>
          </a:p>
        </p:txBody>
      </p:sp>
      <p:sp>
        <p:nvSpPr>
          <p:cNvPr id="9228" name="文本框 11"/>
          <p:cNvSpPr/>
          <p:nvPr/>
        </p:nvSpPr>
        <p:spPr>
          <a:xfrm>
            <a:off x="6820535" y="1909128"/>
            <a:ext cx="1249680" cy="30670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0A0B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女生电话邀约</a:t>
            </a:r>
          </a:p>
        </p:txBody>
      </p:sp>
      <p:grpSp>
        <p:nvGrpSpPr>
          <p:cNvPr id="25" name="组合 1"/>
          <p:cNvGrpSpPr/>
          <p:nvPr/>
        </p:nvGrpSpPr>
        <p:grpSpPr>
          <a:xfrm>
            <a:off x="5980378" y="3290446"/>
            <a:ext cx="368489" cy="368603"/>
            <a:chOff x="7790956" y="1526586"/>
            <a:chExt cx="491319" cy="491319"/>
          </a:xfrm>
        </p:grpSpPr>
        <p:sp>
          <p:nvSpPr>
            <p:cNvPr id="26" name="椭圆 25"/>
            <p:cNvSpPr/>
            <p:nvPr/>
          </p:nvSpPr>
          <p:spPr>
            <a:xfrm>
              <a:off x="7790956" y="1526586"/>
              <a:ext cx="491319" cy="491319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  <a:effectLst>
              <a:outerShdw blurRad="203200" dist="63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加号 26"/>
            <p:cNvSpPr/>
            <p:nvPr/>
          </p:nvSpPr>
          <p:spPr>
            <a:xfrm>
              <a:off x="7916575" y="1633687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18" name="文本框 10"/>
          <p:cNvSpPr/>
          <p:nvPr/>
        </p:nvSpPr>
        <p:spPr>
          <a:xfrm>
            <a:off x="6497003" y="3070225"/>
            <a:ext cx="894080" cy="30670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0A0B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电话呼入</a:t>
            </a:r>
          </a:p>
        </p:txBody>
      </p:sp>
      <p:sp>
        <p:nvSpPr>
          <p:cNvPr id="304" name="文本框 11"/>
          <p:cNvSpPr/>
          <p:nvPr/>
        </p:nvSpPr>
        <p:spPr>
          <a:xfrm>
            <a:off x="6496685" y="3936048"/>
            <a:ext cx="894080" cy="30670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0A0B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电话呼出</a:t>
            </a:r>
          </a:p>
        </p:txBody>
      </p:sp>
      <p:sp>
        <p:nvSpPr>
          <p:cNvPr id="305" name="文本框 304"/>
          <p:cNvSpPr txBox="1"/>
          <p:nvPr/>
        </p:nvSpPr>
        <p:spPr>
          <a:xfrm>
            <a:off x="1066800" y="7620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类型</a:t>
            </a:r>
            <a:endParaRPr lang="zh-CN" altLang="en-US"/>
          </a:p>
        </p:txBody>
      </p:sp>
      <p:sp>
        <p:nvSpPr>
          <p:cNvPr id="306" name="文本框 305"/>
          <p:cNvSpPr txBox="1"/>
          <p:nvPr/>
        </p:nvSpPr>
        <p:spPr>
          <a:xfrm>
            <a:off x="6204585" y="3359150"/>
            <a:ext cx="2540000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905" indent="-359410">
              <a:lnSpc>
                <a:spcPct val="90000"/>
              </a:lnSpc>
              <a:buNone/>
            </a:pPr>
            <a:r>
              <a:rPr lang="en-US" altLang="zh-CN" sz="1200" b="1" dirty="0">
                <a:solidFill>
                  <a:srgbClr val="0A0B0B"/>
                </a:solidFill>
                <a:sym typeface="+mn-ea"/>
              </a:rPr>
              <a:t>    </a:t>
            </a:r>
            <a:r>
              <a:rPr lang="zh-CN" altLang="en-US" sz="1200" b="1" dirty="0">
                <a:solidFill>
                  <a:srgbClr val="0A0B0B"/>
                </a:solidFill>
                <a:sym typeface="+mn-ea"/>
              </a:rPr>
              <a:t>A、为什么会打电话进来？</a:t>
            </a:r>
            <a:endParaRPr lang="zh-CN" altLang="en-US" sz="1200" b="1" dirty="0">
              <a:solidFill>
                <a:srgbClr val="0A0B0B"/>
              </a:solidFill>
            </a:endParaRPr>
          </a:p>
          <a:p>
            <a:pPr marL="1905" indent="-359410">
              <a:lnSpc>
                <a:spcPct val="90000"/>
              </a:lnSpc>
              <a:buNone/>
            </a:pPr>
            <a:r>
              <a:rPr lang="zh-CN" altLang="en-US" sz="1200" b="1" dirty="0">
                <a:solidFill>
                  <a:srgbClr val="0A0B0B"/>
                </a:solidFill>
                <a:sym typeface="+mn-ea"/>
              </a:rPr>
              <a:t>    B、他有什么样的需求？</a:t>
            </a:r>
            <a:endParaRPr lang="zh-CN" altLang="en-US" sz="1200" b="1" dirty="0">
              <a:solidFill>
                <a:srgbClr val="0A0B0B"/>
              </a:solidFill>
            </a:endParaRPr>
          </a:p>
          <a:p>
            <a:pPr marL="1905" indent="-359410">
              <a:lnSpc>
                <a:spcPct val="90000"/>
              </a:lnSpc>
              <a:buNone/>
            </a:pPr>
            <a:r>
              <a:rPr lang="zh-CN" altLang="en-US" sz="1200" b="1" dirty="0">
                <a:solidFill>
                  <a:srgbClr val="0A0B0B"/>
                </a:solidFill>
                <a:sym typeface="+mn-ea"/>
              </a:rPr>
              <a:t>    C、为什么要寻求你的帮助？</a:t>
            </a:r>
            <a:endParaRPr lang="zh-CN" altLang="en-US" sz="1200" b="1"/>
          </a:p>
        </p:txBody>
      </p:sp>
      <p:sp>
        <p:nvSpPr>
          <p:cNvPr id="307" name="文本框 306"/>
          <p:cNvSpPr txBox="1"/>
          <p:nvPr/>
        </p:nvSpPr>
        <p:spPr>
          <a:xfrm>
            <a:off x="6106795" y="4234180"/>
            <a:ext cx="2908300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905" indent="-359410">
              <a:lnSpc>
                <a:spcPct val="90000"/>
              </a:lnSpc>
              <a:buNone/>
            </a:pPr>
            <a:r>
              <a:rPr lang="en-US" altLang="zh-CN" sz="1200" b="1" dirty="0">
                <a:solidFill>
                  <a:srgbClr val="0A0B0B"/>
                </a:solidFill>
                <a:sym typeface="+mn-ea"/>
              </a:rPr>
              <a:t>    </a:t>
            </a:r>
            <a:r>
              <a:rPr lang="zh-CN" altLang="en-US" sz="1200" b="1" dirty="0">
                <a:solidFill>
                  <a:srgbClr val="0A0B0B"/>
                </a:solidFill>
                <a:sym typeface="+mn-ea"/>
              </a:rPr>
              <a:t>1、通过有效的开场谈话吸引学生。</a:t>
            </a:r>
            <a:endParaRPr lang="zh-CN" altLang="en-US" sz="1200" b="1" dirty="0">
              <a:solidFill>
                <a:srgbClr val="0A0B0B"/>
              </a:solidFill>
            </a:endParaRPr>
          </a:p>
          <a:p>
            <a:pPr marL="1905" indent="-359410">
              <a:lnSpc>
                <a:spcPct val="90000"/>
              </a:lnSpc>
              <a:buNone/>
            </a:pPr>
            <a:r>
              <a:rPr lang="zh-CN" altLang="en-US" sz="1200" b="1" dirty="0">
                <a:solidFill>
                  <a:srgbClr val="0A0B0B"/>
                </a:solidFill>
                <a:sym typeface="+mn-ea"/>
              </a:rPr>
              <a:t>    2、探寻学生需求。</a:t>
            </a:r>
            <a:endParaRPr lang="zh-CN" altLang="en-US" sz="1200" b="1" dirty="0">
              <a:solidFill>
                <a:srgbClr val="0A0B0B"/>
              </a:solidFill>
            </a:endParaRPr>
          </a:p>
          <a:p>
            <a:pPr marL="1905" indent="-359410">
              <a:lnSpc>
                <a:spcPct val="90000"/>
              </a:lnSpc>
              <a:buNone/>
            </a:pPr>
            <a:r>
              <a:rPr lang="zh-CN" altLang="en-US" sz="1200" b="1" dirty="0">
                <a:solidFill>
                  <a:srgbClr val="0A0B0B"/>
                </a:solidFill>
                <a:sym typeface="+mn-ea"/>
              </a:rPr>
              <a:t>    3、简明扼要的介绍课程。</a:t>
            </a:r>
            <a:endParaRPr lang="zh-CN" altLang="en-US" sz="1200" b="1" dirty="0">
              <a:solidFill>
                <a:srgbClr val="0A0B0B"/>
              </a:solidFill>
            </a:endParaRPr>
          </a:p>
          <a:p>
            <a:pPr marL="1905" indent="-359410">
              <a:lnSpc>
                <a:spcPct val="90000"/>
              </a:lnSpc>
              <a:buNone/>
            </a:pPr>
            <a:r>
              <a:rPr lang="zh-CN" altLang="en-US" sz="1200" b="1" dirty="0">
                <a:solidFill>
                  <a:srgbClr val="0A0B0B"/>
                </a:solidFill>
                <a:sym typeface="+mn-ea"/>
              </a:rPr>
              <a:t>    4、邀约面谈，推广课程。</a:t>
            </a:r>
            <a:endParaRPr lang="zh-CN" altLang="en-US" sz="1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9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9219" grpId="0" bldLvl="0"/>
      <p:bldP spid="9220" grpId="0" bldLvl="0"/>
      <p:bldP spid="9221" grpId="0" bldLvl="0"/>
      <p:bldP spid="9222" grpId="0" bldLvl="0"/>
      <p:bldP spid="16" grpId="0" bldLvl="0"/>
      <p:bldP spid="17" grpId="0" bldLvl="0"/>
      <p:bldP spid="18" grpId="0" bldLvl="0"/>
      <p:bldP spid="9226" grpId="0" bldLvl="0"/>
      <p:bldP spid="9227" grpId="0" bldLvl="0"/>
      <p:bldP spid="9228" grpId="0" bldLvl="0"/>
      <p:bldP spid="218" grpId="0" bldLvl="0"/>
      <p:bldP spid="304" grpId="0" bldLvl="0"/>
      <p:bldP spid="306" grpId="1"/>
      <p:bldP spid="30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1578" y="1026228"/>
            <a:ext cx="1967244" cy="19675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7369" y="833794"/>
            <a:ext cx="2230535" cy="2230922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4"/>
          <p:cNvSpPr txBox="1">
            <a:spLocks noChangeArrowheads="1"/>
          </p:cNvSpPr>
          <p:nvPr/>
        </p:nvSpPr>
        <p:spPr bwMode="auto">
          <a:xfrm>
            <a:off x="1393297" y="3231225"/>
            <a:ext cx="234026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lvl="0" algn="ctr"/>
            <a:r>
              <a:rPr lang="zh-CN" altLang="en-US" sz="2400" spc="75" dirty="0" smtClean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八个基本流程</a:t>
            </a:r>
            <a:endParaRPr lang="zh-CN" altLang="en-US" sz="2400" b="1" spc="75" dirty="0" smtClean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algn="ctr"/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24"/>
          <p:cNvGrpSpPr/>
          <p:nvPr/>
        </p:nvGrpSpPr>
        <p:grpSpPr>
          <a:xfrm>
            <a:off x="6284904" y="4264732"/>
            <a:ext cx="1026023" cy="1026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6" name="同心圆 1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127"/>
          <p:cNvGrpSpPr/>
          <p:nvPr/>
        </p:nvGrpSpPr>
        <p:grpSpPr>
          <a:xfrm>
            <a:off x="4758016" y="4606644"/>
            <a:ext cx="538351" cy="538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130"/>
          <p:cNvGrpSpPr/>
          <p:nvPr/>
        </p:nvGrpSpPr>
        <p:grpSpPr>
          <a:xfrm>
            <a:off x="5436689" y="4921761"/>
            <a:ext cx="746998" cy="7471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2" name="同心圆 1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133"/>
          <p:cNvGrpSpPr/>
          <p:nvPr/>
        </p:nvGrpSpPr>
        <p:grpSpPr>
          <a:xfrm>
            <a:off x="7758789" y="4731882"/>
            <a:ext cx="540868" cy="5409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5" name="同心圆 1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136"/>
          <p:cNvGrpSpPr/>
          <p:nvPr/>
        </p:nvGrpSpPr>
        <p:grpSpPr>
          <a:xfrm>
            <a:off x="766439" y="5040489"/>
            <a:ext cx="588755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8" name="同心圆 1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139"/>
          <p:cNvGrpSpPr/>
          <p:nvPr/>
        </p:nvGrpSpPr>
        <p:grpSpPr>
          <a:xfrm>
            <a:off x="3962506" y="4529853"/>
            <a:ext cx="252447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1" name="同心圆 1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142"/>
          <p:cNvGrpSpPr/>
          <p:nvPr/>
        </p:nvGrpSpPr>
        <p:grpSpPr>
          <a:xfrm>
            <a:off x="3181252" y="4327052"/>
            <a:ext cx="528983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4" name="同心圆 1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145"/>
          <p:cNvGrpSpPr/>
          <p:nvPr/>
        </p:nvGrpSpPr>
        <p:grpSpPr>
          <a:xfrm>
            <a:off x="8463984" y="3831665"/>
            <a:ext cx="1044954" cy="10451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7" name="同心圆 1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148"/>
          <p:cNvGrpSpPr/>
          <p:nvPr/>
        </p:nvGrpSpPr>
        <p:grpSpPr>
          <a:xfrm>
            <a:off x="4419627" y="4325144"/>
            <a:ext cx="223041" cy="2230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0" name="同心圆 1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51"/>
          <p:cNvGrpSpPr/>
          <p:nvPr/>
        </p:nvGrpSpPr>
        <p:grpSpPr>
          <a:xfrm>
            <a:off x="1943138" y="4706145"/>
            <a:ext cx="962576" cy="962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3" name="同心圆 1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54"/>
          <p:cNvGrpSpPr/>
          <p:nvPr/>
        </p:nvGrpSpPr>
        <p:grpSpPr>
          <a:xfrm>
            <a:off x="1275194" y="4606645"/>
            <a:ext cx="52010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6" name="同心圆 1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57"/>
          <p:cNvGrpSpPr/>
          <p:nvPr/>
        </p:nvGrpSpPr>
        <p:grpSpPr>
          <a:xfrm>
            <a:off x="291078" y="4921760"/>
            <a:ext cx="316822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9" name="同心圆 1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组合 160"/>
          <p:cNvGrpSpPr/>
          <p:nvPr/>
        </p:nvGrpSpPr>
        <p:grpSpPr>
          <a:xfrm>
            <a:off x="117144" y="4738452"/>
            <a:ext cx="158410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2" name="同心圆 1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164" name="直接连接符 163"/>
          <p:cNvCxnSpPr/>
          <p:nvPr/>
        </p:nvCxnSpPr>
        <p:spPr>
          <a:xfrm>
            <a:off x="5652135" y="988060"/>
            <a:ext cx="0" cy="342011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64"/>
          <p:cNvGrpSpPr/>
          <p:nvPr/>
        </p:nvGrpSpPr>
        <p:grpSpPr>
          <a:xfrm>
            <a:off x="5580112" y="1165886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166" name="椭圆 165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71"/>
          <p:cNvGrpSpPr/>
          <p:nvPr/>
        </p:nvGrpSpPr>
        <p:grpSpPr>
          <a:xfrm>
            <a:off x="5581382" y="1972259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173" name="椭圆 172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77"/>
          <p:cNvGrpSpPr/>
          <p:nvPr/>
        </p:nvGrpSpPr>
        <p:grpSpPr>
          <a:xfrm>
            <a:off x="5580112" y="2835147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179" name="椭圆 178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5824865" y="868735"/>
            <a:ext cx="1698003" cy="391414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话前准备</a:t>
            </a:r>
            <a:endParaRPr lang="en-US" altLang="zh-CN" sz="14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开场白</a:t>
            </a:r>
            <a:endParaRPr lang="en-US" altLang="zh-CN" sz="14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探需</a:t>
            </a:r>
            <a:endParaRPr lang="en-US" altLang="zh-CN" sz="14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介绍产品</a:t>
            </a:r>
            <a:endParaRPr lang="en-US" altLang="zh-CN" sz="14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针对性解答疑问</a:t>
            </a:r>
            <a:endParaRPr lang="en-US" altLang="zh-CN" sz="14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攻单</a:t>
            </a:r>
            <a:endParaRPr lang="zh-CN" altLang="en-US" sz="14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结束语</a:t>
            </a:r>
            <a:endParaRPr lang="zh-CN" altLang="en-US" sz="14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回访</a:t>
            </a:r>
            <a:endParaRPr lang="en-US" altLang="zh-CN" sz="1300" b="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sz="1300" b="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18865" y="1443852"/>
            <a:ext cx="488939" cy="120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7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1" name="组合 164"/>
          <p:cNvGrpSpPr/>
          <p:nvPr/>
        </p:nvGrpSpPr>
        <p:grpSpPr>
          <a:xfrm>
            <a:off x="5580747" y="1555141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22" name="椭圆 21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171"/>
          <p:cNvGrpSpPr/>
          <p:nvPr/>
        </p:nvGrpSpPr>
        <p:grpSpPr>
          <a:xfrm>
            <a:off x="5580112" y="2411044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25" name="椭圆 24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177"/>
          <p:cNvGrpSpPr/>
          <p:nvPr/>
        </p:nvGrpSpPr>
        <p:grpSpPr>
          <a:xfrm>
            <a:off x="5580112" y="3260597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28" name="椭圆 27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177"/>
          <p:cNvGrpSpPr/>
          <p:nvPr/>
        </p:nvGrpSpPr>
        <p:grpSpPr>
          <a:xfrm>
            <a:off x="5582017" y="3701922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31" name="椭圆 30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3" name="组合 177"/>
          <p:cNvGrpSpPr/>
          <p:nvPr/>
        </p:nvGrpSpPr>
        <p:grpSpPr>
          <a:xfrm>
            <a:off x="5580112" y="4098797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34" name="椭圆 33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23" presetClass="entr" presetSubtype="3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700"/>
                            </p:stCondLst>
                            <p:childTnLst>
                              <p:par>
                                <p:cTn id="136" presetID="23" presetClass="entr" presetSubtype="3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400"/>
                            </p:stCondLst>
                            <p:childTnLst>
                              <p:par>
                                <p:cTn id="141" presetID="23" presetClass="entr" presetSubtype="3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100"/>
                            </p:stCondLst>
                            <p:childTnLst>
                              <p:par>
                                <p:cTn id="146" presetID="23" presetClass="entr" presetSubtype="3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800"/>
                            </p:stCondLst>
                            <p:childTnLst>
                              <p:par>
                                <p:cTn id="151" presetID="23" presetClass="entr" presetSubtype="3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500"/>
                            </p:stCondLst>
                            <p:childTnLst>
                              <p:par>
                                <p:cTn id="156" presetID="23" presetClass="entr" presetSubtype="3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2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ldLvl="0" animBg="1"/>
      <p:bldP spid="187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1634734" y="1708448"/>
            <a:ext cx="2073170" cy="849371"/>
          </a:xfrm>
          <a:prstGeom prst="roundRect">
            <a:avLst/>
          </a:prstGeom>
          <a:solidFill>
            <a:srgbClr val="123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34734" y="3127330"/>
            <a:ext cx="2073170" cy="849371"/>
            <a:chOff x="4304043" y="1286668"/>
            <a:chExt cx="3837944" cy="2757793"/>
          </a:xfrm>
          <a:solidFill>
            <a:schemeClr val="bg1">
              <a:lumMod val="65000"/>
            </a:schemeClr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" name="圆角矩形 1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78650" y="1624990"/>
            <a:ext cx="2408696" cy="986834"/>
            <a:chOff x="4304043" y="1286668"/>
            <a:chExt cx="3837944" cy="2757793"/>
          </a:xfr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75000"/>
                </a:sysClr>
              </a:gs>
            </a:gsLst>
            <a:lin ang="0" scaled="0"/>
          </a:gra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" name="圆角矩形 16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2785" y="3043872"/>
            <a:ext cx="2408696" cy="986834"/>
            <a:chOff x="4304043" y="1286668"/>
            <a:chExt cx="3837944" cy="2757793"/>
          </a:xfrm>
          <a:solidFill>
            <a:srgbClr val="123E61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0" name="圆角矩形 1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469160" y="1685645"/>
            <a:ext cx="2073170" cy="849371"/>
            <a:chOff x="4304043" y="1286668"/>
            <a:chExt cx="3837944" cy="2757793"/>
          </a:xfrm>
          <a:solidFill>
            <a:schemeClr val="bg1">
              <a:lumMod val="65000"/>
            </a:schemeClr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圆角矩形 2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69160" y="3104527"/>
            <a:ext cx="2073170" cy="849371"/>
            <a:chOff x="4304043" y="1286668"/>
            <a:chExt cx="3837944" cy="2757793"/>
          </a:xfrm>
          <a:solidFill>
            <a:srgbClr val="14436A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6" name="圆角矩形 25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889718" y="1624990"/>
            <a:ext cx="2408696" cy="986834"/>
            <a:chOff x="4304043" y="1286668"/>
            <a:chExt cx="3837944" cy="2757793"/>
          </a:xfrm>
          <a:solidFill>
            <a:srgbClr val="123E61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9" name="圆角矩形 2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863853" y="3043872"/>
            <a:ext cx="2408696" cy="986834"/>
            <a:chOff x="4304043" y="1286668"/>
            <a:chExt cx="3837944" cy="2757793"/>
          </a:xfr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75000"/>
                </a:sysClr>
              </a:gs>
            </a:gsLst>
            <a:lin ang="0" scaled="0"/>
          </a:gra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23628" y="1855988"/>
            <a:ext cx="1615930" cy="491490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300" b="1" dirty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1.准备心态</a:t>
            </a:r>
            <a:r>
              <a:rPr lang="zh-CN" altLang="en-US" sz="1000" dirty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86103" y="1899803"/>
            <a:ext cx="1615930" cy="421005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2.明确目的</a:t>
            </a:r>
            <a:r>
              <a:rPr lang="zh-CN" altLang="en-US" sz="2300" b="1" dirty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49028" y="3283583"/>
            <a:ext cx="1615930" cy="421005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3.准备问题</a:t>
            </a:r>
            <a:r>
              <a:rPr lang="zh-CN" altLang="en-US" sz="2300" b="1" dirty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06490" y="3283585"/>
            <a:ext cx="1900555" cy="491490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4.准备资料</a:t>
            </a:r>
            <a:endParaRPr lang="zh-CN" altLang="en-US" sz="23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1405" y="21526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话前准备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9"/>
          <p:cNvSpPr/>
          <p:nvPr/>
        </p:nvSpPr>
        <p:spPr>
          <a:xfrm>
            <a:off x="1643581" y="3560823"/>
            <a:ext cx="1494457" cy="698472"/>
          </a:xfrm>
          <a:prstGeom prst="rect">
            <a:avLst/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75000"/>
                </a:sys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4" name="Rectangle 78"/>
          <p:cNvSpPr/>
          <p:nvPr/>
        </p:nvSpPr>
        <p:spPr>
          <a:xfrm>
            <a:off x="4763387" y="3560824"/>
            <a:ext cx="3144858" cy="698472"/>
          </a:xfrm>
          <a:prstGeom prst="homePlate">
            <a:avLst/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75000"/>
                </a:sys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8" name="Rectangle 66"/>
          <p:cNvSpPr/>
          <p:nvPr/>
        </p:nvSpPr>
        <p:spPr>
          <a:xfrm>
            <a:off x="2297820" y="2862353"/>
            <a:ext cx="840217" cy="69847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3" name="Rectangle 77"/>
          <p:cNvSpPr/>
          <p:nvPr/>
        </p:nvSpPr>
        <p:spPr>
          <a:xfrm>
            <a:off x="4763387" y="2862353"/>
            <a:ext cx="3144858" cy="698472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7" name="Rectangle 65"/>
          <p:cNvSpPr/>
          <p:nvPr/>
        </p:nvSpPr>
        <p:spPr>
          <a:xfrm>
            <a:off x="1643580" y="2163882"/>
            <a:ext cx="1494457" cy="698472"/>
          </a:xfrm>
          <a:prstGeom prst="rect">
            <a:avLst/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75000"/>
                </a:sys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2" name="Rectangle 74"/>
          <p:cNvSpPr/>
          <p:nvPr/>
        </p:nvSpPr>
        <p:spPr>
          <a:xfrm>
            <a:off x="4805932" y="2169597"/>
            <a:ext cx="3144858" cy="698472"/>
          </a:xfrm>
          <a:prstGeom prst="homePlate">
            <a:avLst/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75000"/>
                </a:sys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6" name="Rectangle 64"/>
          <p:cNvSpPr/>
          <p:nvPr/>
        </p:nvSpPr>
        <p:spPr>
          <a:xfrm>
            <a:off x="2297820" y="1465410"/>
            <a:ext cx="840217" cy="69847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1" name="Rectangle 72"/>
          <p:cNvSpPr/>
          <p:nvPr/>
        </p:nvSpPr>
        <p:spPr>
          <a:xfrm>
            <a:off x="4763386" y="1465410"/>
            <a:ext cx="3144858" cy="698472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2958464" y="934843"/>
            <a:ext cx="1900226" cy="3830462"/>
            <a:chOff x="3635154" y="1362030"/>
            <a:chExt cx="2533634" cy="5105706"/>
          </a:xfrm>
        </p:grpSpPr>
        <p:grpSp>
          <p:nvGrpSpPr>
            <p:cNvPr id="3" name="Group 29"/>
            <p:cNvGrpSpPr/>
            <p:nvPr/>
          </p:nvGrpSpPr>
          <p:grpSpPr>
            <a:xfrm>
              <a:off x="3635154" y="1362030"/>
              <a:ext cx="2533634" cy="5105706"/>
              <a:chOff x="3189614" y="1562392"/>
              <a:chExt cx="1474917" cy="3116662"/>
            </a:xfrm>
            <a:effectLst/>
          </p:grpSpPr>
          <p:sp>
            <p:nvSpPr>
              <p:cNvPr id="44" name="Freeform 86"/>
              <p:cNvSpPr/>
              <p:nvPr/>
            </p:nvSpPr>
            <p:spPr>
              <a:xfrm>
                <a:off x="3205387" y="1579714"/>
                <a:ext cx="1459144" cy="3099340"/>
              </a:xfrm>
              <a:custGeom>
                <a:avLst/>
                <a:gdLst>
                  <a:gd name="connsiteX0" fmla="*/ 0 w 1459144"/>
                  <a:gd name="connsiteY0" fmla="*/ 176060 h 3099339"/>
                  <a:gd name="connsiteX1" fmla="*/ 51567 w 1459144"/>
                  <a:gd name="connsiteY1" fmla="*/ 51567 h 3099339"/>
                  <a:gd name="connsiteX2" fmla="*/ 176060 w 1459144"/>
                  <a:gd name="connsiteY2" fmla="*/ 0 h 3099339"/>
                  <a:gd name="connsiteX3" fmla="*/ 1283084 w 1459144"/>
                  <a:gd name="connsiteY3" fmla="*/ 0 h 3099339"/>
                  <a:gd name="connsiteX4" fmla="*/ 1407577 w 1459144"/>
                  <a:gd name="connsiteY4" fmla="*/ 51567 h 3099339"/>
                  <a:gd name="connsiteX5" fmla="*/ 1459144 w 1459144"/>
                  <a:gd name="connsiteY5" fmla="*/ 176060 h 3099339"/>
                  <a:gd name="connsiteX6" fmla="*/ 1459144 w 1459144"/>
                  <a:gd name="connsiteY6" fmla="*/ 2923279 h 3099339"/>
                  <a:gd name="connsiteX7" fmla="*/ 1407577 w 1459144"/>
                  <a:gd name="connsiteY7" fmla="*/ 3047772 h 3099339"/>
                  <a:gd name="connsiteX8" fmla="*/ 1283084 w 1459144"/>
                  <a:gd name="connsiteY8" fmla="*/ 3099339 h 3099339"/>
                  <a:gd name="connsiteX9" fmla="*/ 176060 w 1459144"/>
                  <a:gd name="connsiteY9" fmla="*/ 3099339 h 3099339"/>
                  <a:gd name="connsiteX10" fmla="*/ 51567 w 1459144"/>
                  <a:gd name="connsiteY10" fmla="*/ 3047772 h 3099339"/>
                  <a:gd name="connsiteX11" fmla="*/ 0 w 1459144"/>
                  <a:gd name="connsiteY11" fmla="*/ 2923279 h 3099339"/>
                  <a:gd name="connsiteX12" fmla="*/ 0 w 1459144"/>
                  <a:gd name="connsiteY12" fmla="*/ 176060 h 309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59144" h="3099339">
                    <a:moveTo>
                      <a:pt x="0" y="176060"/>
                    </a:moveTo>
                    <a:cubicBezTo>
                      <a:pt x="0" y="129366"/>
                      <a:pt x="18549" y="84584"/>
                      <a:pt x="51567" y="51567"/>
                    </a:cubicBezTo>
                    <a:cubicBezTo>
                      <a:pt x="84585" y="18549"/>
                      <a:pt x="129366" y="0"/>
                      <a:pt x="176060" y="0"/>
                    </a:cubicBezTo>
                    <a:lnTo>
                      <a:pt x="1283084" y="0"/>
                    </a:lnTo>
                    <a:cubicBezTo>
                      <a:pt x="1329778" y="0"/>
                      <a:pt x="1374560" y="18549"/>
                      <a:pt x="1407577" y="51567"/>
                    </a:cubicBezTo>
                    <a:cubicBezTo>
                      <a:pt x="1440595" y="84585"/>
                      <a:pt x="1459144" y="129366"/>
                      <a:pt x="1459144" y="176060"/>
                    </a:cubicBezTo>
                    <a:lnTo>
                      <a:pt x="1459144" y="2923279"/>
                    </a:lnTo>
                    <a:cubicBezTo>
                      <a:pt x="1459144" y="2969973"/>
                      <a:pt x="1440595" y="3014755"/>
                      <a:pt x="1407577" y="3047772"/>
                    </a:cubicBezTo>
                    <a:cubicBezTo>
                      <a:pt x="1374559" y="3080790"/>
                      <a:pt x="1329778" y="3099339"/>
                      <a:pt x="1283084" y="3099339"/>
                    </a:cubicBezTo>
                    <a:lnTo>
                      <a:pt x="176060" y="3099339"/>
                    </a:lnTo>
                    <a:cubicBezTo>
                      <a:pt x="129366" y="3099339"/>
                      <a:pt x="84584" y="3080790"/>
                      <a:pt x="51567" y="3047772"/>
                    </a:cubicBezTo>
                    <a:cubicBezTo>
                      <a:pt x="18549" y="3014754"/>
                      <a:pt x="0" y="2969973"/>
                      <a:pt x="0" y="2923279"/>
                    </a:cubicBezTo>
                    <a:lnTo>
                      <a:pt x="0" y="176060"/>
                    </a:lnTo>
                    <a:close/>
                  </a:path>
                </a:pathLst>
              </a:custGeom>
              <a:solidFill>
                <a:srgbClr val="0B253B"/>
              </a:solidFill>
              <a:ln>
                <a:noFill/>
              </a:ln>
              <a:effectLst>
                <a:outerShdw blurRad="177800" dist="889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grpSp>
            <p:nvGrpSpPr>
              <p:cNvPr id="4" name="Group 20"/>
              <p:cNvGrpSpPr/>
              <p:nvPr/>
            </p:nvGrpSpPr>
            <p:grpSpPr>
              <a:xfrm>
                <a:off x="3189614" y="1991493"/>
                <a:ext cx="23662" cy="645898"/>
                <a:chOff x="3392428" y="1951545"/>
                <a:chExt cx="27432" cy="735419"/>
              </a:xfrm>
            </p:grpSpPr>
            <p:sp>
              <p:nvSpPr>
                <p:cNvPr id="51" name="Rectangle 108"/>
                <p:cNvSpPr/>
                <p:nvPr/>
              </p:nvSpPr>
              <p:spPr>
                <a:xfrm>
                  <a:off x="3392428" y="1951545"/>
                  <a:ext cx="18288" cy="17282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 dirty="0"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Rectangle 117"/>
                <p:cNvSpPr/>
                <p:nvPr/>
              </p:nvSpPr>
              <p:spPr>
                <a:xfrm>
                  <a:off x="3401572" y="2289545"/>
                  <a:ext cx="18288" cy="11887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 dirty="0"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Rectangle 118"/>
                <p:cNvSpPr/>
                <p:nvPr/>
              </p:nvSpPr>
              <p:spPr>
                <a:xfrm>
                  <a:off x="3401572" y="2568092"/>
                  <a:ext cx="18288" cy="11887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 dirty="0"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6" name="Freeform 93"/>
              <p:cNvSpPr/>
              <p:nvPr/>
            </p:nvSpPr>
            <p:spPr>
              <a:xfrm>
                <a:off x="3806686" y="4332856"/>
                <a:ext cx="256543" cy="261216"/>
              </a:xfrm>
              <a:custGeom>
                <a:avLst/>
                <a:gdLst>
                  <a:gd name="connsiteX0" fmla="*/ 0 w 256543"/>
                  <a:gd name="connsiteY0" fmla="*/ 130608 h 261216"/>
                  <a:gd name="connsiteX1" fmla="*/ 36755 w 256543"/>
                  <a:gd name="connsiteY1" fmla="*/ 39091 h 261216"/>
                  <a:gd name="connsiteX2" fmla="*/ 128272 w 256543"/>
                  <a:gd name="connsiteY2" fmla="*/ 0 h 261216"/>
                  <a:gd name="connsiteX3" fmla="*/ 219789 w 256543"/>
                  <a:gd name="connsiteY3" fmla="*/ 39091 h 261216"/>
                  <a:gd name="connsiteX4" fmla="*/ 256544 w 256543"/>
                  <a:gd name="connsiteY4" fmla="*/ 130608 h 261216"/>
                  <a:gd name="connsiteX5" fmla="*/ 219789 w 256543"/>
                  <a:gd name="connsiteY5" fmla="*/ 222125 h 261216"/>
                  <a:gd name="connsiteX6" fmla="*/ 128272 w 256543"/>
                  <a:gd name="connsiteY6" fmla="*/ 261216 h 261216"/>
                  <a:gd name="connsiteX7" fmla="*/ 36755 w 256543"/>
                  <a:gd name="connsiteY7" fmla="*/ 222125 h 261216"/>
                  <a:gd name="connsiteX8" fmla="*/ 0 w 256543"/>
                  <a:gd name="connsiteY8" fmla="*/ 130608 h 261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543" h="261216">
                    <a:moveTo>
                      <a:pt x="0" y="130608"/>
                    </a:moveTo>
                    <a:cubicBezTo>
                      <a:pt x="0" y="96377"/>
                      <a:pt x="13199" y="63514"/>
                      <a:pt x="36755" y="39091"/>
                    </a:cubicBezTo>
                    <a:cubicBezTo>
                      <a:pt x="60874" y="14086"/>
                      <a:pt x="93851" y="0"/>
                      <a:pt x="128272" y="0"/>
                    </a:cubicBezTo>
                    <a:cubicBezTo>
                      <a:pt x="162693" y="0"/>
                      <a:pt x="195670" y="14086"/>
                      <a:pt x="219789" y="39091"/>
                    </a:cubicBezTo>
                    <a:cubicBezTo>
                      <a:pt x="243346" y="63514"/>
                      <a:pt x="256544" y="96377"/>
                      <a:pt x="256544" y="130608"/>
                    </a:cubicBezTo>
                    <a:cubicBezTo>
                      <a:pt x="256544" y="164839"/>
                      <a:pt x="243345" y="197702"/>
                      <a:pt x="219789" y="222125"/>
                    </a:cubicBezTo>
                    <a:cubicBezTo>
                      <a:pt x="195670" y="247130"/>
                      <a:pt x="162693" y="261216"/>
                      <a:pt x="128272" y="261216"/>
                    </a:cubicBezTo>
                    <a:cubicBezTo>
                      <a:pt x="93851" y="261216"/>
                      <a:pt x="60874" y="247130"/>
                      <a:pt x="36755" y="222125"/>
                    </a:cubicBezTo>
                    <a:cubicBezTo>
                      <a:pt x="13198" y="197702"/>
                      <a:pt x="0" y="164839"/>
                      <a:pt x="0" y="13060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Freeform 96"/>
              <p:cNvSpPr/>
              <p:nvPr/>
            </p:nvSpPr>
            <p:spPr>
              <a:xfrm>
                <a:off x="3306742" y="1997538"/>
                <a:ext cx="1256433" cy="2276759"/>
              </a:xfrm>
              <a:custGeom>
                <a:avLst/>
                <a:gdLst>
                  <a:gd name="connsiteX0" fmla="*/ 0 w 1256433"/>
                  <a:gd name="connsiteY0" fmla="*/ 0 h 2276759"/>
                  <a:gd name="connsiteX1" fmla="*/ 1256433 w 1256433"/>
                  <a:gd name="connsiteY1" fmla="*/ 0 h 2276759"/>
                  <a:gd name="connsiteX2" fmla="*/ 1256433 w 1256433"/>
                  <a:gd name="connsiteY2" fmla="*/ 2276759 h 2276759"/>
                  <a:gd name="connsiteX3" fmla="*/ 0 w 1256433"/>
                  <a:gd name="connsiteY3" fmla="*/ 2276759 h 2276759"/>
                  <a:gd name="connsiteX4" fmla="*/ 0 w 1256433"/>
                  <a:gd name="connsiteY4" fmla="*/ 0 h 2276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6433" h="2276759">
                    <a:moveTo>
                      <a:pt x="0" y="0"/>
                    </a:moveTo>
                    <a:lnTo>
                      <a:pt x="1256433" y="0"/>
                    </a:lnTo>
                    <a:lnTo>
                      <a:pt x="1256433" y="2276759"/>
                    </a:lnTo>
                    <a:lnTo>
                      <a:pt x="0" y="22767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Freeform 99"/>
              <p:cNvSpPr/>
              <p:nvPr/>
            </p:nvSpPr>
            <p:spPr>
              <a:xfrm>
                <a:off x="3796931" y="1824436"/>
                <a:ext cx="276054" cy="32124"/>
              </a:xfrm>
              <a:custGeom>
                <a:avLst/>
                <a:gdLst>
                  <a:gd name="connsiteX0" fmla="*/ 0 w 276054"/>
                  <a:gd name="connsiteY0" fmla="*/ 16062 h 32124"/>
                  <a:gd name="connsiteX1" fmla="*/ 4704 w 276054"/>
                  <a:gd name="connsiteY1" fmla="*/ 4704 h 32124"/>
                  <a:gd name="connsiteX2" fmla="*/ 16062 w 276054"/>
                  <a:gd name="connsiteY2" fmla="*/ 0 h 32124"/>
                  <a:gd name="connsiteX3" fmla="*/ 259992 w 276054"/>
                  <a:gd name="connsiteY3" fmla="*/ 0 h 32124"/>
                  <a:gd name="connsiteX4" fmla="*/ 271350 w 276054"/>
                  <a:gd name="connsiteY4" fmla="*/ 4704 h 32124"/>
                  <a:gd name="connsiteX5" fmla="*/ 276054 w 276054"/>
                  <a:gd name="connsiteY5" fmla="*/ 16062 h 32124"/>
                  <a:gd name="connsiteX6" fmla="*/ 276054 w 276054"/>
                  <a:gd name="connsiteY6" fmla="*/ 16062 h 32124"/>
                  <a:gd name="connsiteX7" fmla="*/ 271350 w 276054"/>
                  <a:gd name="connsiteY7" fmla="*/ 27420 h 32124"/>
                  <a:gd name="connsiteX8" fmla="*/ 259992 w 276054"/>
                  <a:gd name="connsiteY8" fmla="*/ 32124 h 32124"/>
                  <a:gd name="connsiteX9" fmla="*/ 16062 w 276054"/>
                  <a:gd name="connsiteY9" fmla="*/ 32124 h 32124"/>
                  <a:gd name="connsiteX10" fmla="*/ 4704 w 276054"/>
                  <a:gd name="connsiteY10" fmla="*/ 27420 h 32124"/>
                  <a:gd name="connsiteX11" fmla="*/ 0 w 276054"/>
                  <a:gd name="connsiteY11" fmla="*/ 16062 h 3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6054" h="32124">
                    <a:moveTo>
                      <a:pt x="0" y="16062"/>
                    </a:moveTo>
                    <a:cubicBezTo>
                      <a:pt x="0" y="11802"/>
                      <a:pt x="1692" y="7717"/>
                      <a:pt x="4704" y="4704"/>
                    </a:cubicBezTo>
                    <a:cubicBezTo>
                      <a:pt x="7716" y="1692"/>
                      <a:pt x="11802" y="0"/>
                      <a:pt x="16062" y="0"/>
                    </a:cubicBezTo>
                    <a:lnTo>
                      <a:pt x="259992" y="0"/>
                    </a:lnTo>
                    <a:cubicBezTo>
                      <a:pt x="264252" y="0"/>
                      <a:pt x="268337" y="1692"/>
                      <a:pt x="271350" y="4704"/>
                    </a:cubicBezTo>
                    <a:cubicBezTo>
                      <a:pt x="274362" y="7716"/>
                      <a:pt x="276054" y="11802"/>
                      <a:pt x="276054" y="16062"/>
                    </a:cubicBezTo>
                    <a:lnTo>
                      <a:pt x="276054" y="16062"/>
                    </a:lnTo>
                    <a:cubicBezTo>
                      <a:pt x="276054" y="20322"/>
                      <a:pt x="274362" y="24407"/>
                      <a:pt x="271350" y="27420"/>
                    </a:cubicBezTo>
                    <a:cubicBezTo>
                      <a:pt x="268338" y="30432"/>
                      <a:pt x="264252" y="32124"/>
                      <a:pt x="259992" y="32124"/>
                    </a:cubicBezTo>
                    <a:lnTo>
                      <a:pt x="16062" y="32124"/>
                    </a:lnTo>
                    <a:cubicBezTo>
                      <a:pt x="11802" y="32124"/>
                      <a:pt x="7717" y="30432"/>
                      <a:pt x="4704" y="27420"/>
                    </a:cubicBezTo>
                    <a:cubicBezTo>
                      <a:pt x="1692" y="24408"/>
                      <a:pt x="0" y="20322"/>
                      <a:pt x="0" y="1606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9" name="Freeform 103"/>
              <p:cNvSpPr/>
              <p:nvPr/>
            </p:nvSpPr>
            <p:spPr>
              <a:xfrm>
                <a:off x="3911556" y="1704426"/>
                <a:ext cx="46804" cy="47657"/>
              </a:xfrm>
              <a:custGeom>
                <a:avLst/>
                <a:gdLst>
                  <a:gd name="connsiteX0" fmla="*/ 0 w 46804"/>
                  <a:gd name="connsiteY0" fmla="*/ 23829 h 47657"/>
                  <a:gd name="connsiteX1" fmla="*/ 6705 w 46804"/>
                  <a:gd name="connsiteY1" fmla="*/ 7132 h 47657"/>
                  <a:gd name="connsiteX2" fmla="*/ 23402 w 46804"/>
                  <a:gd name="connsiteY2" fmla="*/ 0 h 47657"/>
                  <a:gd name="connsiteX3" fmla="*/ 40099 w 46804"/>
                  <a:gd name="connsiteY3" fmla="*/ 7132 h 47657"/>
                  <a:gd name="connsiteX4" fmla="*/ 46804 w 46804"/>
                  <a:gd name="connsiteY4" fmla="*/ 23829 h 47657"/>
                  <a:gd name="connsiteX5" fmla="*/ 40099 w 46804"/>
                  <a:gd name="connsiteY5" fmla="*/ 40526 h 47657"/>
                  <a:gd name="connsiteX6" fmla="*/ 23402 w 46804"/>
                  <a:gd name="connsiteY6" fmla="*/ 47658 h 47657"/>
                  <a:gd name="connsiteX7" fmla="*/ 6705 w 46804"/>
                  <a:gd name="connsiteY7" fmla="*/ 40526 h 47657"/>
                  <a:gd name="connsiteX8" fmla="*/ 0 w 46804"/>
                  <a:gd name="connsiteY8" fmla="*/ 23829 h 4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804" h="47657">
                    <a:moveTo>
                      <a:pt x="0" y="23829"/>
                    </a:moveTo>
                    <a:cubicBezTo>
                      <a:pt x="0" y="17584"/>
                      <a:pt x="2408" y="11588"/>
                      <a:pt x="6705" y="7132"/>
                    </a:cubicBezTo>
                    <a:cubicBezTo>
                      <a:pt x="11105" y="2570"/>
                      <a:pt x="17122" y="0"/>
                      <a:pt x="23402" y="0"/>
                    </a:cubicBezTo>
                    <a:cubicBezTo>
                      <a:pt x="29682" y="0"/>
                      <a:pt x="35698" y="2570"/>
                      <a:pt x="40099" y="7132"/>
                    </a:cubicBezTo>
                    <a:cubicBezTo>
                      <a:pt x="44397" y="11588"/>
                      <a:pt x="46804" y="17583"/>
                      <a:pt x="46804" y="23829"/>
                    </a:cubicBezTo>
                    <a:cubicBezTo>
                      <a:pt x="46804" y="30074"/>
                      <a:pt x="44396" y="36070"/>
                      <a:pt x="40099" y="40526"/>
                    </a:cubicBezTo>
                    <a:cubicBezTo>
                      <a:pt x="35699" y="45088"/>
                      <a:pt x="29682" y="47658"/>
                      <a:pt x="23402" y="47658"/>
                    </a:cubicBezTo>
                    <a:cubicBezTo>
                      <a:pt x="17122" y="47658"/>
                      <a:pt x="11106" y="45088"/>
                      <a:pt x="6705" y="40526"/>
                    </a:cubicBezTo>
                    <a:cubicBezTo>
                      <a:pt x="2407" y="36070"/>
                      <a:pt x="0" y="30075"/>
                      <a:pt x="0" y="238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Freeform 104"/>
              <p:cNvSpPr/>
              <p:nvPr/>
            </p:nvSpPr>
            <p:spPr>
              <a:xfrm>
                <a:off x="4293042" y="1562392"/>
                <a:ext cx="198758" cy="40154"/>
              </a:xfrm>
              <a:custGeom>
                <a:avLst/>
                <a:gdLst>
                  <a:gd name="connsiteX0" fmla="*/ 0 w 198758"/>
                  <a:gd name="connsiteY0" fmla="*/ 0 h 40154"/>
                  <a:gd name="connsiteX1" fmla="*/ 198758 w 198758"/>
                  <a:gd name="connsiteY1" fmla="*/ 0 h 40154"/>
                  <a:gd name="connsiteX2" fmla="*/ 198758 w 198758"/>
                  <a:gd name="connsiteY2" fmla="*/ 40154 h 40154"/>
                  <a:gd name="connsiteX3" fmla="*/ 0 w 198758"/>
                  <a:gd name="connsiteY3" fmla="*/ 40154 h 40154"/>
                  <a:gd name="connsiteX4" fmla="*/ 0 w 198758"/>
                  <a:gd name="connsiteY4" fmla="*/ 0 h 40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758" h="40154">
                    <a:moveTo>
                      <a:pt x="0" y="0"/>
                    </a:moveTo>
                    <a:lnTo>
                      <a:pt x="198758" y="0"/>
                    </a:lnTo>
                    <a:lnTo>
                      <a:pt x="198758" y="40154"/>
                    </a:lnTo>
                    <a:lnTo>
                      <a:pt x="0" y="40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836361" y="2073383"/>
              <a:ext cx="2158318" cy="37195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9"/>
          <p:cNvGrpSpPr/>
          <p:nvPr/>
        </p:nvGrpSpPr>
        <p:grpSpPr>
          <a:xfrm>
            <a:off x="1953958" y="1387592"/>
            <a:ext cx="853846" cy="854109"/>
            <a:chOff x="2186137" y="1965509"/>
            <a:chExt cx="1138461" cy="1138461"/>
          </a:xfrm>
        </p:grpSpPr>
        <p:sp>
          <p:nvSpPr>
            <p:cNvPr id="54" name="椭圆 53"/>
            <p:cNvSpPr/>
            <p:nvPr/>
          </p:nvSpPr>
          <p:spPr>
            <a:xfrm>
              <a:off x="2186137" y="1965509"/>
              <a:ext cx="1138461" cy="113846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42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4200000" scaled="0"/>
              </a:gradFill>
            </a:ln>
            <a:effectLst>
              <a:outerShdw blurRad="203200" dist="127000" dir="4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grpSp>
          <p:nvGrpSpPr>
            <p:cNvPr id="6" name="组合 6"/>
            <p:cNvGrpSpPr/>
            <p:nvPr/>
          </p:nvGrpSpPr>
          <p:grpSpPr>
            <a:xfrm>
              <a:off x="2498362" y="2275980"/>
              <a:ext cx="548883" cy="549604"/>
              <a:chOff x="2115194" y="2022668"/>
              <a:chExt cx="885481" cy="886645"/>
            </a:xfrm>
            <a:solidFill>
              <a:schemeClr val="accent1"/>
            </a:solidFill>
          </p:grpSpPr>
          <p:sp>
            <p:nvSpPr>
              <p:cNvPr id="72" name="Freeform 611"/>
              <p:cNvSpPr>
                <a:spLocks noEditPoints="1"/>
              </p:cNvSpPr>
              <p:nvPr/>
            </p:nvSpPr>
            <p:spPr bwMode="auto">
              <a:xfrm>
                <a:off x="2611759" y="2541230"/>
                <a:ext cx="378501" cy="368083"/>
              </a:xfrm>
              <a:custGeom>
                <a:avLst/>
                <a:gdLst>
                  <a:gd name="T0" fmla="*/ 27 w 124"/>
                  <a:gd name="T1" fmla="*/ 1 h 121"/>
                  <a:gd name="T2" fmla="*/ 31 w 124"/>
                  <a:gd name="T3" fmla="*/ 8 h 121"/>
                  <a:gd name="T4" fmla="*/ 23 w 124"/>
                  <a:gd name="T5" fmla="*/ 17 h 121"/>
                  <a:gd name="T6" fmla="*/ 16 w 124"/>
                  <a:gd name="T7" fmla="*/ 24 h 121"/>
                  <a:gd name="T8" fmla="*/ 0 w 124"/>
                  <a:gd name="T9" fmla="*/ 34 h 121"/>
                  <a:gd name="T10" fmla="*/ 51 w 124"/>
                  <a:gd name="T11" fmla="*/ 85 h 121"/>
                  <a:gd name="T12" fmla="*/ 75 w 124"/>
                  <a:gd name="T13" fmla="*/ 117 h 121"/>
                  <a:gd name="T14" fmla="*/ 88 w 124"/>
                  <a:gd name="T15" fmla="*/ 121 h 121"/>
                  <a:gd name="T16" fmla="*/ 124 w 124"/>
                  <a:gd name="T17" fmla="*/ 85 h 121"/>
                  <a:gd name="T18" fmla="*/ 120 w 124"/>
                  <a:gd name="T19" fmla="*/ 72 h 121"/>
                  <a:gd name="T20" fmla="*/ 88 w 124"/>
                  <a:gd name="T21" fmla="*/ 48 h 121"/>
                  <a:gd name="T22" fmla="*/ 40 w 124"/>
                  <a:gd name="T23" fmla="*/ 0 h 121"/>
                  <a:gd name="T24" fmla="*/ 35 w 124"/>
                  <a:gd name="T25" fmla="*/ 5 h 121"/>
                  <a:gd name="T26" fmla="*/ 27 w 124"/>
                  <a:gd name="T27" fmla="*/ 1 h 121"/>
                  <a:gd name="T28" fmla="*/ 85 w 124"/>
                  <a:gd name="T29" fmla="*/ 66 h 121"/>
                  <a:gd name="T30" fmla="*/ 100 w 124"/>
                  <a:gd name="T31" fmla="*/ 81 h 121"/>
                  <a:gd name="T32" fmla="*/ 85 w 124"/>
                  <a:gd name="T33" fmla="*/ 96 h 121"/>
                  <a:gd name="T34" fmla="*/ 70 w 124"/>
                  <a:gd name="T35" fmla="*/ 81 h 121"/>
                  <a:gd name="T36" fmla="*/ 85 w 124"/>
                  <a:gd name="T37" fmla="*/ 6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4" h="121">
                    <a:moveTo>
                      <a:pt x="27" y="1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1" y="29"/>
                      <a:pt x="6" y="32"/>
                      <a:pt x="0" y="34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88" y="121"/>
                      <a:pt x="88" y="121"/>
                      <a:pt x="88" y="121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20" y="72"/>
                      <a:pt x="120" y="72"/>
                      <a:pt x="120" y="72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5"/>
                      <a:pt x="35" y="5"/>
                      <a:pt x="35" y="5"/>
                    </a:cubicBezTo>
                    <a:lnTo>
                      <a:pt x="27" y="1"/>
                    </a:lnTo>
                    <a:close/>
                    <a:moveTo>
                      <a:pt x="85" y="66"/>
                    </a:moveTo>
                    <a:cubicBezTo>
                      <a:pt x="93" y="66"/>
                      <a:pt x="100" y="73"/>
                      <a:pt x="100" y="81"/>
                    </a:cubicBezTo>
                    <a:cubicBezTo>
                      <a:pt x="100" y="90"/>
                      <a:pt x="93" y="96"/>
                      <a:pt x="85" y="96"/>
                    </a:cubicBezTo>
                    <a:cubicBezTo>
                      <a:pt x="76" y="96"/>
                      <a:pt x="70" y="90"/>
                      <a:pt x="70" y="81"/>
                    </a:cubicBezTo>
                    <a:cubicBezTo>
                      <a:pt x="70" y="73"/>
                      <a:pt x="76" y="66"/>
                      <a:pt x="8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73" name="Freeform 612"/>
              <p:cNvSpPr/>
              <p:nvPr/>
            </p:nvSpPr>
            <p:spPr bwMode="auto">
              <a:xfrm>
                <a:off x="2115196" y="2034248"/>
                <a:ext cx="392390" cy="392392"/>
              </a:xfrm>
              <a:custGeom>
                <a:avLst/>
                <a:gdLst>
                  <a:gd name="T0" fmla="*/ 105 w 129"/>
                  <a:gd name="T1" fmla="*/ 102 h 129"/>
                  <a:gd name="T2" fmla="*/ 113 w 129"/>
                  <a:gd name="T3" fmla="*/ 93 h 129"/>
                  <a:gd name="T4" fmla="*/ 121 w 129"/>
                  <a:gd name="T5" fmla="*/ 97 h 129"/>
                  <a:gd name="T6" fmla="*/ 117 w 129"/>
                  <a:gd name="T7" fmla="*/ 90 h 129"/>
                  <a:gd name="T8" fmla="*/ 125 w 129"/>
                  <a:gd name="T9" fmla="*/ 82 h 129"/>
                  <a:gd name="T10" fmla="*/ 126 w 129"/>
                  <a:gd name="T11" fmla="*/ 81 h 129"/>
                  <a:gd name="T12" fmla="*/ 129 w 129"/>
                  <a:gd name="T13" fmla="*/ 67 h 129"/>
                  <a:gd name="T14" fmla="*/ 62 w 129"/>
                  <a:gd name="T15" fmla="*/ 0 h 129"/>
                  <a:gd name="T16" fmla="*/ 56 w 129"/>
                  <a:gd name="T17" fmla="*/ 6 h 129"/>
                  <a:gd name="T18" fmla="*/ 81 w 129"/>
                  <a:gd name="T19" fmla="*/ 46 h 129"/>
                  <a:gd name="T20" fmla="*/ 46 w 129"/>
                  <a:gd name="T21" fmla="*/ 81 h 129"/>
                  <a:gd name="T22" fmla="*/ 6 w 129"/>
                  <a:gd name="T23" fmla="*/ 56 h 129"/>
                  <a:gd name="T24" fmla="*/ 0 w 129"/>
                  <a:gd name="T25" fmla="*/ 62 h 129"/>
                  <a:gd name="T26" fmla="*/ 67 w 129"/>
                  <a:gd name="T27" fmla="*/ 129 h 129"/>
                  <a:gd name="T28" fmla="*/ 86 w 129"/>
                  <a:gd name="T29" fmla="*/ 123 h 129"/>
                  <a:gd name="T30" fmla="*/ 88 w 129"/>
                  <a:gd name="T31" fmla="*/ 125 h 129"/>
                  <a:gd name="T32" fmla="*/ 98 w 129"/>
                  <a:gd name="T33" fmla="*/ 109 h 129"/>
                  <a:gd name="T34" fmla="*/ 105 w 129"/>
                  <a:gd name="T35" fmla="*/ 10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9" h="129">
                    <a:moveTo>
                      <a:pt x="105" y="102"/>
                    </a:moveTo>
                    <a:cubicBezTo>
                      <a:pt x="113" y="93"/>
                      <a:pt x="113" y="93"/>
                      <a:pt x="113" y="93"/>
                    </a:cubicBezTo>
                    <a:cubicBezTo>
                      <a:pt x="121" y="97"/>
                      <a:pt x="121" y="97"/>
                      <a:pt x="121" y="97"/>
                    </a:cubicBezTo>
                    <a:cubicBezTo>
                      <a:pt x="117" y="90"/>
                      <a:pt x="117" y="90"/>
                      <a:pt x="117" y="90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6" y="81"/>
                      <a:pt x="126" y="81"/>
                      <a:pt x="126" y="81"/>
                    </a:cubicBezTo>
                    <a:cubicBezTo>
                      <a:pt x="128" y="76"/>
                      <a:pt x="129" y="71"/>
                      <a:pt x="129" y="67"/>
                    </a:cubicBezTo>
                    <a:cubicBezTo>
                      <a:pt x="129" y="33"/>
                      <a:pt x="96" y="0"/>
                      <a:pt x="62" y="0"/>
                    </a:cubicBezTo>
                    <a:cubicBezTo>
                      <a:pt x="62" y="0"/>
                      <a:pt x="58" y="4"/>
                      <a:pt x="56" y="6"/>
                    </a:cubicBezTo>
                    <a:cubicBezTo>
                      <a:pt x="83" y="33"/>
                      <a:pt x="81" y="29"/>
                      <a:pt x="81" y="46"/>
                    </a:cubicBezTo>
                    <a:cubicBezTo>
                      <a:pt x="81" y="59"/>
                      <a:pt x="59" y="81"/>
                      <a:pt x="46" y="81"/>
                    </a:cubicBezTo>
                    <a:cubicBezTo>
                      <a:pt x="29" y="81"/>
                      <a:pt x="34" y="84"/>
                      <a:pt x="6" y="56"/>
                    </a:cubicBezTo>
                    <a:cubicBezTo>
                      <a:pt x="4" y="58"/>
                      <a:pt x="0" y="62"/>
                      <a:pt x="0" y="62"/>
                    </a:cubicBezTo>
                    <a:cubicBezTo>
                      <a:pt x="1" y="96"/>
                      <a:pt x="33" y="129"/>
                      <a:pt x="67" y="129"/>
                    </a:cubicBezTo>
                    <a:cubicBezTo>
                      <a:pt x="73" y="129"/>
                      <a:pt x="80" y="127"/>
                      <a:pt x="86" y="123"/>
                    </a:cubicBezTo>
                    <a:cubicBezTo>
                      <a:pt x="88" y="125"/>
                      <a:pt x="88" y="125"/>
                      <a:pt x="88" y="125"/>
                    </a:cubicBezTo>
                    <a:cubicBezTo>
                      <a:pt x="90" y="119"/>
                      <a:pt x="93" y="114"/>
                      <a:pt x="98" y="109"/>
                    </a:cubicBezTo>
                    <a:lnTo>
                      <a:pt x="105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74" name="Freeform 613"/>
              <p:cNvSpPr/>
              <p:nvPr/>
            </p:nvSpPr>
            <p:spPr bwMode="auto">
              <a:xfrm>
                <a:off x="2115194" y="2022668"/>
                <a:ext cx="885481" cy="875065"/>
              </a:xfrm>
              <a:custGeom>
                <a:avLst/>
                <a:gdLst>
                  <a:gd name="T0" fmla="*/ 280 w 291"/>
                  <a:gd name="T1" fmla="*/ 27 h 287"/>
                  <a:gd name="T2" fmla="*/ 260 w 291"/>
                  <a:gd name="T3" fmla="*/ 8 h 287"/>
                  <a:gd name="T4" fmla="*/ 241 w 291"/>
                  <a:gd name="T5" fmla="*/ 0 h 287"/>
                  <a:gd name="T6" fmla="*/ 222 w 291"/>
                  <a:gd name="T7" fmla="*/ 8 h 287"/>
                  <a:gd name="T8" fmla="*/ 137 w 291"/>
                  <a:gd name="T9" fmla="*/ 93 h 287"/>
                  <a:gd name="T10" fmla="*/ 133 w 291"/>
                  <a:gd name="T11" fmla="*/ 110 h 287"/>
                  <a:gd name="T12" fmla="*/ 122 w 291"/>
                  <a:gd name="T13" fmla="*/ 114 h 287"/>
                  <a:gd name="T14" fmla="*/ 116 w 291"/>
                  <a:gd name="T15" fmla="*/ 113 h 287"/>
                  <a:gd name="T16" fmla="*/ 109 w 291"/>
                  <a:gd name="T17" fmla="*/ 120 h 287"/>
                  <a:gd name="T18" fmla="*/ 109 w 291"/>
                  <a:gd name="T19" fmla="*/ 159 h 287"/>
                  <a:gd name="T20" fmla="*/ 110 w 291"/>
                  <a:gd name="T21" fmla="*/ 160 h 287"/>
                  <a:gd name="T22" fmla="*/ 44 w 291"/>
                  <a:gd name="T23" fmla="*/ 227 h 287"/>
                  <a:gd name="T24" fmla="*/ 26 w 291"/>
                  <a:gd name="T25" fmla="*/ 234 h 287"/>
                  <a:gd name="T26" fmla="*/ 0 w 291"/>
                  <a:gd name="T27" fmla="*/ 271 h 287"/>
                  <a:gd name="T28" fmla="*/ 17 w 291"/>
                  <a:gd name="T29" fmla="*/ 287 h 287"/>
                  <a:gd name="T30" fmla="*/ 54 w 291"/>
                  <a:gd name="T31" fmla="*/ 261 h 287"/>
                  <a:gd name="T32" fmla="*/ 60 w 291"/>
                  <a:gd name="T33" fmla="*/ 243 h 287"/>
                  <a:gd name="T34" fmla="*/ 127 w 291"/>
                  <a:gd name="T35" fmla="*/ 177 h 287"/>
                  <a:gd name="T36" fmla="*/ 129 w 291"/>
                  <a:gd name="T37" fmla="*/ 179 h 287"/>
                  <a:gd name="T38" fmla="*/ 148 w 291"/>
                  <a:gd name="T39" fmla="*/ 187 h 287"/>
                  <a:gd name="T40" fmla="*/ 167 w 291"/>
                  <a:gd name="T41" fmla="*/ 179 h 287"/>
                  <a:gd name="T42" fmla="*/ 175 w 291"/>
                  <a:gd name="T43" fmla="*/ 171 h 287"/>
                  <a:gd name="T44" fmla="*/ 178 w 291"/>
                  <a:gd name="T45" fmla="*/ 155 h 287"/>
                  <a:gd name="T46" fmla="*/ 190 w 291"/>
                  <a:gd name="T47" fmla="*/ 150 h 287"/>
                  <a:gd name="T48" fmla="*/ 195 w 291"/>
                  <a:gd name="T49" fmla="*/ 151 h 287"/>
                  <a:gd name="T50" fmla="*/ 280 w 291"/>
                  <a:gd name="T51" fmla="*/ 66 h 287"/>
                  <a:gd name="T52" fmla="*/ 280 w 291"/>
                  <a:gd name="T53" fmla="*/ 2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" h="287">
                    <a:moveTo>
                      <a:pt x="280" y="27"/>
                    </a:moveTo>
                    <a:cubicBezTo>
                      <a:pt x="260" y="8"/>
                      <a:pt x="260" y="8"/>
                      <a:pt x="260" y="8"/>
                    </a:cubicBezTo>
                    <a:cubicBezTo>
                      <a:pt x="255" y="2"/>
                      <a:pt x="248" y="0"/>
                      <a:pt x="241" y="0"/>
                    </a:cubicBezTo>
                    <a:cubicBezTo>
                      <a:pt x="234" y="0"/>
                      <a:pt x="227" y="2"/>
                      <a:pt x="222" y="8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9" y="98"/>
                      <a:pt x="137" y="106"/>
                      <a:pt x="133" y="110"/>
                    </a:cubicBezTo>
                    <a:cubicBezTo>
                      <a:pt x="130" y="112"/>
                      <a:pt x="126" y="114"/>
                      <a:pt x="122" y="114"/>
                    </a:cubicBezTo>
                    <a:cubicBezTo>
                      <a:pt x="120" y="114"/>
                      <a:pt x="118" y="114"/>
                      <a:pt x="116" y="113"/>
                    </a:cubicBezTo>
                    <a:cubicBezTo>
                      <a:pt x="109" y="120"/>
                      <a:pt x="109" y="120"/>
                      <a:pt x="109" y="120"/>
                    </a:cubicBezTo>
                    <a:cubicBezTo>
                      <a:pt x="98" y="131"/>
                      <a:pt x="98" y="148"/>
                      <a:pt x="109" y="159"/>
                    </a:cubicBezTo>
                    <a:cubicBezTo>
                      <a:pt x="110" y="160"/>
                      <a:pt x="110" y="160"/>
                      <a:pt x="110" y="160"/>
                    </a:cubicBezTo>
                    <a:cubicBezTo>
                      <a:pt x="44" y="227"/>
                      <a:pt x="44" y="227"/>
                      <a:pt x="44" y="227"/>
                    </a:cubicBezTo>
                    <a:cubicBezTo>
                      <a:pt x="26" y="234"/>
                      <a:pt x="26" y="234"/>
                      <a:pt x="26" y="234"/>
                    </a:cubicBezTo>
                    <a:cubicBezTo>
                      <a:pt x="0" y="271"/>
                      <a:pt x="0" y="271"/>
                      <a:pt x="0" y="271"/>
                    </a:cubicBezTo>
                    <a:cubicBezTo>
                      <a:pt x="17" y="287"/>
                      <a:pt x="17" y="287"/>
                      <a:pt x="17" y="287"/>
                    </a:cubicBezTo>
                    <a:cubicBezTo>
                      <a:pt x="54" y="261"/>
                      <a:pt x="54" y="261"/>
                      <a:pt x="54" y="261"/>
                    </a:cubicBezTo>
                    <a:cubicBezTo>
                      <a:pt x="60" y="243"/>
                      <a:pt x="60" y="243"/>
                      <a:pt x="60" y="243"/>
                    </a:cubicBezTo>
                    <a:cubicBezTo>
                      <a:pt x="127" y="177"/>
                      <a:pt x="127" y="177"/>
                      <a:pt x="127" y="177"/>
                    </a:cubicBezTo>
                    <a:cubicBezTo>
                      <a:pt x="129" y="179"/>
                      <a:pt x="129" y="179"/>
                      <a:pt x="129" y="179"/>
                    </a:cubicBezTo>
                    <a:cubicBezTo>
                      <a:pt x="134" y="184"/>
                      <a:pt x="141" y="187"/>
                      <a:pt x="148" y="187"/>
                    </a:cubicBezTo>
                    <a:cubicBezTo>
                      <a:pt x="155" y="187"/>
                      <a:pt x="162" y="184"/>
                      <a:pt x="167" y="179"/>
                    </a:cubicBezTo>
                    <a:cubicBezTo>
                      <a:pt x="175" y="171"/>
                      <a:pt x="175" y="171"/>
                      <a:pt x="175" y="171"/>
                    </a:cubicBezTo>
                    <a:cubicBezTo>
                      <a:pt x="172" y="166"/>
                      <a:pt x="174" y="159"/>
                      <a:pt x="178" y="155"/>
                    </a:cubicBezTo>
                    <a:cubicBezTo>
                      <a:pt x="181" y="152"/>
                      <a:pt x="185" y="150"/>
                      <a:pt x="190" y="150"/>
                    </a:cubicBezTo>
                    <a:cubicBezTo>
                      <a:pt x="191" y="150"/>
                      <a:pt x="193" y="150"/>
                      <a:pt x="195" y="151"/>
                    </a:cubicBezTo>
                    <a:cubicBezTo>
                      <a:pt x="280" y="66"/>
                      <a:pt x="280" y="66"/>
                      <a:pt x="280" y="66"/>
                    </a:cubicBezTo>
                    <a:cubicBezTo>
                      <a:pt x="291" y="55"/>
                      <a:pt x="291" y="38"/>
                      <a:pt x="2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合 10"/>
          <p:cNvGrpSpPr/>
          <p:nvPr/>
        </p:nvGrpSpPr>
        <p:grpSpPr>
          <a:xfrm>
            <a:off x="1235756" y="2086064"/>
            <a:ext cx="853846" cy="854109"/>
            <a:chOff x="1338210" y="2896517"/>
            <a:chExt cx="1138461" cy="1138461"/>
          </a:xfrm>
        </p:grpSpPr>
        <p:sp>
          <p:nvSpPr>
            <p:cNvPr id="65" name="椭圆 64"/>
            <p:cNvSpPr/>
            <p:nvPr/>
          </p:nvSpPr>
          <p:spPr>
            <a:xfrm>
              <a:off x="1338210" y="2896517"/>
              <a:ext cx="1138461" cy="113846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42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4200000" scaled="0"/>
              </a:gradFill>
            </a:ln>
            <a:effectLst>
              <a:outerShdw blurRad="203200" dist="127000" dir="4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5" name="Freeform 145"/>
            <p:cNvSpPr>
              <a:spLocks noEditPoints="1"/>
            </p:cNvSpPr>
            <p:nvPr/>
          </p:nvSpPr>
          <p:spPr bwMode="auto">
            <a:xfrm>
              <a:off x="1569040" y="3128247"/>
              <a:ext cx="676800" cy="675000"/>
            </a:xfrm>
            <a:custGeom>
              <a:avLst/>
              <a:gdLst>
                <a:gd name="T0" fmla="*/ 95 w 111"/>
                <a:gd name="T1" fmla="*/ 16 h 111"/>
                <a:gd name="T2" fmla="*/ 95 w 111"/>
                <a:gd name="T3" fmla="*/ 94 h 111"/>
                <a:gd name="T4" fmla="*/ 16 w 111"/>
                <a:gd name="T5" fmla="*/ 94 h 111"/>
                <a:gd name="T6" fmla="*/ 16 w 111"/>
                <a:gd name="T7" fmla="*/ 16 h 111"/>
                <a:gd name="T8" fmla="*/ 51 w 111"/>
                <a:gd name="T9" fmla="*/ 100 h 111"/>
                <a:gd name="T10" fmla="*/ 38 w 111"/>
                <a:gd name="T11" fmla="*/ 85 h 111"/>
                <a:gd name="T12" fmla="*/ 51 w 111"/>
                <a:gd name="T13" fmla="*/ 100 h 111"/>
                <a:gd name="T14" fmla="*/ 51 w 111"/>
                <a:gd name="T15" fmla="*/ 60 h 111"/>
                <a:gd name="T16" fmla="*/ 35 w 111"/>
                <a:gd name="T17" fmla="*/ 75 h 111"/>
                <a:gd name="T18" fmla="*/ 51 w 111"/>
                <a:gd name="T19" fmla="*/ 50 h 111"/>
                <a:gd name="T20" fmla="*/ 35 w 111"/>
                <a:gd name="T21" fmla="*/ 36 h 111"/>
                <a:gd name="T22" fmla="*/ 51 w 111"/>
                <a:gd name="T23" fmla="*/ 50 h 111"/>
                <a:gd name="T24" fmla="*/ 51 w 111"/>
                <a:gd name="T25" fmla="*/ 10 h 111"/>
                <a:gd name="T26" fmla="*/ 38 w 111"/>
                <a:gd name="T27" fmla="*/ 25 h 111"/>
                <a:gd name="T28" fmla="*/ 61 w 111"/>
                <a:gd name="T29" fmla="*/ 10 h 111"/>
                <a:gd name="T30" fmla="*/ 73 w 111"/>
                <a:gd name="T31" fmla="*/ 25 h 111"/>
                <a:gd name="T32" fmla="*/ 61 w 111"/>
                <a:gd name="T33" fmla="*/ 10 h 111"/>
                <a:gd name="T34" fmla="*/ 61 w 111"/>
                <a:gd name="T35" fmla="*/ 50 h 111"/>
                <a:gd name="T36" fmla="*/ 77 w 111"/>
                <a:gd name="T37" fmla="*/ 36 h 111"/>
                <a:gd name="T38" fmla="*/ 61 w 111"/>
                <a:gd name="T39" fmla="*/ 60 h 111"/>
                <a:gd name="T40" fmla="*/ 77 w 111"/>
                <a:gd name="T41" fmla="*/ 75 h 111"/>
                <a:gd name="T42" fmla="*/ 61 w 111"/>
                <a:gd name="T43" fmla="*/ 60 h 111"/>
                <a:gd name="T44" fmla="*/ 61 w 111"/>
                <a:gd name="T45" fmla="*/ 100 h 111"/>
                <a:gd name="T46" fmla="*/ 73 w 111"/>
                <a:gd name="T47" fmla="*/ 85 h 111"/>
                <a:gd name="T48" fmla="*/ 11 w 111"/>
                <a:gd name="T49" fmla="*/ 50 h 111"/>
                <a:gd name="T50" fmla="*/ 24 w 111"/>
                <a:gd name="T51" fmla="*/ 39 h 111"/>
                <a:gd name="T52" fmla="*/ 11 w 111"/>
                <a:gd name="T53" fmla="*/ 50 h 111"/>
                <a:gd name="T54" fmla="*/ 100 w 111"/>
                <a:gd name="T55" fmla="*/ 50 h 111"/>
                <a:gd name="T56" fmla="*/ 87 w 111"/>
                <a:gd name="T57" fmla="*/ 39 h 111"/>
                <a:gd name="T58" fmla="*/ 100 w 111"/>
                <a:gd name="T59" fmla="*/ 60 h 111"/>
                <a:gd name="T60" fmla="*/ 87 w 111"/>
                <a:gd name="T61" fmla="*/ 71 h 111"/>
                <a:gd name="T62" fmla="*/ 100 w 111"/>
                <a:gd name="T63" fmla="*/ 60 h 111"/>
                <a:gd name="T64" fmla="*/ 11 w 111"/>
                <a:gd name="T65" fmla="*/ 60 h 111"/>
                <a:gd name="T66" fmla="*/ 24 w 111"/>
                <a:gd name="T67" fmla="*/ 71 h 111"/>
                <a:gd name="T68" fmla="*/ 96 w 111"/>
                <a:gd name="T69" fmla="*/ 77 h 111"/>
                <a:gd name="T70" fmla="*/ 84 w 111"/>
                <a:gd name="T71" fmla="*/ 82 h 111"/>
                <a:gd name="T72" fmla="*/ 79 w 111"/>
                <a:gd name="T73" fmla="*/ 95 h 111"/>
                <a:gd name="T74" fmla="*/ 96 w 111"/>
                <a:gd name="T75" fmla="*/ 77 h 111"/>
                <a:gd name="T76" fmla="*/ 18 w 111"/>
                <a:gd name="T77" fmla="*/ 78 h 111"/>
                <a:gd name="T78" fmla="*/ 23 w 111"/>
                <a:gd name="T79" fmla="*/ 88 h 111"/>
                <a:gd name="T80" fmla="*/ 32 w 111"/>
                <a:gd name="T81" fmla="*/ 93 h 111"/>
                <a:gd name="T82" fmla="*/ 15 w 111"/>
                <a:gd name="T83" fmla="*/ 33 h 111"/>
                <a:gd name="T84" fmla="*/ 27 w 111"/>
                <a:gd name="T85" fmla="*/ 28 h 111"/>
                <a:gd name="T86" fmla="*/ 33 w 111"/>
                <a:gd name="T87" fmla="*/ 16 h 111"/>
                <a:gd name="T88" fmla="*/ 15 w 111"/>
                <a:gd name="T89" fmla="*/ 33 h 111"/>
                <a:gd name="T90" fmla="*/ 94 w 111"/>
                <a:gd name="T91" fmla="*/ 32 h 111"/>
                <a:gd name="T92" fmla="*/ 88 w 111"/>
                <a:gd name="T93" fmla="*/ 23 h 111"/>
                <a:gd name="T94" fmla="*/ 80 w 111"/>
                <a:gd name="T95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1" h="111">
                  <a:moveTo>
                    <a:pt x="56" y="0"/>
                  </a:moveTo>
                  <a:cubicBezTo>
                    <a:pt x="71" y="0"/>
                    <a:pt x="85" y="6"/>
                    <a:pt x="95" y="16"/>
                  </a:cubicBezTo>
                  <a:cubicBezTo>
                    <a:pt x="105" y="26"/>
                    <a:pt x="111" y="40"/>
                    <a:pt x="111" y="55"/>
                  </a:cubicBezTo>
                  <a:cubicBezTo>
                    <a:pt x="111" y="71"/>
                    <a:pt x="105" y="84"/>
                    <a:pt x="95" y="94"/>
                  </a:cubicBezTo>
                  <a:cubicBezTo>
                    <a:pt x="85" y="104"/>
                    <a:pt x="71" y="111"/>
                    <a:pt x="56" y="111"/>
                  </a:cubicBezTo>
                  <a:cubicBezTo>
                    <a:pt x="40" y="111"/>
                    <a:pt x="27" y="104"/>
                    <a:pt x="16" y="94"/>
                  </a:cubicBezTo>
                  <a:cubicBezTo>
                    <a:pt x="6" y="84"/>
                    <a:pt x="0" y="71"/>
                    <a:pt x="0" y="55"/>
                  </a:cubicBezTo>
                  <a:cubicBezTo>
                    <a:pt x="0" y="40"/>
                    <a:pt x="6" y="26"/>
                    <a:pt x="16" y="16"/>
                  </a:cubicBezTo>
                  <a:cubicBezTo>
                    <a:pt x="27" y="6"/>
                    <a:pt x="40" y="0"/>
                    <a:pt x="56" y="0"/>
                  </a:cubicBezTo>
                  <a:close/>
                  <a:moveTo>
                    <a:pt x="51" y="100"/>
                  </a:moveTo>
                  <a:cubicBezTo>
                    <a:pt x="51" y="87"/>
                    <a:pt x="51" y="87"/>
                    <a:pt x="51" y="87"/>
                  </a:cubicBezTo>
                  <a:cubicBezTo>
                    <a:pt x="47" y="87"/>
                    <a:pt x="42" y="86"/>
                    <a:pt x="38" y="85"/>
                  </a:cubicBezTo>
                  <a:cubicBezTo>
                    <a:pt x="39" y="87"/>
                    <a:pt x="40" y="88"/>
                    <a:pt x="40" y="89"/>
                  </a:cubicBezTo>
                  <a:cubicBezTo>
                    <a:pt x="43" y="94"/>
                    <a:pt x="47" y="98"/>
                    <a:pt x="51" y="100"/>
                  </a:cubicBezTo>
                  <a:close/>
                  <a:moveTo>
                    <a:pt x="51" y="77"/>
                  </a:moveTo>
                  <a:cubicBezTo>
                    <a:pt x="51" y="60"/>
                    <a:pt x="51" y="60"/>
                    <a:pt x="51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5"/>
                    <a:pt x="34" y="70"/>
                    <a:pt x="35" y="75"/>
                  </a:cubicBezTo>
                  <a:cubicBezTo>
                    <a:pt x="40" y="76"/>
                    <a:pt x="45" y="77"/>
                    <a:pt x="51" y="77"/>
                  </a:cubicBezTo>
                  <a:close/>
                  <a:moveTo>
                    <a:pt x="51" y="50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45" y="34"/>
                    <a:pt x="40" y="34"/>
                    <a:pt x="35" y="36"/>
                  </a:cubicBezTo>
                  <a:cubicBezTo>
                    <a:pt x="34" y="40"/>
                    <a:pt x="33" y="45"/>
                    <a:pt x="33" y="50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51" y="24"/>
                  </a:moveTo>
                  <a:cubicBezTo>
                    <a:pt x="51" y="10"/>
                    <a:pt x="51" y="10"/>
                    <a:pt x="51" y="10"/>
                  </a:cubicBezTo>
                  <a:cubicBezTo>
                    <a:pt x="47" y="12"/>
                    <a:pt x="43" y="16"/>
                    <a:pt x="40" y="22"/>
                  </a:cubicBezTo>
                  <a:cubicBezTo>
                    <a:pt x="40" y="23"/>
                    <a:pt x="39" y="24"/>
                    <a:pt x="38" y="25"/>
                  </a:cubicBezTo>
                  <a:cubicBezTo>
                    <a:pt x="42" y="24"/>
                    <a:pt x="47" y="24"/>
                    <a:pt x="51" y="24"/>
                  </a:cubicBezTo>
                  <a:close/>
                  <a:moveTo>
                    <a:pt x="61" y="10"/>
                  </a:moveTo>
                  <a:cubicBezTo>
                    <a:pt x="61" y="24"/>
                    <a:pt x="61" y="24"/>
                    <a:pt x="61" y="24"/>
                  </a:cubicBezTo>
                  <a:cubicBezTo>
                    <a:pt x="65" y="24"/>
                    <a:pt x="69" y="24"/>
                    <a:pt x="73" y="25"/>
                  </a:cubicBezTo>
                  <a:cubicBezTo>
                    <a:pt x="72" y="24"/>
                    <a:pt x="72" y="23"/>
                    <a:pt x="71" y="22"/>
                  </a:cubicBezTo>
                  <a:cubicBezTo>
                    <a:pt x="68" y="16"/>
                    <a:pt x="65" y="12"/>
                    <a:pt x="61" y="10"/>
                  </a:cubicBezTo>
                  <a:close/>
                  <a:moveTo>
                    <a:pt x="61" y="33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5"/>
                    <a:pt x="78" y="40"/>
                    <a:pt x="77" y="36"/>
                  </a:cubicBezTo>
                  <a:cubicBezTo>
                    <a:pt x="72" y="34"/>
                    <a:pt x="66" y="34"/>
                    <a:pt x="61" y="33"/>
                  </a:cubicBezTo>
                  <a:close/>
                  <a:moveTo>
                    <a:pt x="61" y="60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6" y="77"/>
                    <a:pt x="72" y="76"/>
                    <a:pt x="77" y="75"/>
                  </a:cubicBezTo>
                  <a:cubicBezTo>
                    <a:pt x="78" y="70"/>
                    <a:pt x="78" y="65"/>
                    <a:pt x="79" y="60"/>
                  </a:cubicBezTo>
                  <a:cubicBezTo>
                    <a:pt x="61" y="60"/>
                    <a:pt x="61" y="60"/>
                    <a:pt x="61" y="60"/>
                  </a:cubicBezTo>
                  <a:close/>
                  <a:moveTo>
                    <a:pt x="61" y="87"/>
                  </a:moveTo>
                  <a:cubicBezTo>
                    <a:pt x="61" y="100"/>
                    <a:pt x="61" y="100"/>
                    <a:pt x="61" y="100"/>
                  </a:cubicBezTo>
                  <a:cubicBezTo>
                    <a:pt x="65" y="98"/>
                    <a:pt x="68" y="94"/>
                    <a:pt x="71" y="89"/>
                  </a:cubicBezTo>
                  <a:cubicBezTo>
                    <a:pt x="72" y="88"/>
                    <a:pt x="72" y="87"/>
                    <a:pt x="73" y="85"/>
                  </a:cubicBezTo>
                  <a:cubicBezTo>
                    <a:pt x="69" y="86"/>
                    <a:pt x="65" y="87"/>
                    <a:pt x="61" y="87"/>
                  </a:cubicBezTo>
                  <a:close/>
                  <a:moveTo>
                    <a:pt x="11" y="5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47"/>
                    <a:pt x="24" y="43"/>
                    <a:pt x="24" y="39"/>
                  </a:cubicBezTo>
                  <a:cubicBezTo>
                    <a:pt x="24" y="40"/>
                    <a:pt x="23" y="40"/>
                    <a:pt x="22" y="40"/>
                  </a:cubicBezTo>
                  <a:cubicBezTo>
                    <a:pt x="17" y="43"/>
                    <a:pt x="13" y="47"/>
                    <a:pt x="11" y="50"/>
                  </a:cubicBezTo>
                  <a:close/>
                  <a:moveTo>
                    <a:pt x="88" y="50"/>
                  </a:moveTo>
                  <a:cubicBezTo>
                    <a:pt x="100" y="50"/>
                    <a:pt x="100" y="50"/>
                    <a:pt x="100" y="50"/>
                  </a:cubicBezTo>
                  <a:cubicBezTo>
                    <a:pt x="99" y="47"/>
                    <a:pt x="95" y="43"/>
                    <a:pt x="89" y="40"/>
                  </a:cubicBezTo>
                  <a:cubicBezTo>
                    <a:pt x="89" y="40"/>
                    <a:pt x="88" y="40"/>
                    <a:pt x="87" y="39"/>
                  </a:cubicBezTo>
                  <a:cubicBezTo>
                    <a:pt x="88" y="43"/>
                    <a:pt x="88" y="47"/>
                    <a:pt x="88" y="50"/>
                  </a:cubicBezTo>
                  <a:close/>
                  <a:moveTo>
                    <a:pt x="100" y="60"/>
                  </a:moveTo>
                  <a:cubicBezTo>
                    <a:pt x="88" y="60"/>
                    <a:pt x="88" y="60"/>
                    <a:pt x="88" y="60"/>
                  </a:cubicBezTo>
                  <a:cubicBezTo>
                    <a:pt x="88" y="64"/>
                    <a:pt x="88" y="67"/>
                    <a:pt x="87" y="71"/>
                  </a:cubicBezTo>
                  <a:cubicBezTo>
                    <a:pt x="88" y="71"/>
                    <a:pt x="89" y="70"/>
                    <a:pt x="89" y="70"/>
                  </a:cubicBezTo>
                  <a:cubicBezTo>
                    <a:pt x="95" y="67"/>
                    <a:pt x="99" y="64"/>
                    <a:pt x="100" y="60"/>
                  </a:cubicBezTo>
                  <a:close/>
                  <a:moveTo>
                    <a:pt x="23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13" y="64"/>
                    <a:pt x="17" y="67"/>
                    <a:pt x="22" y="70"/>
                  </a:cubicBezTo>
                  <a:cubicBezTo>
                    <a:pt x="23" y="70"/>
                    <a:pt x="24" y="71"/>
                    <a:pt x="24" y="71"/>
                  </a:cubicBezTo>
                  <a:cubicBezTo>
                    <a:pt x="24" y="67"/>
                    <a:pt x="23" y="64"/>
                    <a:pt x="23" y="60"/>
                  </a:cubicBezTo>
                  <a:close/>
                  <a:moveTo>
                    <a:pt x="96" y="77"/>
                  </a:moveTo>
                  <a:cubicBezTo>
                    <a:pt x="95" y="78"/>
                    <a:pt x="95" y="78"/>
                    <a:pt x="94" y="78"/>
                  </a:cubicBezTo>
                  <a:cubicBezTo>
                    <a:pt x="91" y="80"/>
                    <a:pt x="88" y="81"/>
                    <a:pt x="84" y="82"/>
                  </a:cubicBezTo>
                  <a:cubicBezTo>
                    <a:pt x="83" y="86"/>
                    <a:pt x="81" y="90"/>
                    <a:pt x="80" y="93"/>
                  </a:cubicBezTo>
                  <a:cubicBezTo>
                    <a:pt x="79" y="94"/>
                    <a:pt x="79" y="94"/>
                    <a:pt x="79" y="95"/>
                  </a:cubicBezTo>
                  <a:cubicBezTo>
                    <a:pt x="82" y="93"/>
                    <a:pt x="85" y="90"/>
                    <a:pt x="88" y="88"/>
                  </a:cubicBezTo>
                  <a:cubicBezTo>
                    <a:pt x="91" y="85"/>
                    <a:pt x="94" y="81"/>
                    <a:pt x="96" y="77"/>
                  </a:cubicBezTo>
                  <a:close/>
                  <a:moveTo>
                    <a:pt x="27" y="82"/>
                  </a:moveTo>
                  <a:cubicBezTo>
                    <a:pt x="24" y="81"/>
                    <a:pt x="20" y="80"/>
                    <a:pt x="18" y="78"/>
                  </a:cubicBezTo>
                  <a:cubicBezTo>
                    <a:pt x="17" y="78"/>
                    <a:pt x="16" y="78"/>
                    <a:pt x="15" y="77"/>
                  </a:cubicBezTo>
                  <a:cubicBezTo>
                    <a:pt x="18" y="81"/>
                    <a:pt x="20" y="85"/>
                    <a:pt x="23" y="88"/>
                  </a:cubicBezTo>
                  <a:cubicBezTo>
                    <a:pt x="26" y="90"/>
                    <a:pt x="29" y="93"/>
                    <a:pt x="33" y="95"/>
                  </a:cubicBezTo>
                  <a:cubicBezTo>
                    <a:pt x="32" y="94"/>
                    <a:pt x="32" y="94"/>
                    <a:pt x="32" y="93"/>
                  </a:cubicBezTo>
                  <a:cubicBezTo>
                    <a:pt x="30" y="90"/>
                    <a:pt x="28" y="86"/>
                    <a:pt x="27" y="82"/>
                  </a:cubicBezTo>
                  <a:close/>
                  <a:moveTo>
                    <a:pt x="15" y="33"/>
                  </a:moveTo>
                  <a:cubicBezTo>
                    <a:pt x="16" y="33"/>
                    <a:pt x="17" y="32"/>
                    <a:pt x="18" y="32"/>
                  </a:cubicBezTo>
                  <a:cubicBezTo>
                    <a:pt x="20" y="30"/>
                    <a:pt x="24" y="29"/>
                    <a:pt x="27" y="28"/>
                  </a:cubicBezTo>
                  <a:cubicBezTo>
                    <a:pt x="28" y="24"/>
                    <a:pt x="30" y="20"/>
                    <a:pt x="32" y="17"/>
                  </a:cubicBezTo>
                  <a:cubicBezTo>
                    <a:pt x="32" y="17"/>
                    <a:pt x="32" y="16"/>
                    <a:pt x="33" y="16"/>
                  </a:cubicBezTo>
                  <a:cubicBezTo>
                    <a:pt x="29" y="18"/>
                    <a:pt x="26" y="20"/>
                    <a:pt x="23" y="23"/>
                  </a:cubicBezTo>
                  <a:cubicBezTo>
                    <a:pt x="20" y="26"/>
                    <a:pt x="18" y="29"/>
                    <a:pt x="15" y="33"/>
                  </a:cubicBezTo>
                  <a:close/>
                  <a:moveTo>
                    <a:pt x="84" y="28"/>
                  </a:moveTo>
                  <a:cubicBezTo>
                    <a:pt x="88" y="29"/>
                    <a:pt x="91" y="30"/>
                    <a:pt x="94" y="32"/>
                  </a:cubicBezTo>
                  <a:cubicBezTo>
                    <a:pt x="95" y="32"/>
                    <a:pt x="95" y="33"/>
                    <a:pt x="96" y="33"/>
                  </a:cubicBezTo>
                  <a:cubicBezTo>
                    <a:pt x="94" y="29"/>
                    <a:pt x="91" y="26"/>
                    <a:pt x="88" y="23"/>
                  </a:cubicBezTo>
                  <a:cubicBezTo>
                    <a:pt x="85" y="20"/>
                    <a:pt x="82" y="18"/>
                    <a:pt x="79" y="16"/>
                  </a:cubicBezTo>
                  <a:cubicBezTo>
                    <a:pt x="79" y="16"/>
                    <a:pt x="79" y="17"/>
                    <a:pt x="80" y="17"/>
                  </a:cubicBezTo>
                  <a:cubicBezTo>
                    <a:pt x="81" y="20"/>
                    <a:pt x="83" y="24"/>
                    <a:pt x="84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11"/>
          <p:cNvGrpSpPr/>
          <p:nvPr/>
        </p:nvGrpSpPr>
        <p:grpSpPr>
          <a:xfrm>
            <a:off x="1953958" y="2784536"/>
            <a:ext cx="853846" cy="854109"/>
            <a:chOff x="2423188" y="3827525"/>
            <a:chExt cx="1138461" cy="1138461"/>
          </a:xfrm>
        </p:grpSpPr>
        <p:sp>
          <p:nvSpPr>
            <p:cNvPr id="66" name="椭圆 65"/>
            <p:cNvSpPr/>
            <p:nvPr/>
          </p:nvSpPr>
          <p:spPr>
            <a:xfrm>
              <a:off x="2423188" y="3827525"/>
              <a:ext cx="1138461" cy="113846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42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4200000" scaled="0"/>
              </a:gradFill>
            </a:ln>
            <a:effectLst>
              <a:outerShdw blurRad="203200" dist="127000" dir="4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6" name="Freeform 357"/>
            <p:cNvSpPr>
              <a:spLocks noChangeAspect="1" noEditPoints="1"/>
            </p:cNvSpPr>
            <p:nvPr/>
          </p:nvSpPr>
          <p:spPr bwMode="auto">
            <a:xfrm>
              <a:off x="2659254" y="4160702"/>
              <a:ext cx="666329" cy="472107"/>
            </a:xfrm>
            <a:custGeom>
              <a:avLst/>
              <a:gdLst>
                <a:gd name="T0" fmla="*/ 47 w 94"/>
                <a:gd name="T1" fmla="*/ 17 h 67"/>
                <a:gd name="T2" fmla="*/ 31 w 94"/>
                <a:gd name="T3" fmla="*/ 33 h 67"/>
                <a:gd name="T4" fmla="*/ 47 w 94"/>
                <a:gd name="T5" fmla="*/ 49 h 67"/>
                <a:gd name="T6" fmla="*/ 63 w 94"/>
                <a:gd name="T7" fmla="*/ 33 h 67"/>
                <a:gd name="T8" fmla="*/ 47 w 94"/>
                <a:gd name="T9" fmla="*/ 17 h 67"/>
                <a:gd name="T10" fmla="*/ 71 w 94"/>
                <a:gd name="T11" fmla="*/ 10 h 67"/>
                <a:gd name="T12" fmla="*/ 65 w 94"/>
                <a:gd name="T13" fmla="*/ 15 h 67"/>
                <a:gd name="T14" fmla="*/ 72 w 94"/>
                <a:gd name="T15" fmla="*/ 33 h 67"/>
                <a:gd name="T16" fmla="*/ 65 w 94"/>
                <a:gd name="T17" fmla="*/ 51 h 67"/>
                <a:gd name="T18" fmla="*/ 71 w 94"/>
                <a:gd name="T19" fmla="*/ 57 h 67"/>
                <a:gd name="T20" fmla="*/ 80 w 94"/>
                <a:gd name="T21" fmla="*/ 33 h 67"/>
                <a:gd name="T22" fmla="*/ 71 w 94"/>
                <a:gd name="T23" fmla="*/ 10 h 67"/>
                <a:gd name="T24" fmla="*/ 81 w 94"/>
                <a:gd name="T25" fmla="*/ 0 h 67"/>
                <a:gd name="T26" fmla="*/ 75 w 94"/>
                <a:gd name="T27" fmla="*/ 5 h 67"/>
                <a:gd name="T28" fmla="*/ 86 w 94"/>
                <a:gd name="T29" fmla="*/ 33 h 67"/>
                <a:gd name="T30" fmla="*/ 75 w 94"/>
                <a:gd name="T31" fmla="*/ 61 h 67"/>
                <a:gd name="T32" fmla="*/ 81 w 94"/>
                <a:gd name="T33" fmla="*/ 67 h 67"/>
                <a:gd name="T34" fmla="*/ 94 w 94"/>
                <a:gd name="T35" fmla="*/ 33 h 67"/>
                <a:gd name="T36" fmla="*/ 81 w 94"/>
                <a:gd name="T37" fmla="*/ 0 h 67"/>
                <a:gd name="T38" fmla="*/ 24 w 94"/>
                <a:gd name="T39" fmla="*/ 10 h 67"/>
                <a:gd name="T40" fmla="*/ 14 w 94"/>
                <a:gd name="T41" fmla="*/ 33 h 67"/>
                <a:gd name="T42" fmla="*/ 24 w 94"/>
                <a:gd name="T43" fmla="*/ 57 h 67"/>
                <a:gd name="T44" fmla="*/ 30 w 94"/>
                <a:gd name="T45" fmla="*/ 51 h 67"/>
                <a:gd name="T46" fmla="*/ 22 w 94"/>
                <a:gd name="T47" fmla="*/ 33 h 67"/>
                <a:gd name="T48" fmla="*/ 30 w 94"/>
                <a:gd name="T49" fmla="*/ 15 h 67"/>
                <a:gd name="T50" fmla="*/ 24 w 94"/>
                <a:gd name="T51" fmla="*/ 10 h 67"/>
                <a:gd name="T52" fmla="*/ 19 w 94"/>
                <a:gd name="T53" fmla="*/ 5 h 67"/>
                <a:gd name="T54" fmla="*/ 14 w 94"/>
                <a:gd name="T55" fmla="*/ 0 h 67"/>
                <a:gd name="T56" fmla="*/ 0 w 94"/>
                <a:gd name="T57" fmla="*/ 33 h 67"/>
                <a:gd name="T58" fmla="*/ 14 w 94"/>
                <a:gd name="T59" fmla="*/ 67 h 67"/>
                <a:gd name="T60" fmla="*/ 19 w 94"/>
                <a:gd name="T61" fmla="*/ 61 h 67"/>
                <a:gd name="T62" fmla="*/ 8 w 94"/>
                <a:gd name="T63" fmla="*/ 33 h 67"/>
                <a:gd name="T64" fmla="*/ 19 w 94"/>
                <a:gd name="T65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67">
                  <a:moveTo>
                    <a:pt x="47" y="17"/>
                  </a:moveTo>
                  <a:cubicBezTo>
                    <a:pt x="38" y="17"/>
                    <a:pt x="31" y="24"/>
                    <a:pt x="31" y="33"/>
                  </a:cubicBezTo>
                  <a:cubicBezTo>
                    <a:pt x="31" y="42"/>
                    <a:pt x="38" y="49"/>
                    <a:pt x="47" y="49"/>
                  </a:cubicBezTo>
                  <a:cubicBezTo>
                    <a:pt x="56" y="49"/>
                    <a:pt x="63" y="42"/>
                    <a:pt x="63" y="33"/>
                  </a:cubicBezTo>
                  <a:cubicBezTo>
                    <a:pt x="63" y="24"/>
                    <a:pt x="56" y="17"/>
                    <a:pt x="47" y="17"/>
                  </a:cubicBezTo>
                  <a:close/>
                  <a:moveTo>
                    <a:pt x="71" y="10"/>
                  </a:moveTo>
                  <a:cubicBezTo>
                    <a:pt x="65" y="15"/>
                    <a:pt x="65" y="15"/>
                    <a:pt x="65" y="15"/>
                  </a:cubicBezTo>
                  <a:cubicBezTo>
                    <a:pt x="69" y="20"/>
                    <a:pt x="72" y="26"/>
                    <a:pt x="72" y="33"/>
                  </a:cubicBezTo>
                  <a:cubicBezTo>
                    <a:pt x="72" y="40"/>
                    <a:pt x="69" y="46"/>
                    <a:pt x="65" y="51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7" y="50"/>
                    <a:pt x="80" y="42"/>
                    <a:pt x="80" y="33"/>
                  </a:cubicBezTo>
                  <a:cubicBezTo>
                    <a:pt x="80" y="24"/>
                    <a:pt x="77" y="16"/>
                    <a:pt x="71" y="10"/>
                  </a:cubicBezTo>
                  <a:close/>
                  <a:moveTo>
                    <a:pt x="81" y="0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82" y="13"/>
                    <a:pt x="86" y="22"/>
                    <a:pt x="86" y="33"/>
                  </a:cubicBezTo>
                  <a:cubicBezTo>
                    <a:pt x="86" y="44"/>
                    <a:pt x="82" y="54"/>
                    <a:pt x="75" y="61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9" y="58"/>
                    <a:pt x="94" y="46"/>
                    <a:pt x="94" y="33"/>
                  </a:cubicBezTo>
                  <a:cubicBezTo>
                    <a:pt x="94" y="20"/>
                    <a:pt x="89" y="8"/>
                    <a:pt x="81" y="0"/>
                  </a:cubicBezTo>
                  <a:close/>
                  <a:moveTo>
                    <a:pt x="24" y="10"/>
                  </a:moveTo>
                  <a:cubicBezTo>
                    <a:pt x="18" y="16"/>
                    <a:pt x="14" y="24"/>
                    <a:pt x="14" y="33"/>
                  </a:cubicBezTo>
                  <a:cubicBezTo>
                    <a:pt x="14" y="42"/>
                    <a:pt x="18" y="50"/>
                    <a:pt x="24" y="5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5" y="46"/>
                    <a:pt x="22" y="40"/>
                    <a:pt x="22" y="33"/>
                  </a:cubicBezTo>
                  <a:cubicBezTo>
                    <a:pt x="22" y="26"/>
                    <a:pt x="25" y="20"/>
                    <a:pt x="30" y="15"/>
                  </a:cubicBezTo>
                  <a:lnTo>
                    <a:pt x="24" y="10"/>
                  </a:lnTo>
                  <a:close/>
                  <a:moveTo>
                    <a:pt x="19" y="5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8"/>
                    <a:pt x="0" y="20"/>
                    <a:pt x="0" y="33"/>
                  </a:cubicBezTo>
                  <a:cubicBezTo>
                    <a:pt x="0" y="46"/>
                    <a:pt x="5" y="58"/>
                    <a:pt x="14" y="67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2" y="54"/>
                    <a:pt x="8" y="44"/>
                    <a:pt x="8" y="33"/>
                  </a:cubicBezTo>
                  <a:cubicBezTo>
                    <a:pt x="8" y="22"/>
                    <a:pt x="12" y="12"/>
                    <a:pt x="19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12"/>
          <p:cNvGrpSpPr/>
          <p:nvPr/>
        </p:nvGrpSpPr>
        <p:grpSpPr>
          <a:xfrm>
            <a:off x="1235756" y="3483006"/>
            <a:ext cx="853846" cy="854109"/>
            <a:chOff x="1338210" y="4758532"/>
            <a:chExt cx="1138461" cy="1138461"/>
          </a:xfrm>
        </p:grpSpPr>
        <p:sp>
          <p:nvSpPr>
            <p:cNvPr id="67" name="椭圆 66"/>
            <p:cNvSpPr/>
            <p:nvPr/>
          </p:nvSpPr>
          <p:spPr>
            <a:xfrm>
              <a:off x="1338210" y="4758532"/>
              <a:ext cx="1138461" cy="113846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42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4200000" scaled="0"/>
              </a:gradFill>
            </a:ln>
            <a:effectLst>
              <a:outerShdw blurRad="203200" dist="127000" dir="4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7" name="Freeform 168"/>
            <p:cNvSpPr>
              <a:spLocks noChangeAspect="1" noEditPoints="1"/>
            </p:cNvSpPr>
            <p:nvPr/>
          </p:nvSpPr>
          <p:spPr bwMode="auto">
            <a:xfrm>
              <a:off x="1603967" y="5084352"/>
              <a:ext cx="620295" cy="53128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4"/>
          <p:cNvGrpSpPr/>
          <p:nvPr/>
        </p:nvGrpSpPr>
        <p:grpSpPr>
          <a:xfrm>
            <a:off x="3114449" y="1466213"/>
            <a:ext cx="1618739" cy="697252"/>
            <a:chOff x="4145825" y="2075383"/>
            <a:chExt cx="2158318" cy="929382"/>
          </a:xfrm>
        </p:grpSpPr>
        <p:sp>
          <p:nvSpPr>
            <p:cNvPr id="40" name="Rectangle 82"/>
            <p:cNvSpPr/>
            <p:nvPr/>
          </p:nvSpPr>
          <p:spPr>
            <a:xfrm>
              <a:off x="4145825" y="2075383"/>
              <a:ext cx="2158318" cy="9293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152600" y="2319300"/>
              <a:ext cx="2144770" cy="611951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pPr marL="1905" indent="-344805">
                <a:buNone/>
              </a:pPr>
              <a:r>
                <a:rPr lang="zh-CN" altLang="en-US" sz="12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1.问候/自我介绍</a:t>
              </a:r>
              <a:endPara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1905" indent="-1905"/>
              <a:endParaRPr lang="zh-CN" altLang="en-US" sz="1200" b="1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endParaRPr>
            </a:p>
          </p:txBody>
        </p:sp>
      </p:grpSp>
      <p:sp>
        <p:nvSpPr>
          <p:cNvPr id="79" name="矩形 47"/>
          <p:cNvSpPr>
            <a:spLocks noChangeArrowheads="1"/>
          </p:cNvSpPr>
          <p:nvPr/>
        </p:nvSpPr>
        <p:spPr bwMode="auto">
          <a:xfrm>
            <a:off x="4998131" y="1599688"/>
            <a:ext cx="2567257" cy="28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您好，我是</a:t>
            </a:r>
            <a:r>
              <a:rPr lang="en-US" altLang="zh-CN" sz="1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xx</a:t>
            </a:r>
          </a:p>
        </p:txBody>
      </p:sp>
      <p:grpSp>
        <p:nvGrpSpPr>
          <p:cNvPr id="12" name="组合 15"/>
          <p:cNvGrpSpPr/>
          <p:nvPr/>
        </p:nvGrpSpPr>
        <p:grpSpPr>
          <a:xfrm>
            <a:off x="3030629" y="2167274"/>
            <a:ext cx="1774825" cy="697252"/>
            <a:chOff x="4040838" y="3004764"/>
            <a:chExt cx="2366433" cy="929382"/>
          </a:xfr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75000"/>
                </a:sysClr>
              </a:gs>
            </a:gsLst>
            <a:lin ang="0" scaled="0"/>
          </a:gradFill>
        </p:grpSpPr>
        <p:sp>
          <p:nvSpPr>
            <p:cNvPr id="41" name="Rectangle 83"/>
            <p:cNvSpPr/>
            <p:nvPr/>
          </p:nvSpPr>
          <p:spPr>
            <a:xfrm>
              <a:off x="4145825" y="3004764"/>
              <a:ext cx="2158318" cy="929382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rgbClr val="14436A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040838" y="3262071"/>
              <a:ext cx="2366433" cy="365647"/>
            </a:xfrm>
            <a:prstGeom prst="rect">
              <a:avLst/>
            </a:prstGeom>
            <a:noFill/>
          </p:spPr>
          <p:txBody>
            <a:bodyPr wrap="square" lIns="91431" tIns="45716" rIns="91431" bIns="45716">
              <a:spAutoFit/>
            </a:bodyPr>
            <a:lstStyle/>
            <a:p>
              <a:pPr algn="ctr"/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2. 介绍打电话目的</a:t>
              </a:r>
              <a:endParaRPr lang="zh-CN" altLang="en-US" sz="1200" b="1" dirty="0">
                <a:solidFill>
                  <a:srgbClr val="14436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81" name="矩形 47"/>
          <p:cNvSpPr>
            <a:spLocks noChangeArrowheads="1"/>
          </p:cNvSpPr>
          <p:nvPr/>
        </p:nvSpPr>
        <p:spPr bwMode="auto">
          <a:xfrm>
            <a:off x="4998131" y="2362663"/>
            <a:ext cx="2567257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indent="0" algn="ctr">
              <a:buNone/>
            </a:pP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突出你的价值，吸引对方</a:t>
            </a:r>
            <a:endParaRPr lang="zh-CN" altLang="en-US" sz="1200" b="1" dirty="0">
              <a:solidFill>
                <a:srgbClr val="14436A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ea"/>
            </a:endParaRPr>
          </a:p>
        </p:txBody>
      </p:sp>
      <p:grpSp>
        <p:nvGrpSpPr>
          <p:cNvPr id="13" name="组合 16"/>
          <p:cNvGrpSpPr/>
          <p:nvPr/>
        </p:nvGrpSpPr>
        <p:grpSpPr>
          <a:xfrm>
            <a:off x="3109369" y="2864525"/>
            <a:ext cx="1618739" cy="697252"/>
            <a:chOff x="4145825" y="3934146"/>
            <a:chExt cx="2158318" cy="929382"/>
          </a:xfrm>
          <a:solidFill>
            <a:schemeClr val="accent3"/>
          </a:solidFill>
        </p:grpSpPr>
        <p:sp>
          <p:nvSpPr>
            <p:cNvPr id="42" name="Rectangle 84"/>
            <p:cNvSpPr/>
            <p:nvPr/>
          </p:nvSpPr>
          <p:spPr>
            <a:xfrm>
              <a:off x="4145825" y="3934146"/>
              <a:ext cx="2158318" cy="929382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152600" y="4146912"/>
              <a:ext cx="2144770" cy="611951"/>
            </a:xfrm>
            <a:prstGeom prst="rect">
              <a:avLst/>
            </a:prstGeom>
            <a:grpFill/>
          </p:spPr>
          <p:txBody>
            <a:bodyPr wrap="square" lIns="91431" tIns="45716" rIns="91431" bIns="45716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3.确认对方时间可行性</a:t>
              </a:r>
            </a:p>
          </p:txBody>
        </p:sp>
      </p:grpSp>
      <p:sp>
        <p:nvSpPr>
          <p:cNvPr id="83" name="矩形 47"/>
          <p:cNvSpPr>
            <a:spLocks noChangeArrowheads="1"/>
          </p:cNvSpPr>
          <p:nvPr/>
        </p:nvSpPr>
        <p:spPr bwMode="auto">
          <a:xfrm>
            <a:off x="4998131" y="2984668"/>
            <a:ext cx="2567257" cy="28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请问您周五可以吗？</a:t>
            </a:r>
            <a:r>
              <a:rPr lang="en-US" altLang="zh-CN" sz="1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</a:t>
            </a:r>
            <a:r>
              <a:rPr lang="zh-CN" altLang="en-US" sz="1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点可以吗？</a:t>
            </a:r>
          </a:p>
        </p:txBody>
      </p:sp>
      <p:grpSp>
        <p:nvGrpSpPr>
          <p:cNvPr id="14" name="组合 17"/>
          <p:cNvGrpSpPr/>
          <p:nvPr/>
        </p:nvGrpSpPr>
        <p:grpSpPr>
          <a:xfrm>
            <a:off x="3109369" y="3561105"/>
            <a:ext cx="1618739" cy="705485"/>
            <a:chOff x="4145825" y="4862632"/>
            <a:chExt cx="2158318" cy="940356"/>
          </a:xfr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75000"/>
                </a:sysClr>
              </a:gs>
            </a:gsLst>
            <a:lin ang="0" scaled="0"/>
          </a:gradFill>
        </p:grpSpPr>
        <p:sp>
          <p:nvSpPr>
            <p:cNvPr id="43" name="Rectangle 85"/>
            <p:cNvSpPr/>
            <p:nvPr/>
          </p:nvSpPr>
          <p:spPr>
            <a:xfrm>
              <a:off x="4145825" y="4863526"/>
              <a:ext cx="2158318" cy="929382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rgbClr val="14436A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4152600" y="4862632"/>
              <a:ext cx="2144770" cy="940356"/>
            </a:xfrm>
            <a:prstGeom prst="rect">
              <a:avLst/>
            </a:prstGeom>
            <a:noFill/>
          </p:spPr>
          <p:txBody>
            <a:bodyPr wrap="square" lIns="91431" tIns="45716" rIns="91431" bIns="45716">
              <a:spAutoFit/>
            </a:bodyPr>
            <a:lstStyle/>
            <a:p>
              <a:pPr algn="ctr"/>
              <a:r>
                <a:rPr lang="zh-CN" altLang="en-US" sz="10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我是谁/我代表那家公司？我打电话给客户的目的是什么？我公司的课程能对学员有什么帮助？</a:t>
              </a:r>
              <a:endParaRPr lang="zh-CN" altLang="en-US" sz="1000" b="1" dirty="0">
                <a:solidFill>
                  <a:srgbClr val="14436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85" name="矩形 47"/>
          <p:cNvSpPr>
            <a:spLocks noChangeArrowheads="1"/>
          </p:cNvSpPr>
          <p:nvPr/>
        </p:nvSpPr>
        <p:spPr bwMode="auto">
          <a:xfrm>
            <a:off x="4998131" y="3561587"/>
            <a:ext cx="2567257" cy="7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在初次打电话给客户时，必须要在20秒内做公司及自我介绍，引起客户的兴趣，让客户愿意继续谈下去。</a:t>
            </a:r>
            <a:endParaRPr lang="zh-CN" altLang="en-US" sz="1200" b="1" dirty="0">
              <a:solidFill>
                <a:srgbClr val="14436A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31570" y="22034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开场白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ldLvl="0" animBg="1"/>
      <p:bldP spid="64" grpId="0" bldLvl="0" animBg="1"/>
      <p:bldP spid="58" grpId="0" bldLvl="0" animBg="1"/>
      <p:bldP spid="63" grpId="0" bldLvl="0" animBg="1"/>
      <p:bldP spid="57" grpId="0" bldLvl="0" animBg="1"/>
      <p:bldP spid="62" grpId="0" bldLvl="0" animBg="1"/>
      <p:bldP spid="56" grpId="0" bldLvl="0" animBg="1"/>
      <p:bldP spid="61" grpId="0" bldLvl="0" animBg="1"/>
      <p:bldP spid="79" grpId="0"/>
      <p:bldP spid="81" grpId="0"/>
      <p:bldP spid="83" grpId="0"/>
      <p:bldP spid="8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自定义 39">
      <a:dk1>
        <a:sysClr val="windowText" lastClr="000000"/>
      </a:dk1>
      <a:lt1>
        <a:sysClr val="window" lastClr="FFFFFF"/>
      </a:lt1>
      <a:dk2>
        <a:srgbClr val="123E61"/>
      </a:dk2>
      <a:lt2>
        <a:srgbClr val="D4D4D6"/>
      </a:lt2>
      <a:accent1>
        <a:srgbClr val="123E61"/>
      </a:accent1>
      <a:accent2>
        <a:srgbClr val="123E61"/>
      </a:accent2>
      <a:accent3>
        <a:srgbClr val="123E61"/>
      </a:accent3>
      <a:accent4>
        <a:srgbClr val="123E61"/>
      </a:accent4>
      <a:accent5>
        <a:srgbClr val="123E61"/>
      </a:accent5>
      <a:accent6>
        <a:srgbClr val="000000"/>
      </a:accent6>
      <a:hlink>
        <a:srgbClr val="168BBA"/>
      </a:hlink>
      <a:folHlink>
        <a:srgbClr val="680000"/>
      </a:folHlink>
    </a:clrScheme>
    <a:fontScheme name="ljrzjgmu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1536</Words>
  <Application>WPS 演示</Application>
  <PresentationFormat>自定义</PresentationFormat>
  <Paragraphs>229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微粒体总结</dc:title>
  <dc:creator>Administrator</dc:creator>
  <cp:lastModifiedBy>微软用户</cp:lastModifiedBy>
  <cp:revision>203</cp:revision>
  <dcterms:created xsi:type="dcterms:W3CDTF">2017-04-06T01:11:00Z</dcterms:created>
  <dcterms:modified xsi:type="dcterms:W3CDTF">2019-04-02T10:00:09Z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