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75"/>
    <a:srgbClr val="DEDC4A"/>
    <a:srgbClr val="FF5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0"/>
    <p:restoredTop sz="94663"/>
  </p:normalViewPr>
  <p:slideViewPr>
    <p:cSldViewPr snapToGrid="0" snapToObjects="1">
      <p:cViewPr>
        <p:scale>
          <a:sx n="146" d="100"/>
          <a:sy n="146" d="100"/>
        </p:scale>
        <p:origin x="-16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2EE6E-3BA1-134F-A21B-53EE6F5F5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491FC2-2804-7041-A910-E78EFCF4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7AD6A-02EA-AD4A-A8ED-DC0A073D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AB0A0-B00A-4148-9909-1532C211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285C6-244B-CB4C-8F4E-66325439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9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D2ECC-AE5C-E94D-9B57-A4B3A0BC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0DF61-D810-2648-9D77-1A6DDE347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0149C-8BA7-9F4D-BF81-736419F1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ECF42-ED99-5E46-8623-E419D9FA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7A023-262B-1E47-A4F8-785EBD78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39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1EA12-46A7-9843-907F-EA10FC333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78636-5EE9-CB4F-8EEA-D562A9941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3D178-572D-FC47-8A41-EBE86556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8A979-2D58-E24B-B59A-8A1E6D2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D812B-FD95-E84A-B13D-01EB3525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0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A760B-55FC-D640-B1D1-7BC48565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D2016-B70E-F64A-B99E-B8B12F6B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89FE4-E9BD-5B4F-8FA7-A363F555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B7664-FD7D-2E48-BDA8-B4E663DF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CA2AD-AF2A-7341-8FAB-C37FCF17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52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33676-1560-EF44-9BA6-7C25078C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A8C03-A85A-C447-98A1-7E2CFEB9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CCF02-327E-7F49-9FE8-971E619B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9A54C-5D40-7D48-9D49-82DB2157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1FE81-D706-6F4B-95C5-22F58612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91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E0EE7-EEDC-4A46-B19F-4896AA87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37D8B-8883-0240-AFCE-9AA43348F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6F832-94AB-A043-9D3D-599786100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64238-68A1-5F44-BD0B-5C79A8EB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CB6D5-4E2F-4E44-8D73-5BC2E60C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BDE26-D8D9-8D4E-95B5-BC3951E3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9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BB596-665F-0D46-8E9B-7DBFE8B0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02772-A66E-4040-A86D-6D52B465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C0984F-495A-D44D-89C5-5EB1DEC3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524D3B-8E45-C048-9C87-618271D8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6D08B9-EB39-FB4D-AA00-9ACD02A04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A24937-0453-C440-8724-08B4D663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96C200-7C6C-A343-BD0D-387D4EA0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B37A0D-EA4F-0F49-8C3F-6315BA45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10835-70FC-434D-8F2C-1D1C0522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B8897B-335C-BA44-8086-1EA2F294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638F3-94E7-2C46-8261-A96E59FF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25BBAE-87BA-4248-BD9B-8046F3A3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85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566C0F-1E9C-FF43-9ED9-979E8B1D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5D210-5C96-3A49-A0B3-AE808A78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D855B7-95E9-6D40-9204-A6E513A6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44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7C5FB-C866-B241-880E-90F51D45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A9CB1-9707-2F4A-A6DC-5480772A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763683-A9DC-F34C-A6D2-5C9512B9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8352A-9B8B-0A4F-9CC3-FA843CCB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F793E-A400-0346-AD1B-18CFA58B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D4FDC-3178-C043-B052-7D538966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6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DFF20-F17E-F94A-9006-8EE88D9B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3F23A-D7C4-104E-AD29-69980BB3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88BE0-7CD1-D94D-8A4E-0B1E40FB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8DB7F-88D2-114E-8253-5CE86611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DE9B7-3B0B-7C45-9DDA-792B9547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2263D-16C5-5249-A902-17540B23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82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93179B-02E6-844F-8231-8CDC87CC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4EF4F-A7C3-B446-99E5-12120520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79A3-A728-D54D-B4CE-9884C7214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76D1F-7FFC-A343-95E2-755CF4B7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BEC95-F752-1C4F-9AE1-D6DDE12FC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60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98DB2C-9000-E04E-9159-F03AB3E8BAC3}"/>
              </a:ext>
            </a:extLst>
          </p:cNvPr>
          <p:cNvSpPr/>
          <p:nvPr/>
        </p:nvSpPr>
        <p:spPr>
          <a:xfrm>
            <a:off x="4658987" y="1698005"/>
            <a:ext cx="1665547" cy="746449"/>
          </a:xfrm>
          <a:prstGeom prst="rect">
            <a:avLst/>
          </a:prstGeom>
          <a:solidFill>
            <a:srgbClr val="FFF87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</a:rPr>
              <a:t>人机界面</a:t>
            </a:r>
            <a:r>
              <a:rPr kumimoji="1" lang="en-US" altLang="zh-CN" b="1" dirty="0">
                <a:solidFill>
                  <a:schemeClr val="bg2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</a:rPr>
              <a:t>感知决策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C4AB6-F5B5-604C-A88A-32DC5B166606}"/>
              </a:ext>
            </a:extLst>
          </p:cNvPr>
          <p:cNvSpPr/>
          <p:nvPr/>
        </p:nvSpPr>
        <p:spPr>
          <a:xfrm>
            <a:off x="4658987" y="2875127"/>
            <a:ext cx="1672426" cy="596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实时运动控制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A9923C-8947-D245-BAE2-CCE6812EC93A}"/>
              </a:ext>
            </a:extLst>
          </p:cNvPr>
          <p:cNvSpPr/>
          <p:nvPr/>
        </p:nvSpPr>
        <p:spPr>
          <a:xfrm>
            <a:off x="4164912" y="4079594"/>
            <a:ext cx="948899" cy="6347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执行器</a:t>
            </a:r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2F5B1D-A9A0-2742-AE5C-8E31EEB990D4}"/>
              </a:ext>
            </a:extLst>
          </p:cNvPr>
          <p:cNvSpPr/>
          <p:nvPr/>
        </p:nvSpPr>
        <p:spPr>
          <a:xfrm>
            <a:off x="2990334" y="2768156"/>
            <a:ext cx="1326781" cy="6989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总线监控</a:t>
            </a:r>
            <a:r>
              <a:rPr kumimoji="1" lang="en-US" altLang="zh-CN" b="1" dirty="0">
                <a:solidFill>
                  <a:schemeClr val="bg1"/>
                </a:solidFill>
              </a:rPr>
              <a:t>/</a:t>
            </a:r>
            <a:r>
              <a:rPr kumimoji="1" lang="zh-CN" altLang="en-US" b="1" dirty="0">
                <a:solidFill>
                  <a:schemeClr val="bg1"/>
                </a:solidFill>
              </a:rPr>
              <a:t>状态监控</a:t>
            </a: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555432C-E178-FB4C-9B3D-83C936F83476}"/>
              </a:ext>
            </a:extLst>
          </p:cNvPr>
          <p:cNvCxnSpPr>
            <a:cxnSpLocks/>
          </p:cNvCxnSpPr>
          <p:nvPr/>
        </p:nvCxnSpPr>
        <p:spPr>
          <a:xfrm>
            <a:off x="3089189" y="3893592"/>
            <a:ext cx="4489622" cy="8359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B91E32E-D71E-E248-BF26-B9844D24DE62}"/>
              </a:ext>
            </a:extLst>
          </p:cNvPr>
          <p:cNvSpPr/>
          <p:nvPr/>
        </p:nvSpPr>
        <p:spPr>
          <a:xfrm>
            <a:off x="2752023" y="4079592"/>
            <a:ext cx="948898" cy="6347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执行器</a:t>
            </a:r>
            <a:r>
              <a:rPr kumimoji="1" lang="en-US" altLang="zh-CN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26C478-4B97-F342-842C-A0A4C1DA4ECC}"/>
              </a:ext>
            </a:extLst>
          </p:cNvPr>
          <p:cNvSpPr/>
          <p:nvPr/>
        </p:nvSpPr>
        <p:spPr>
          <a:xfrm>
            <a:off x="3710295" y="4079591"/>
            <a:ext cx="454617" cy="634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70C0"/>
                </a:solidFill>
              </a:rPr>
              <a:t>…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B98836-AFDD-724D-8DAF-FFFCA1164A0C}"/>
              </a:ext>
            </a:extLst>
          </p:cNvPr>
          <p:cNvSpPr/>
          <p:nvPr/>
        </p:nvSpPr>
        <p:spPr>
          <a:xfrm>
            <a:off x="5382515" y="4079592"/>
            <a:ext cx="948898" cy="6347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传感器</a:t>
            </a:r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BA071A-A9A0-F94F-9EF8-59C60238C9F5}"/>
              </a:ext>
            </a:extLst>
          </p:cNvPr>
          <p:cNvSpPr/>
          <p:nvPr/>
        </p:nvSpPr>
        <p:spPr>
          <a:xfrm>
            <a:off x="6877404" y="4079591"/>
            <a:ext cx="948898" cy="6347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传感器</a:t>
            </a:r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E278FE-7116-484C-B8F8-0E52FF7285BD}"/>
              </a:ext>
            </a:extLst>
          </p:cNvPr>
          <p:cNvSpPr/>
          <p:nvPr/>
        </p:nvSpPr>
        <p:spPr>
          <a:xfrm>
            <a:off x="6340788" y="4079591"/>
            <a:ext cx="454617" cy="634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70C0"/>
                </a:solidFill>
              </a:rPr>
              <a:t>…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3B356E7-D790-6841-8FB4-FEB229BDF2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226472" y="3901951"/>
            <a:ext cx="0" cy="177641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5C77DBCF-111F-D64E-854B-BF425BEEAB21}"/>
              </a:ext>
            </a:extLst>
          </p:cNvPr>
          <p:cNvCxnSpPr>
            <a:cxnSpLocks/>
          </p:cNvCxnSpPr>
          <p:nvPr/>
        </p:nvCxnSpPr>
        <p:spPr>
          <a:xfrm>
            <a:off x="5498639" y="3471278"/>
            <a:ext cx="0" cy="430673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D4A28F6-E363-6D4D-999B-63ED0419AF75}"/>
              </a:ext>
            </a:extLst>
          </p:cNvPr>
          <p:cNvCxnSpPr>
            <a:cxnSpLocks/>
          </p:cNvCxnSpPr>
          <p:nvPr/>
        </p:nvCxnSpPr>
        <p:spPr>
          <a:xfrm>
            <a:off x="3616293" y="3471278"/>
            <a:ext cx="0" cy="430673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C06B230-A061-F542-95CA-D2B7CEF92BEA}"/>
              </a:ext>
            </a:extLst>
          </p:cNvPr>
          <p:cNvCxnSpPr>
            <a:cxnSpLocks/>
          </p:cNvCxnSpPr>
          <p:nvPr/>
        </p:nvCxnSpPr>
        <p:spPr>
          <a:xfrm>
            <a:off x="5495200" y="2444454"/>
            <a:ext cx="0" cy="4306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DEB8598-B11E-6444-A0AA-8637E479EB86}"/>
              </a:ext>
            </a:extLst>
          </p:cNvPr>
          <p:cNvSpPr/>
          <p:nvPr/>
        </p:nvSpPr>
        <p:spPr>
          <a:xfrm>
            <a:off x="5469996" y="3398555"/>
            <a:ext cx="2907647" cy="634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5D4E"/>
                </a:solidFill>
              </a:rPr>
              <a:t>CAN / RS-485 / EtherCAT</a:t>
            </a:r>
            <a:endParaRPr kumimoji="1" lang="zh-CN" altLang="en-US" b="1" dirty="0">
              <a:solidFill>
                <a:srgbClr val="FF5D4E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39D927-597A-FC4D-ABB6-FEE849FC8543}"/>
              </a:ext>
            </a:extLst>
          </p:cNvPr>
          <p:cNvSpPr/>
          <p:nvPr/>
        </p:nvSpPr>
        <p:spPr>
          <a:xfrm>
            <a:off x="5580096" y="2320774"/>
            <a:ext cx="1929400" cy="634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70C0"/>
                </a:solidFill>
              </a:rPr>
              <a:t>Serial / Ethernet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EF619093-9EF3-CA4E-AB63-403AFA6A2B07}"/>
              </a:ext>
            </a:extLst>
          </p:cNvPr>
          <p:cNvCxnSpPr>
            <a:cxnSpLocks/>
          </p:cNvCxnSpPr>
          <p:nvPr/>
        </p:nvCxnSpPr>
        <p:spPr>
          <a:xfrm>
            <a:off x="4630599" y="3907583"/>
            <a:ext cx="0" cy="177641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4E950FB-61E6-7E4E-AC77-63B3132375AA}"/>
              </a:ext>
            </a:extLst>
          </p:cNvPr>
          <p:cNvCxnSpPr>
            <a:cxnSpLocks/>
          </p:cNvCxnSpPr>
          <p:nvPr/>
        </p:nvCxnSpPr>
        <p:spPr>
          <a:xfrm>
            <a:off x="5856964" y="3901951"/>
            <a:ext cx="0" cy="177641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03520A7-197E-E24A-A3D8-77B0E1484F15}"/>
              </a:ext>
            </a:extLst>
          </p:cNvPr>
          <p:cNvCxnSpPr>
            <a:cxnSpLocks/>
          </p:cNvCxnSpPr>
          <p:nvPr/>
        </p:nvCxnSpPr>
        <p:spPr>
          <a:xfrm>
            <a:off x="7351853" y="3901951"/>
            <a:ext cx="0" cy="177641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1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0A077-D5FE-9745-B3D1-7F4C69B9A2E5}"/>
              </a:ext>
            </a:extLst>
          </p:cNvPr>
          <p:cNvSpPr/>
          <p:nvPr/>
        </p:nvSpPr>
        <p:spPr>
          <a:xfrm>
            <a:off x="4310744" y="2586446"/>
            <a:ext cx="3657599" cy="1968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b="1" dirty="0">
                <a:solidFill>
                  <a:schemeClr val="accent2"/>
                </a:solidFill>
              </a:rPr>
              <a:t>域控制器</a:t>
            </a:r>
            <a:r>
              <a:rPr kumimoji="1" lang="en-US" altLang="zh-CN" b="1">
                <a:solidFill>
                  <a:schemeClr val="accent2"/>
                </a:solidFill>
              </a:rPr>
              <a:t>DCU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98DB2C-9000-E04E-9159-F03AB3E8BAC3}"/>
              </a:ext>
            </a:extLst>
          </p:cNvPr>
          <p:cNvSpPr/>
          <p:nvPr/>
        </p:nvSpPr>
        <p:spPr>
          <a:xfrm>
            <a:off x="5106561" y="1466095"/>
            <a:ext cx="1665547" cy="746449"/>
          </a:xfrm>
          <a:prstGeom prst="rect">
            <a:avLst/>
          </a:prstGeom>
          <a:solidFill>
            <a:srgbClr val="FFF87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</a:rPr>
              <a:t>人机界面</a:t>
            </a:r>
            <a:r>
              <a:rPr kumimoji="1" lang="en-US" altLang="zh-CN" b="1" dirty="0">
                <a:solidFill>
                  <a:schemeClr val="bg2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</a:rPr>
              <a:t>感知决策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C4AB6-F5B5-604C-A88A-32DC5B166606}"/>
              </a:ext>
            </a:extLst>
          </p:cNvPr>
          <p:cNvSpPr/>
          <p:nvPr/>
        </p:nvSpPr>
        <p:spPr>
          <a:xfrm>
            <a:off x="4779982" y="3041281"/>
            <a:ext cx="1672426" cy="596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实时运动控制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A9923C-8947-D245-BAE2-CCE6812EC93A}"/>
              </a:ext>
            </a:extLst>
          </p:cNvPr>
          <p:cNvSpPr/>
          <p:nvPr/>
        </p:nvSpPr>
        <p:spPr>
          <a:xfrm>
            <a:off x="5753197" y="3834755"/>
            <a:ext cx="948899" cy="6347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执行器</a:t>
            </a:r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2F5B1D-A9A0-2742-AE5C-8E31EEB990D4}"/>
              </a:ext>
            </a:extLst>
          </p:cNvPr>
          <p:cNvSpPr/>
          <p:nvPr/>
        </p:nvSpPr>
        <p:spPr>
          <a:xfrm>
            <a:off x="2824015" y="2992443"/>
            <a:ext cx="1326781" cy="6989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状态监控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91E32E-D71E-E248-BF26-B9844D24DE62}"/>
              </a:ext>
            </a:extLst>
          </p:cNvPr>
          <p:cNvSpPr/>
          <p:nvPr/>
        </p:nvSpPr>
        <p:spPr>
          <a:xfrm>
            <a:off x="4379079" y="3836108"/>
            <a:ext cx="948898" cy="6347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执行器</a:t>
            </a:r>
            <a:r>
              <a:rPr kumimoji="1" lang="en-US" altLang="zh-CN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B98836-AFDD-724D-8DAF-FFFCA1164A0C}"/>
              </a:ext>
            </a:extLst>
          </p:cNvPr>
          <p:cNvSpPr/>
          <p:nvPr/>
        </p:nvSpPr>
        <p:spPr>
          <a:xfrm>
            <a:off x="6859497" y="2798680"/>
            <a:ext cx="948898" cy="6347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传感器</a:t>
            </a:r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BA071A-A9A0-F94F-9EF8-59C60238C9F5}"/>
              </a:ext>
            </a:extLst>
          </p:cNvPr>
          <p:cNvSpPr/>
          <p:nvPr/>
        </p:nvSpPr>
        <p:spPr>
          <a:xfrm>
            <a:off x="6859496" y="3736476"/>
            <a:ext cx="948898" cy="6347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传感器</a:t>
            </a:r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C06B230-A061-F542-95CA-D2B7CEF92BE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39335" y="2212544"/>
            <a:ext cx="0" cy="3739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C39D927-597A-FC4D-ABB6-FEE849FC8543}"/>
              </a:ext>
            </a:extLst>
          </p:cNvPr>
          <p:cNvSpPr/>
          <p:nvPr/>
        </p:nvSpPr>
        <p:spPr>
          <a:xfrm>
            <a:off x="6117573" y="2085491"/>
            <a:ext cx="1929400" cy="634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70C0"/>
                </a:solidFill>
              </a:rPr>
              <a:t>Serial / Ethernet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13AFFEA-1572-884D-A143-2454E7AFC497}"/>
              </a:ext>
            </a:extLst>
          </p:cNvPr>
          <p:cNvSpPr/>
          <p:nvPr/>
        </p:nvSpPr>
        <p:spPr>
          <a:xfrm>
            <a:off x="5351734" y="3834753"/>
            <a:ext cx="454617" cy="634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70C0"/>
                </a:solidFill>
              </a:rPr>
              <a:t>…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06B835-F897-5E48-A999-E3E7CA3DD4C0}"/>
              </a:ext>
            </a:extLst>
          </p:cNvPr>
          <p:cNvSpPr/>
          <p:nvPr/>
        </p:nvSpPr>
        <p:spPr>
          <a:xfrm>
            <a:off x="7106637" y="3284470"/>
            <a:ext cx="454617" cy="634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70C0"/>
                </a:solidFill>
              </a:rPr>
              <a:t>…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B77F483-6AFE-F448-BD19-16340378C5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150796" y="3341914"/>
            <a:ext cx="1599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53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59</Words>
  <Application>Microsoft Macintosh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 世谦</dc:creator>
  <cp:lastModifiedBy>董 世谦</cp:lastModifiedBy>
  <cp:revision>19</cp:revision>
  <dcterms:created xsi:type="dcterms:W3CDTF">2021-03-14T02:41:26Z</dcterms:created>
  <dcterms:modified xsi:type="dcterms:W3CDTF">2021-03-14T05:43:24Z</dcterms:modified>
</cp:coreProperties>
</file>