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3" r:id="rId5"/>
    <p:sldId id="258" r:id="rId6"/>
    <p:sldId id="259" r:id="rId7"/>
    <p:sldId id="260" r:id="rId8"/>
    <p:sldId id="261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60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6E13F-1B64-431D-896B-24C04475C839}" type="datetimeFigureOut">
              <a:rPr lang="zh-CN" altLang="en-US" smtClean="0"/>
              <a:t>2010-8-20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CA15C-C7FD-4C85-B1F4-CE5E4DB6EF9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6E13F-1B64-431D-896B-24C04475C839}" type="datetimeFigureOut">
              <a:rPr lang="zh-CN" altLang="en-US" smtClean="0"/>
              <a:t>2010-8-20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CA15C-C7FD-4C85-B1F4-CE5E4DB6EF9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6E13F-1B64-431D-896B-24C04475C839}" type="datetimeFigureOut">
              <a:rPr lang="zh-CN" altLang="en-US" smtClean="0"/>
              <a:t>2010-8-20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CA15C-C7FD-4C85-B1F4-CE5E4DB6EF9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6E13F-1B64-431D-896B-24C04475C839}" type="datetimeFigureOut">
              <a:rPr lang="zh-CN" altLang="en-US" smtClean="0"/>
              <a:t>2010-8-20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CA15C-C7FD-4C85-B1F4-CE5E4DB6EF9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6E13F-1B64-431D-896B-24C04475C839}" type="datetimeFigureOut">
              <a:rPr lang="zh-CN" altLang="en-US" smtClean="0"/>
              <a:t>2010-8-20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CA15C-C7FD-4C85-B1F4-CE5E4DB6EF9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6E13F-1B64-431D-896B-24C04475C839}" type="datetimeFigureOut">
              <a:rPr lang="zh-CN" altLang="en-US" smtClean="0"/>
              <a:t>2010-8-20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CA15C-C7FD-4C85-B1F4-CE5E4DB6EF9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6E13F-1B64-431D-896B-24C04475C839}" type="datetimeFigureOut">
              <a:rPr lang="zh-CN" altLang="en-US" smtClean="0"/>
              <a:t>2010-8-20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CA15C-C7FD-4C85-B1F4-CE5E4DB6EF9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6E13F-1B64-431D-896B-24C04475C839}" type="datetimeFigureOut">
              <a:rPr lang="zh-CN" altLang="en-US" smtClean="0"/>
              <a:t>2010-8-20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CA15C-C7FD-4C85-B1F4-CE5E4DB6EF9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6E13F-1B64-431D-896B-24C04475C839}" type="datetimeFigureOut">
              <a:rPr lang="zh-CN" altLang="en-US" smtClean="0"/>
              <a:t>2010-8-20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CA15C-C7FD-4C85-B1F4-CE5E4DB6EF9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6E13F-1B64-431D-896B-24C04475C839}" type="datetimeFigureOut">
              <a:rPr lang="zh-CN" altLang="en-US" smtClean="0"/>
              <a:t>2010-8-20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CA15C-C7FD-4C85-B1F4-CE5E4DB6EF9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6E13F-1B64-431D-896B-24C04475C839}" type="datetimeFigureOut">
              <a:rPr lang="zh-CN" altLang="en-US" smtClean="0"/>
              <a:t>2010-8-20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CA15C-C7FD-4C85-B1F4-CE5E4DB6EF9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D6E13F-1B64-431D-896B-24C04475C839}" type="datetimeFigureOut">
              <a:rPr lang="zh-CN" altLang="en-US" smtClean="0"/>
              <a:t>2010-8-20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CA15C-C7FD-4C85-B1F4-CE5E4DB6EF9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Wing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Let code wings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Features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Generate subclass</a:t>
            </a:r>
          </a:p>
          <a:p>
            <a:r>
              <a:rPr lang="en-US" altLang="zh-CN" dirty="0" smtClean="0"/>
              <a:t>Add field</a:t>
            </a:r>
          </a:p>
          <a:p>
            <a:r>
              <a:rPr lang="en-US" altLang="zh-CN" dirty="0" smtClean="0"/>
              <a:t>Add method</a:t>
            </a:r>
          </a:p>
          <a:p>
            <a:r>
              <a:rPr lang="en-US" altLang="zh-CN" dirty="0" smtClean="0"/>
              <a:t>Add callback before method invoking</a:t>
            </a:r>
          </a:p>
          <a:p>
            <a:r>
              <a:rPr lang="en-US" altLang="zh-CN" dirty="0" smtClean="0"/>
              <a:t>Add callback after method invoking</a:t>
            </a:r>
            <a:endParaRPr lang="en-US" altLang="zh-CN" dirty="0" smtClean="0"/>
          </a:p>
          <a:p>
            <a:r>
              <a:rPr lang="en-US" altLang="zh-CN" dirty="0" smtClean="0"/>
              <a:t>Add callback when exception throwing</a:t>
            </a:r>
          </a:p>
          <a:p>
            <a:r>
              <a:rPr lang="en-US" altLang="zh-CN" dirty="0" smtClean="0"/>
              <a:t>Bean group</a:t>
            </a:r>
          </a:p>
          <a:p>
            <a:r>
              <a:rPr lang="en-US" altLang="zh-CN" dirty="0" smtClean="0"/>
              <a:t>Bean copy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Generate subclass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652120" y="2204864"/>
            <a:ext cx="1872208" cy="64807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SuperClass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076056" y="4005064"/>
            <a:ext cx="2952328" cy="720080"/>
          </a:xfrm>
          <a:prstGeom prst="rect">
            <a:avLst/>
          </a:prstGeom>
          <a:noFill/>
          <a:ln>
            <a:prstDash val="lgDash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SuperClass$Wing</a:t>
            </a:r>
            <a:endParaRPr lang="zh-CN" altLang="en-US" dirty="0"/>
          </a:p>
        </p:txBody>
      </p:sp>
      <p:grpSp>
        <p:nvGrpSpPr>
          <p:cNvPr id="20" name="组合 19"/>
          <p:cNvGrpSpPr/>
          <p:nvPr/>
        </p:nvGrpSpPr>
        <p:grpSpPr>
          <a:xfrm>
            <a:off x="6513274" y="2852936"/>
            <a:ext cx="144016" cy="1152128"/>
            <a:chOff x="6513274" y="2852936"/>
            <a:chExt cx="144016" cy="1152128"/>
          </a:xfrm>
        </p:grpSpPr>
        <p:cxnSp>
          <p:nvCxnSpPr>
            <p:cNvPr id="7" name="直接箭头连接符 6"/>
            <p:cNvCxnSpPr>
              <a:stCxn id="5" idx="0"/>
              <a:endCxn id="4" idx="2"/>
            </p:cNvCxnSpPr>
            <p:nvPr/>
          </p:nvCxnSpPr>
          <p:spPr>
            <a:xfrm rot="5400000" flipH="1" flipV="1">
              <a:off x="5994158" y="3410998"/>
              <a:ext cx="1152128" cy="36004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16" name="等腰三角形 15"/>
            <p:cNvSpPr/>
            <p:nvPr/>
          </p:nvSpPr>
          <p:spPr>
            <a:xfrm>
              <a:off x="6513274" y="2944808"/>
              <a:ext cx="144016" cy="124152"/>
            </a:xfrm>
            <a:prstGeom prst="triangl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" name="线形标注 2(带强调线) 18"/>
          <p:cNvSpPr/>
          <p:nvPr/>
        </p:nvSpPr>
        <p:spPr>
          <a:xfrm>
            <a:off x="942456" y="3068960"/>
            <a:ext cx="4010744" cy="612648"/>
          </a:xfrm>
          <a:prstGeom prst="accentCallout2">
            <a:avLst>
              <a:gd name="adj1" fmla="val 65392"/>
              <a:gd name="adj2" fmla="val 102195"/>
              <a:gd name="adj3" fmla="val 83819"/>
              <a:gd name="adj4" fmla="val 132232"/>
              <a:gd name="adj5" fmla="val 87115"/>
              <a:gd name="adj6" fmla="val 138373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Wing.createSubClass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SuperClass.class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Add field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Scene —— ORM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Dirty check</a:t>
            </a:r>
          </a:p>
          <a:p>
            <a:r>
              <a:rPr lang="en-US" altLang="zh-CN" dirty="0" smtClean="0"/>
              <a:t>Old state </a:t>
            </a:r>
            <a:r>
              <a:rPr lang="en-US" altLang="zh-CN" dirty="0"/>
              <a:t>h</a:t>
            </a:r>
            <a:r>
              <a:rPr lang="en-US" altLang="zh-CN" dirty="0" smtClean="0"/>
              <a:t>older</a:t>
            </a:r>
          </a:p>
          <a:p>
            <a:r>
              <a:rPr lang="en-US" altLang="zh-CN" dirty="0" smtClean="0"/>
              <a:t>Lazy load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Scene —— Client Server VO Transfer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Entity Group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99592" y="2348880"/>
            <a:ext cx="3312368" cy="38164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004048" y="2348880"/>
            <a:ext cx="3312368" cy="38164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下箭头 5"/>
          <p:cNvSpPr/>
          <p:nvPr/>
        </p:nvSpPr>
        <p:spPr>
          <a:xfrm rot="5400000">
            <a:off x="3059832" y="2636912"/>
            <a:ext cx="2088232" cy="3096344"/>
          </a:xfrm>
          <a:prstGeom prst="downArrow">
            <a:avLst/>
          </a:prstGeom>
          <a:ln>
            <a:prstDash val="lgDash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6084168" y="3140968"/>
            <a:ext cx="1584176" cy="64807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EntityA</a:t>
            </a:r>
            <a:endParaRPr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6084168" y="4437112"/>
            <a:ext cx="1584176" cy="64807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EntityB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491880" y="4005064"/>
            <a:ext cx="1645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EntityA$EntityB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000176" y="2536328"/>
            <a:ext cx="309634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rgbClr val="C00000"/>
                </a:solidFill>
              </a:rPr>
              <a:t>&lt;code</a:t>
            </a:r>
            <a:r>
              <a:rPr lang="en-US" altLang="zh-CN" sz="1400" dirty="0" smtClean="0"/>
              <a:t> </a:t>
            </a:r>
          </a:p>
          <a:p>
            <a:r>
              <a:rPr lang="en-US" altLang="zh-CN" sz="1400" dirty="0" smtClean="0">
                <a:solidFill>
                  <a:schemeClr val="tx2"/>
                </a:solidFill>
              </a:rPr>
              <a:t>property</a:t>
            </a:r>
            <a:r>
              <a:rPr lang="en-US" altLang="zh-CN" sz="1400" dirty="0" smtClean="0"/>
              <a:t>=“</a:t>
            </a:r>
            <a:r>
              <a:rPr lang="en-US" altLang="zh-CN" sz="1400" dirty="0" err="1" smtClean="0">
                <a:solidFill>
                  <a:schemeClr val="accent6">
                    <a:lumMod val="50000"/>
                  </a:schemeClr>
                </a:solidFill>
              </a:rPr>
              <a:t>entityA$EntityB.EntityA.xxx</a:t>
            </a:r>
            <a:r>
              <a:rPr lang="en-US" altLang="zh-CN" sz="1400" dirty="0" smtClean="0"/>
              <a:t>”</a:t>
            </a:r>
            <a:r>
              <a:rPr lang="en-US" altLang="zh-CN" sz="1400" dirty="0" smtClean="0">
                <a:solidFill>
                  <a:srgbClr val="C00000"/>
                </a:solidFill>
              </a:rPr>
              <a:t>&gt;</a:t>
            </a:r>
          </a:p>
          <a:p>
            <a:r>
              <a:rPr lang="en-US" altLang="zh-CN" sz="1400" dirty="0" smtClean="0">
                <a:solidFill>
                  <a:srgbClr val="C00000"/>
                </a:solidFill>
              </a:rPr>
              <a:t>&lt;/code&gt;</a:t>
            </a:r>
          </a:p>
          <a:p>
            <a:r>
              <a:rPr lang="en-US" altLang="zh-CN" sz="1400" dirty="0" smtClean="0"/>
              <a:t>……</a:t>
            </a:r>
          </a:p>
          <a:p>
            <a:r>
              <a:rPr lang="en-US" altLang="zh-CN" sz="1400" dirty="0" smtClean="0"/>
              <a:t>……</a:t>
            </a:r>
            <a:endParaRPr lang="en-US" altLang="zh-CN" sz="1400" dirty="0"/>
          </a:p>
          <a:p>
            <a:r>
              <a:rPr lang="en-US" altLang="zh-CN" sz="1400" dirty="0" smtClean="0"/>
              <a:t>……</a:t>
            </a:r>
            <a:endParaRPr lang="en-US" altLang="zh-CN" sz="1400" dirty="0" smtClean="0"/>
          </a:p>
          <a:p>
            <a:r>
              <a:rPr lang="en-US" altLang="zh-CN" sz="1400" dirty="0" smtClean="0"/>
              <a:t>……</a:t>
            </a:r>
            <a:endParaRPr lang="en-US" altLang="zh-CN" sz="1400" dirty="0"/>
          </a:p>
          <a:p>
            <a:r>
              <a:rPr lang="en-US" altLang="zh-CN" sz="1400" dirty="0" smtClean="0"/>
              <a:t>……</a:t>
            </a:r>
            <a:endParaRPr lang="en-US" altLang="zh-CN" sz="1400" dirty="0" smtClean="0"/>
          </a:p>
          <a:p>
            <a:r>
              <a:rPr lang="en-US" altLang="zh-CN" sz="1400" dirty="0" smtClean="0"/>
              <a:t>……</a:t>
            </a:r>
            <a:endParaRPr lang="en-US" altLang="zh-CN" sz="1400" dirty="0"/>
          </a:p>
          <a:p>
            <a:r>
              <a:rPr lang="en-US" altLang="zh-CN" sz="1400" dirty="0" smtClean="0"/>
              <a:t>……</a:t>
            </a:r>
            <a:endParaRPr lang="en-US" altLang="zh-CN" sz="1400" dirty="0" smtClean="0"/>
          </a:p>
          <a:p>
            <a:r>
              <a:rPr lang="en-US" altLang="zh-CN" sz="1400" dirty="0" smtClean="0"/>
              <a:t>……</a:t>
            </a:r>
            <a:endParaRPr lang="en-US" altLang="zh-CN" sz="1400" dirty="0" smtClean="0"/>
          </a:p>
          <a:p>
            <a:r>
              <a:rPr lang="en-US" altLang="zh-CN" sz="1400" dirty="0" smtClean="0">
                <a:solidFill>
                  <a:srgbClr val="C00000"/>
                </a:solidFill>
              </a:rPr>
              <a:t>&lt;code</a:t>
            </a:r>
            <a:r>
              <a:rPr lang="en-US" altLang="zh-CN" sz="1400" dirty="0" smtClean="0"/>
              <a:t> </a:t>
            </a:r>
          </a:p>
          <a:p>
            <a:r>
              <a:rPr lang="en-US" altLang="zh-CN" sz="1400" dirty="0" smtClean="0">
                <a:solidFill>
                  <a:schemeClr val="tx2"/>
                </a:solidFill>
              </a:rPr>
              <a:t>property</a:t>
            </a:r>
            <a:r>
              <a:rPr lang="en-US" altLang="zh-CN" sz="1400" dirty="0" smtClean="0"/>
              <a:t>=“</a:t>
            </a:r>
            <a:r>
              <a:rPr lang="en-US" altLang="zh-CN" sz="1400" dirty="0" err="1" smtClean="0">
                <a:solidFill>
                  <a:schemeClr val="accent6">
                    <a:lumMod val="50000"/>
                  </a:schemeClr>
                </a:solidFill>
              </a:rPr>
              <a:t>entityA$EntityB.EntityB.xxx</a:t>
            </a:r>
            <a:r>
              <a:rPr lang="en-US" altLang="zh-CN" sz="1400" dirty="0" smtClean="0"/>
              <a:t>”&gt;</a:t>
            </a:r>
          </a:p>
          <a:p>
            <a:r>
              <a:rPr lang="en-US" altLang="zh-CN" sz="1400" dirty="0" smtClean="0">
                <a:solidFill>
                  <a:srgbClr val="C00000"/>
                </a:solidFill>
              </a:rPr>
              <a:t>&lt;/code&gt;</a:t>
            </a:r>
            <a:endParaRPr lang="zh-CN" altLang="en-US" sz="1400" dirty="0" smtClean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Scene —— Bean Copy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Scene —— AOP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92</Words>
  <Application>Microsoft Office PowerPoint</Application>
  <PresentationFormat>全屏显示(4:3)</PresentationFormat>
  <Paragraphs>41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主题</vt:lpstr>
      <vt:lpstr>Wing</vt:lpstr>
      <vt:lpstr>Features</vt:lpstr>
      <vt:lpstr>Generate subclass</vt:lpstr>
      <vt:lpstr>Add field</vt:lpstr>
      <vt:lpstr>Scene —— ORM</vt:lpstr>
      <vt:lpstr>Scene —— Client Server VO Transfer</vt:lpstr>
      <vt:lpstr>Scene —— Bean Copy</vt:lpstr>
      <vt:lpstr>Scene —— AOP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</dc:creator>
  <cp:lastModifiedBy>admin</cp:lastModifiedBy>
  <cp:revision>13</cp:revision>
  <dcterms:created xsi:type="dcterms:W3CDTF">2010-08-20T08:18:37Z</dcterms:created>
  <dcterms:modified xsi:type="dcterms:W3CDTF">2010-08-20T09:25:52Z</dcterms:modified>
</cp:coreProperties>
</file>