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7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4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10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73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19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56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9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4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15F1-E92B-FD41-8DEF-802B9047F03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5EC4-6FD0-CF46-92A2-ED1F2628A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8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3830" y="1633928"/>
            <a:ext cx="358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FIMMON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83830" y="2638269"/>
            <a:ext cx="358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我们共同的角落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28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2018-04-27T08:33:24Z</dcterms:created>
  <dcterms:modified xsi:type="dcterms:W3CDTF">2018-04-27T08:40:30Z</dcterms:modified>
</cp:coreProperties>
</file>