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1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666B-84C3-4B71-926B-0B6896497B1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1513-506F-41A3-9A39-356CEE8AD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4" y="314356"/>
            <a:ext cx="7571614" cy="577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931437" y="4264090"/>
            <a:ext cx="2276669" cy="15395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780" y="737118"/>
            <a:ext cx="5906277" cy="1492898"/>
          </a:xfrm>
          <a:prstGeom prst="rect">
            <a:avLst/>
          </a:prstGeom>
          <a:solidFill>
            <a:schemeClr val="accent4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07718" y="2232972"/>
            <a:ext cx="2239347" cy="1545926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1976" y="759197"/>
            <a:ext cx="8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762875" y="3458861"/>
            <a:ext cx="449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B: new subtype?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7421" y="4454549"/>
            <a:ext cx="772621" cy="65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</a:t>
            </a:r>
            <a:endParaRPr lang="zh-CN" altLang="en-US" sz="3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173423" y="389865"/>
            <a:ext cx="38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Wrong Labeled: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91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54563" y="298579"/>
            <a:ext cx="10935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Wrongly labeled : A</a:t>
            </a:r>
          </a:p>
          <a:p>
            <a:r>
              <a:rPr lang="en-US" altLang="zh-CN" dirty="0" smtClean="0"/>
              <a:t>12:PB17957 12:PB18551 12:PB27983 12:PB30638 13:PB21385 13:PB7735  13:PF281  </a:t>
            </a:r>
          </a:p>
          <a:p>
            <a:r>
              <a:rPr lang="en-US" altLang="zh-CN" dirty="0" smtClean="0"/>
              <a:t>13:PF91    14:PB16339 14:PB23614 14:PB24272 14:PB5790  14:PF1057  15:PB14640</a:t>
            </a:r>
          </a:p>
          <a:p>
            <a:r>
              <a:rPr lang="en-US" altLang="zh-CN" dirty="0" smtClean="0"/>
              <a:t>15:PB23051 15:PB4570  15:PF1157  15:PF1197  15:PF14    15:PF305   16:PB18677</a:t>
            </a:r>
          </a:p>
          <a:p>
            <a:r>
              <a:rPr lang="en-US" altLang="zh-CN" dirty="0" smtClean="0"/>
              <a:t>16:PB19877 16:PB2496  16:PB9043  16:PF304  </a:t>
            </a:r>
          </a:p>
          <a:p>
            <a:r>
              <a:rPr lang="en-US" altLang="zh-CN" b="1" dirty="0" smtClean="0"/>
              <a:t>New classes in B ? :</a:t>
            </a:r>
          </a:p>
          <a:p>
            <a:r>
              <a:rPr lang="en-US" altLang="zh-CN" dirty="0" smtClean="0"/>
              <a:t>12:PB10433 12:PB17418 12:PB20612 12:PB2229  12:PB25462 12:PB25731 12:PB33568</a:t>
            </a:r>
          </a:p>
          <a:p>
            <a:r>
              <a:rPr lang="en-US" altLang="zh-CN" dirty="0" smtClean="0"/>
              <a:t>12:PB33759 12:PB34360 12:PB603   12:PB6880  12:PB7080  12:PB7879  12:PB8670 </a:t>
            </a:r>
          </a:p>
          <a:p>
            <a:r>
              <a:rPr lang="en-US" altLang="zh-CN" dirty="0" smtClean="0"/>
              <a:t>13:PB12997 13:PB13948 13:PB24617 13:PB6502  13:PB9871  13:PF578   13:PF650  </a:t>
            </a:r>
          </a:p>
          <a:p>
            <a:r>
              <a:rPr lang="en-US" altLang="zh-CN" dirty="0" smtClean="0"/>
              <a:t>14:PB16170 14:PB19968 14:PB23160 14:PB25494 14:PB27404 14:PB5307  14:PF400  </a:t>
            </a:r>
          </a:p>
          <a:p>
            <a:r>
              <a:rPr lang="en-US" altLang="zh-CN" dirty="0" smtClean="0"/>
              <a:t>14:PF432   15:PB10012 15:PB12782 15:PB13435 15:PB16284 15:PB30834 15:PB31113</a:t>
            </a:r>
          </a:p>
          <a:p>
            <a:r>
              <a:rPr lang="en-US" altLang="zh-CN" dirty="0" smtClean="0"/>
              <a:t>15:PF1093  15:PF1122  15:PF1314  15:PF1774  15:PF42    15:PF567   15:PF58   </a:t>
            </a:r>
          </a:p>
          <a:p>
            <a:r>
              <a:rPr lang="en-US" altLang="zh-CN" dirty="0" smtClean="0"/>
              <a:t>15:PF589   16:PB11954 16:PB12084 16:PB13411 16:PB26672 16:PB387   16:PF1479 </a:t>
            </a:r>
          </a:p>
          <a:p>
            <a:r>
              <a:rPr lang="en-US" altLang="zh-CN" dirty="0" smtClean="0"/>
              <a:t>16:PF1722  16:PF1919  16:PF510   16:PF625  </a:t>
            </a:r>
          </a:p>
          <a:p>
            <a:r>
              <a:rPr lang="en-US" altLang="zh-CN" b="1" dirty="0" smtClean="0"/>
              <a:t>Wrongly labeled : C</a:t>
            </a:r>
            <a:endParaRPr lang="en-US" altLang="zh-CN" dirty="0" smtClean="0"/>
          </a:p>
          <a:p>
            <a:r>
              <a:rPr lang="en-US" altLang="zh-CN" dirty="0" smtClean="0"/>
              <a:t>13:PB1304  13:PB14440 13:PB6407  13:PF978   16:PB5357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0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2019-03-25T02:48:03Z</dcterms:created>
  <dcterms:modified xsi:type="dcterms:W3CDTF">2019-03-25T02:54:05Z</dcterms:modified>
</cp:coreProperties>
</file>