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uGU/H/X3FRbyhyeMELEbD4oI7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4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t>Project Title: Grocery Website</a:t>
            </a:r>
          </a:p>
          <a:p/>
          <a:p>
            <a:r>
              <a:t>Objective: To create a fully functional grocery shopping website enabling users to browse, manage, and order grocery items with secure authentication.</a:t>
            </a:r>
          </a:p>
          <a:p/>
          <a:p>
            <a:r>
              <a:t>Relevance: This project is important in e-commerce and showcases backend development using Node.js, Express.js, and MongoDB, covering crucial aspects like data consistency, user interaction, and real-time data handling.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t>Project Title: Grocery Website</a:t>
            </a:r>
          </a:p>
          <a:p/>
          <a:p>
            <a:r>
              <a:t>Objective: To create a fully functional grocery shopping website enabling users to browse, manage, and order grocery items with secure authentication.</a:t>
            </a:r>
          </a:p>
          <a:p/>
          <a:p>
            <a:r>
              <a:t>Relevance: This project is important in e-commerce and showcases backend development using Node.js, Express.js, and MongoDB, covering crucial aspects like data consistency, user interaction, and real-time data handling.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t>Database Development: MongoDB is structured with collections for users, products, cart, and orders, supporting operations like user authentication (JWT tokens), cart updates, and order management.</a:t>
            </a:r>
          </a:p>
          <a:p/>
          <a:p>
            <a:r>
              <a:t>Frontend: React.js-based frontend with pages for product browsing, cart, login, and registration.</a:t>
            </a:r>
          </a:p>
          <a:p/>
          <a:p>
            <a:r>
              <a:t>Backend: Node.js and Express handle secure data persistence with JWT-based user sessions.</a:t>
            </a:r>
          </a:p>
          <a:p/>
          <a:p>
            <a:r>
              <a:t>Remaining Tasks: Order history, Wishlist, social login, email functionality, advanced database aggregation, and transaction handling.</a:t>
            </a: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t>Database Development: MongoDB is structured with collections for users, products, cart, and orders, supporting operations like user authentication (JWT tokens), cart updates, and order management.</a:t>
            </a:r>
          </a:p>
          <a:p/>
          <a:p>
            <a:r>
              <a:t>Frontend: React.js-based frontend with pages for product browsing, cart, login, and registration.</a:t>
            </a:r>
          </a:p>
          <a:p/>
          <a:p>
            <a:r>
              <a:t>Backend: Node.js and Express handle secure data persistence with JWT-based user sessions.</a:t>
            </a:r>
          </a:p>
          <a:p/>
          <a:p>
            <a:r>
              <a:t>Remaining Tasks: Order history, Wishlist, social login, email functionality, advanced database aggregation, and transaction handling.</a:t>
            </a:r>
          </a:p>
        </p:txBody>
      </p:sp>
      <p:sp>
        <p:nvSpPr>
          <p:cNvPr id="96" name="Google Shape;9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Database Development: MongoDB is structured with collections for users, products, cart, and orders, supporting operations like user authentication (JWT tokens), cart updates, and order management.</a:t>
            </a:r>
          </a:p>
          <a:p/>
          <a:p>
            <a:r>
              <a:t>Frontend: React.js-based frontend with pages for product browsing, cart, login, and registration.</a:t>
            </a:r>
          </a:p>
          <a:p/>
          <a:p>
            <a:r>
              <a:t>Backend: Node.js and Express handle secure data persistence with JWT-based user sessions.</a:t>
            </a:r>
          </a:p>
          <a:p/>
          <a:p>
            <a:r>
              <a:t>Remaining Tasks: Order history, Wishlist, social login, email functionality, advanced database aggregation, and transaction handling.</a:t>
            </a:r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Database Development: MongoDB is structured with collections for users, products, cart, and orders, supporting operations like user authentication (JWT tokens), cart updates, and order management.</a:t>
            </a:r>
          </a:p>
          <a:p/>
          <a:p>
            <a:r>
              <a:t>Frontend: React.js-based frontend with pages for product browsing, cart, login, and registration.</a:t>
            </a:r>
          </a:p>
          <a:p/>
          <a:p>
            <a:r>
              <a:t>Backend: Node.js and Express handle secure data persistence with JWT-based user sessions.</a:t>
            </a:r>
          </a:p>
          <a:p/>
          <a:p>
            <a:r>
              <a:t>Remaining Tasks: Order history, Wishlist, social login, email functionality, advanced database aggregation, and transaction handling.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t>Database Schema: The MongoDB collections for user, product, cart, and orders are designed for seamless data retrieval, enabling operations like browsing, adding items to cart, and completing orders.</a:t>
            </a:r>
          </a:p>
          <a:p/>
          <a:p>
            <a:r>
              <a:t>User Authentication: JWT tokens ensure secure access to cart and order functionalities, making data operations reliable and safe.</a:t>
            </a:r>
          </a:p>
          <a:p/>
          <a:p>
            <a:r>
              <a:t>Data Handling: MongoDB indexing and session management allow real-time cart updates and persistence across sessions.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t>Database Schema: The MongoDB collections for user, product, cart, and orders are designed for seamless data retrieval, enabling operations like browsing, adding items to cart, and completing orders.</a:t>
            </a:r>
          </a:p>
          <a:p/>
          <a:p>
            <a:r>
              <a:t>User Authentication: JWT tokens ensure secure access to cart and order functionalities, making data operations reliable and safe.</a:t>
            </a:r>
          </a:p>
          <a:p/>
          <a:p>
            <a:r>
              <a:t>Data Handling: MongoDB indexing and session management allow real-time cart updates and persistence across sessions.</a:t>
            </a:r>
          </a:p>
        </p:txBody>
      </p:sp>
      <p:sp>
        <p:nvSpPr>
          <p:cNvPr id="104" name="Google Shape;10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Database Schema: The MongoDB collections for user, product, cart, and orders are designed for seamless data retrieval, enabling operations like browsing, adding items to cart, and completing orders.</a:t>
            </a:r>
          </a:p>
          <a:p/>
          <a:p>
            <a:r>
              <a:t>User Authentication: JWT tokens ensure secure access to cart and order functionalities, making data operations reliable and safe.</a:t>
            </a:r>
          </a:p>
          <a:p/>
          <a:p>
            <a:r>
              <a:t>Data Handling: MongoDB indexing and session management allow real-time cart updates and persistence across sessions.</a:t>
            </a:r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Database Schema: The MongoDB collections for user, product, cart, and orders are designed for seamless data retrieval, enabling operations like browsing, adding items to cart, and completing orders.</a:t>
            </a:r>
          </a:p>
          <a:p/>
          <a:p>
            <a:r>
              <a:t>User Authentication: JWT tokens ensure secure access to cart and order functionalities, making data operations reliable and safe.</a:t>
            </a:r>
          </a:p>
          <a:p/>
          <a:p>
            <a:r>
              <a:t>Data Handling: MongoDB indexing and session management allow real-time cart updates and persistence across sessions.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t>Key Findings: The database enables efficient data handling and consistency, supporting secure and personalized shopping.</a:t>
            </a:r>
          </a:p>
          <a:p/>
          <a:p>
            <a:r>
              <a:t>Database Scope: Planned features include advanced aggregation for data insights and transaction handling for data integrity.</a:t>
            </a: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t>Key Findings: The database enables efficient data handling and consistency, supporting secure and personalized shopping.</a:t>
            </a:r>
          </a:p>
          <a:p/>
          <a:p>
            <a:r>
              <a:t>Database Scope: Planned features include advanced aggregation for data insights and transaction handling for data integrity.</a:t>
            </a:r>
          </a:p>
        </p:txBody>
      </p:sp>
      <p:sp>
        <p:nvSpPr>
          <p:cNvPr id="112" name="Google Shape;11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Key Findings: The database enables efficient data handling and consistency, supporting secure and personalized shopping.</a:t>
            </a:r>
          </a:p>
          <a:p/>
          <a:p>
            <a:r>
              <a:t>Database Scope: Planned features include advanced aggregation for data insights and transaction handling for data integrity.</a:t>
            </a:r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Key Findings: The database enables efficient data handling and consistency, supporting secure and personalized shopping.</a:t>
            </a:r>
          </a:p>
          <a:p/>
          <a:p>
            <a:r>
              <a:t>Database Scope: Planned features include advanced aggregation for data insights and transaction handling for data integrity.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t>Individual Contributions: Database schema design, backend data management, and secure authentication setup.</a:t>
            </a:r>
          </a:p>
          <a:p/>
          <a:p>
            <a:r>
              <a:t>Acknowledgments: MongoDB and React documentation, Node.js resources.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t>Individual Contributions: Database schema design, backend data management, and secure authentication setup.</a:t>
            </a:r>
          </a:p>
          <a:p/>
          <a:p>
            <a:r>
              <a:t>Acknowledgments: MongoDB and React documentation, Node.js resources.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Individual Contributions: Database schema design, backend data management, and secure authentication setup.</a:t>
            </a:r>
          </a:p>
          <a:p/>
          <a:p>
            <a:r>
              <a:t>Acknowledgments: MongoDB and React documentation, Node.js resources.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Individual Contributions: Database schema design, backend data management, and secure authentication setup.</a:t>
            </a:r>
          </a:p>
          <a:p/>
          <a:p>
            <a:r>
              <a:t>Acknowledgments: MongoDB and React documentation, Node.js resources.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Guidelines</a:t>
            </a:r>
            <a:endParaRPr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One submission for individual group [strictly 5-6 minutes]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Should not be any deviation from the given template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Maximum #slides 7-8 [Submission only in ppt]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Total marks 50 [to be included in the Major Component (~5-10%)]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Evaluation component: [technical credibility 25%, organization/presentation quality: 20%, mentor recommendation: 20%, innovation: 25%, completion/effective execution: 10%]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Delayed/Plagiarized submission will be penalized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Top five projects will be awarded!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8" name="Google Shape;12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DSA/CSL2020/SC/Jan24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137079" y="676292"/>
            <a:ext cx="66782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Deadline: 15</a:t>
            </a:r>
            <a:r>
              <a:rPr lang="en-US" sz="3600" b="1" i="0" u="none" strike="noStrike" cap="none" baseline="30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3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November, 5pm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306</Words>
  <Application>Microsoft Macintosh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Project Template </vt:lpstr>
      <vt:lpstr>Slide-1 Problem Statement</vt:lpstr>
      <vt:lpstr>Slide-2 Current Status</vt:lpstr>
      <vt:lpstr>Slide-3 Methods Adopted</vt:lpstr>
      <vt:lpstr>Slide-4 &amp; 5 Outcome &amp; Conclusion</vt:lpstr>
      <vt:lpstr>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Template </dc:title>
  <dc:creator>Microsoft Office User</dc:creator>
  <cp:lastModifiedBy>Microsoft Office User</cp:lastModifiedBy>
  <cp:revision>2</cp:revision>
  <dcterms:created xsi:type="dcterms:W3CDTF">2024-03-04T09:40:59Z</dcterms:created>
  <dcterms:modified xsi:type="dcterms:W3CDTF">2024-10-29T09:15:26Z</dcterms:modified>
</cp:coreProperties>
</file>