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huGU/H/X3FRbyhyeMELEbD4oI7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74"/>
  </p:normalViewPr>
  <p:slideViewPr>
    <p:cSldViewPr snapToGrid="0">
      <p:cViewPr varScale="1">
        <p:scale>
          <a:sx n="124" d="100"/>
          <a:sy n="124" d="100"/>
        </p:scale>
        <p:origin x="2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4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/>
              <a:t>Project Template</a:t>
            </a:r>
            <a:br>
              <a:rPr lang="en-US" sz="4800"/>
            </a:br>
            <a:endParaRPr sz="4800">
              <a:solidFill>
                <a:schemeClr val="accent1"/>
              </a:solidFill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Project Title: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Course Details: code, name, instructor name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Mentor TA: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Team Members: (Name and Roll)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Slide-1 Problem Statement</a:t>
            </a:r>
            <a:endParaRPr dirty="0"/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Introduce the problem (cover the following points, use figures and diagrams as required)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Development/Paper – What exactly you are addressing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How it is relevant/important in the scope of the course	</a:t>
            </a: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sp>
        <p:nvSpPr>
          <p:cNvPr id="96" name="Google Shape;96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DSA/CSL2020/SC/Jan24</a:t>
            </a:r>
            <a:endParaRPr/>
          </a:p>
        </p:txBody>
      </p:sp>
      <p:sp>
        <p:nvSpPr>
          <p:cNvPr id="97" name="Google Shape;97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Slide-2 Current Status</a:t>
            </a:r>
            <a:endParaRPr dirty="0"/>
          </a:p>
        </p:txBody>
      </p:sp>
      <p:sp>
        <p:nvSpPr>
          <p:cNvPr id="103" name="Google Shape;10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Do some research to find out what exists so far and summarize the key highlights here!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For Paper/Research based: present a comparative table 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For Dev type: watch relevant videos of latest technology advancement in the field and highlight what is trending in the context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Summarize the pros-cons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sp>
        <p:nvSpPr>
          <p:cNvPr id="104" name="Google Shape;104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DSA/CSL2020/SC/Jan24</a:t>
            </a:r>
            <a:endParaRPr/>
          </a:p>
        </p:txBody>
      </p:sp>
      <p:sp>
        <p:nvSpPr>
          <p:cNvPr id="105" name="Google Shape;105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Slide-3 Methods Adopted</a:t>
            </a:r>
            <a:endParaRPr dirty="0"/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Present summary of key contribution here </a:t>
            </a:r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sp>
        <p:nvSpPr>
          <p:cNvPr id="112" name="Google Shape;112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DSA/CSL2020/SC/Jan24</a:t>
            </a:r>
            <a:endParaRPr/>
          </a:p>
        </p:txBody>
      </p:sp>
      <p:sp>
        <p:nvSpPr>
          <p:cNvPr id="113" name="Google Shape;113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Slide-4 &amp; 5 Outcome &amp; Conclusion</a:t>
            </a:r>
            <a:endParaRPr dirty="0"/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Highlight key findings/learnings from this project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Mention the scope of future extension, if any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Summarize your innovation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Individual contribution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Acknowledgement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Acknowledge resources used/adopted (safeguard yourself from plagiarism!!) </a:t>
            </a:r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DSA/CSL2020/SC/Jan24</a:t>
            </a:r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Guidelines</a:t>
            </a:r>
            <a:endParaRPr dirty="0"/>
          </a:p>
        </p:txBody>
      </p:sp>
      <p:sp>
        <p:nvSpPr>
          <p:cNvPr id="127" name="Google Shape;12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One submission for individual group [strictly 5-6 minutes]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Should not be any deviation from the given template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Maximum #slides 7-8 [Submission only in ppt]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Total marks 50 [to be included in the Major Component (~5-10%)]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Evaluation component: [technical credibility 25%, organization/presentation quality: 20%, mentor recommendation: 20%, innovation: 25%, completion/effective execution: 10%]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 dirty="0">
                <a:solidFill>
                  <a:srgbClr val="FF0000"/>
                </a:solidFill>
              </a:rPr>
              <a:t>Delayed/Plagiarized submission will be penalized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 dirty="0">
                <a:solidFill>
                  <a:srgbClr val="FF0000"/>
                </a:solidFill>
              </a:rPr>
              <a:t>Top five projects will be awarded!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128" name="Google Shape;12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DSA/CSL2020/SC/Jan24</a:t>
            </a:r>
            <a:endParaRPr/>
          </a:p>
        </p:txBody>
      </p:sp>
      <p:sp>
        <p:nvSpPr>
          <p:cNvPr id="129" name="Google Shape;12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30" name="Google Shape;130;p6"/>
          <p:cNvSpPr txBox="1"/>
          <p:nvPr/>
        </p:nvSpPr>
        <p:spPr>
          <a:xfrm>
            <a:off x="5137079" y="676292"/>
            <a:ext cx="667820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Deadline: 15</a:t>
            </a:r>
            <a:r>
              <a:rPr lang="en-US" sz="3600" b="1" i="0" u="none" strike="noStrike" cap="none" baseline="300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36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November, 5pm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306</Words>
  <Application>Microsoft Macintosh PowerPoint</Application>
  <PresentationFormat>Widescreen</PresentationFormat>
  <Paragraphs>42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Project Template </vt:lpstr>
      <vt:lpstr>Slide-1 Problem Statement</vt:lpstr>
      <vt:lpstr>Slide-2 Current Status</vt:lpstr>
      <vt:lpstr>Slide-3 Methods Adopted</vt:lpstr>
      <vt:lpstr>Slide-4 &amp; 5 Outcome &amp; Conclusion</vt:lpstr>
      <vt:lpstr>Guidelines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Template </dc:title>
  <dc:creator>Microsoft Office User</dc:creator>
  <cp:lastModifiedBy>Microsoft Office User</cp:lastModifiedBy>
  <cp:revision>2</cp:revision>
  <dcterms:created xsi:type="dcterms:W3CDTF">2024-03-04T09:40:59Z</dcterms:created>
  <dcterms:modified xsi:type="dcterms:W3CDTF">2024-10-29T09:15:26Z</dcterms:modified>
</cp:coreProperties>
</file>