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3.svg" ContentType="image/svg+xml"/>
  <Override PartName="/ppt/media/image15.svg" ContentType="image/svg+xml"/>
  <Override PartName="/ppt/media/image17.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6" r:id="rId3"/>
    <p:sldId id="270" r:id="rId5"/>
    <p:sldId id="258" r:id="rId6"/>
    <p:sldId id="259" r:id="rId7"/>
    <p:sldId id="265" r:id="rId8"/>
    <p:sldId id="267" r:id="rId9"/>
    <p:sldId id="264" r:id="rId10"/>
    <p:sldId id="297" r:id="rId11"/>
    <p:sldId id="298" r:id="rId12"/>
    <p:sldId id="310" r:id="rId13"/>
    <p:sldId id="309" r:id="rId14"/>
    <p:sldId id="311" r:id="rId15"/>
    <p:sldId id="300" r:id="rId16"/>
    <p:sldId id="302" r:id="rId17"/>
    <p:sldId id="307" r:id="rId18"/>
    <p:sldId id="312" r:id="rId19"/>
    <p:sldId id="277" r:id="rId20"/>
    <p:sldId id="301" r:id="rId21"/>
    <p:sldId id="304" r:id="rId22"/>
    <p:sldId id="269" r:id="rId23"/>
    <p:sldId id="283" r:id="rId24"/>
    <p:sldId id="306"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2" userDrawn="1">
          <p15:clr>
            <a:srgbClr val="A4A3A4"/>
          </p15:clr>
        </p15:guide>
        <p15:guide id="2" pos="3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8326F"/>
    <a:srgbClr val="7690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70045" autoAdjust="0"/>
  </p:normalViewPr>
  <p:slideViewPr>
    <p:cSldViewPr snapToGrid="0" showGuides="1">
      <p:cViewPr>
        <p:scale>
          <a:sx n="100" d="100"/>
          <a:sy n="100" d="100"/>
        </p:scale>
        <p:origin x="996" y="-198"/>
      </p:cViewPr>
      <p:guideLst>
        <p:guide orient="horz" pos="2182"/>
        <p:guide pos="376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309.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站酷快乐体2016修订版" panose="02010600030101010101" charset="-122"/>
                <a:ea typeface="站酷快乐体2016修订版" panose="02010600030101010101" charset="-122"/>
              </a:rPr>
            </a:fld>
            <a:endParaRPr lang="zh-CN" altLang="en-US">
              <a:latin typeface="站酷快乐体2016修订版" panose="02010600030101010101" charset="-122"/>
              <a:ea typeface="站酷快乐体2016修订版" panose="0201060003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站酷快乐体2016修订版" panose="02010600030101010101" charset="-122"/>
                <a:ea typeface="站酷快乐体2016修订版" panose="02010600030101010101" charset="-122"/>
              </a:rPr>
            </a:fld>
            <a:endParaRPr lang="zh-CN" altLang="en-US">
              <a:latin typeface="站酷快乐体2016修订版" panose="02010600030101010101" charset="-122"/>
              <a:ea typeface="站酷快乐体2016修订版" panose="0201060003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站酷快乐体2016修订版" panose="02010600030101010101" charset="-122"/>
                <a:ea typeface="站酷快乐体2016修订版" panose="02010600030101010101" charset="-122"/>
                <a:cs typeface="站酷快乐体2016修订版" panose="0201060003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站酷快乐体2016修订版" panose="02010600030101010101" charset="-122"/>
                <a:ea typeface="站酷快乐体2016修订版" panose="02010600030101010101" charset="-122"/>
                <a:cs typeface="站酷快乐体2016修订版" panose="02010600030101010101"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站酷快乐体2016修订版" panose="02010600030101010101" charset="-122"/>
                <a:ea typeface="站酷快乐体2016修订版" panose="02010600030101010101" charset="-122"/>
                <a:cs typeface="站酷快乐体2016修订版" panose="0201060003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站酷快乐体2016修订版" panose="02010600030101010101" charset="-122"/>
                <a:ea typeface="站酷快乐体2016修订版" panose="02010600030101010101" charset="-122"/>
                <a:cs typeface="站酷快乐体2016修订版" panose="02010600030101010101"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站酷快乐体2016修订版" panose="02010600030101010101" charset="-122"/>
        <a:ea typeface="站酷快乐体2016修订版" panose="02010600030101010101" charset="-122"/>
        <a:cs typeface="站酷快乐体2016修订版" panose="02010600030101010101" charset="-122"/>
      </a:defRPr>
    </a:lvl1pPr>
    <a:lvl2pPr marL="457200" algn="l" defTabSz="914400" rtl="0" eaLnBrk="1" latinLnBrk="0" hangingPunct="1">
      <a:defRPr sz="1200" kern="1200">
        <a:solidFill>
          <a:schemeClr val="tx1"/>
        </a:solidFill>
        <a:latin typeface="站酷快乐体2016修订版" panose="02010600030101010101" charset="-122"/>
        <a:ea typeface="站酷快乐体2016修订版" panose="02010600030101010101" charset="-122"/>
        <a:cs typeface="站酷快乐体2016修订版" panose="02010600030101010101" charset="-122"/>
      </a:defRPr>
    </a:lvl2pPr>
    <a:lvl3pPr marL="914400" algn="l" defTabSz="914400" rtl="0" eaLnBrk="1" latinLnBrk="0" hangingPunct="1">
      <a:defRPr sz="1200" kern="1200">
        <a:solidFill>
          <a:schemeClr val="tx1"/>
        </a:solidFill>
        <a:latin typeface="站酷快乐体2016修订版" panose="02010600030101010101" charset="-122"/>
        <a:ea typeface="站酷快乐体2016修订版" panose="02010600030101010101" charset="-122"/>
        <a:cs typeface="站酷快乐体2016修订版" panose="02010600030101010101" charset="-122"/>
      </a:defRPr>
    </a:lvl3pPr>
    <a:lvl4pPr marL="1371600" algn="l" defTabSz="914400" rtl="0" eaLnBrk="1" latinLnBrk="0" hangingPunct="1">
      <a:defRPr sz="1200" kern="1200">
        <a:solidFill>
          <a:schemeClr val="tx1"/>
        </a:solidFill>
        <a:latin typeface="站酷快乐体2016修订版" panose="02010600030101010101" charset="-122"/>
        <a:ea typeface="站酷快乐体2016修订版" panose="02010600030101010101" charset="-122"/>
        <a:cs typeface="站酷快乐体2016修订版" panose="02010600030101010101" charset="-122"/>
      </a:defRPr>
    </a:lvl4pPr>
    <a:lvl5pPr marL="1828800" algn="l" defTabSz="914400" rtl="0" eaLnBrk="1" latinLnBrk="0" hangingPunct="1">
      <a:defRPr sz="1200" kern="1200">
        <a:solidFill>
          <a:schemeClr val="tx1"/>
        </a:solidFill>
        <a:latin typeface="站酷快乐体2016修订版" panose="02010600030101010101" charset="-122"/>
        <a:ea typeface="站酷快乐体2016修订版" panose="02010600030101010101" charset="-122"/>
        <a:cs typeface="站酷快乐体2016修订版" panose="0201060003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各位评委大家好，我们团队的方案是解决隐私条件下数据聚合任务的一个方案。</a:t>
            </a:r>
            <a:endParaRPr lang="en-US" altLang="zh-CN" dirty="0"/>
          </a:p>
          <a:p>
            <a:r>
              <a:rPr lang="zh-CN" altLang="en-US" dirty="0"/>
              <a:t>下面我将为大家介绍我们的具体方案。</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这一页的步骤实现了联邦学习训练前的所有准备工作，</a:t>
            </a:r>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这一页的步骤为联邦学习的数据提供了安全保障，</a:t>
            </a:r>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这一页的步骤完成了数据聚合和正确性验证，</a:t>
            </a:r>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然后是成果展示，</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12020DF-609D-469D-AA65-D123F325B72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这里是对数据集进行隐私求交，查询相似度</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这里对用户集是否可参与联邦学习进行判定</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之后完成整个隐私梯度的上传和聚合，验证方案是正确的</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通过理论和实际验证，证明了我们的方案完成了方案的预期目标</a:t>
            </a:r>
            <a:endParaRPr lang="zh-CN" altLang="en-US" dirty="0"/>
          </a:p>
        </p:txBody>
      </p:sp>
      <p:sp>
        <p:nvSpPr>
          <p:cNvPr id="4" name="灯片编号占位符 3"/>
          <p:cNvSpPr>
            <a:spLocks noGrp="1"/>
          </p:cNvSpPr>
          <p:nvPr>
            <p:ph type="sldNum" sz="quarter" idx="10"/>
          </p:nvPr>
        </p:nvSpPr>
        <p:spPr/>
        <p:txBody>
          <a:bodyPr/>
          <a:lstStyle/>
          <a:p>
            <a:fld id="{3C67B353-F9EB-435F-BB91-77E27EDFD4C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最后介绍我们的应用前景，</a:t>
            </a:r>
            <a:endParaRPr lang="zh-CN" altLang="en-US" dirty="0"/>
          </a:p>
        </p:txBody>
      </p:sp>
      <p:sp>
        <p:nvSpPr>
          <p:cNvPr id="4" name="灯片编号占位符 3"/>
          <p:cNvSpPr>
            <a:spLocks noGrp="1"/>
          </p:cNvSpPr>
          <p:nvPr>
            <p:ph type="sldNum" sz="quarter" idx="5"/>
          </p:nvPr>
        </p:nvSpPr>
        <p:spPr/>
        <p:txBody>
          <a:bodyPr/>
          <a:lstStyle/>
          <a:p>
            <a:fld id="{A12020DF-609D-469D-AA65-D123F325B72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effectLst/>
                <a:latin typeface="-apple-system"/>
              </a:rPr>
              <a:t>市场证明，隐私计算前景广阔，推动了数据安全与应用创新融合发展。</a:t>
            </a:r>
            <a:endParaRPr lang="zh-CN" altLang="en-US" b="0" i="0" dirty="0">
              <a:effectLst/>
              <a:latin typeface="-apple-system"/>
            </a:endParaRPr>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600" dirty="0">
                <a:solidFill>
                  <a:schemeClr val="bg2">
                    <a:lumMod val="10000"/>
                  </a:schemeClr>
                </a:solidFill>
                <a:latin typeface="+mn-ea"/>
                <a:cs typeface="站酷快乐体2016修订版" panose="02010600030101010101" charset="-122"/>
              </a:rPr>
              <a:t>我们的方案，能够满足整体流程中身份的</a:t>
            </a:r>
            <a:r>
              <a:rPr lang="zh-CN" altLang="en-US" sz="1600" dirty="0">
                <a:solidFill>
                  <a:schemeClr val="accent2">
                    <a:lumMod val="75000"/>
                  </a:schemeClr>
                </a:solidFill>
                <a:latin typeface="+mn-ea"/>
                <a:cs typeface="站酷快乐体2016修订版" panose="02010600030101010101" charset="-122"/>
              </a:rPr>
              <a:t>匿名性、私有数据的隐私保护、抵抗恶意敌手的恶意攻击、保证数据聚合结果可验证</a:t>
            </a:r>
            <a:r>
              <a:rPr lang="zh-CN" altLang="en-US" sz="1600" dirty="0">
                <a:solidFill>
                  <a:schemeClr val="bg2">
                    <a:lumMod val="10000"/>
                  </a:schemeClr>
                </a:solidFill>
                <a:latin typeface="+mn-ea"/>
                <a:cs typeface="站酷快乐体2016修订版" panose="02010600030101010101" charset="-122"/>
              </a:rPr>
              <a:t>的需求</a:t>
            </a:r>
            <a:r>
              <a:rPr lang="zh-CN" altLang="en-US" sz="1600" dirty="0">
                <a:solidFill>
                  <a:schemeClr val="bg2">
                    <a:lumMod val="10000"/>
                  </a:schemeClr>
                </a:solidFill>
                <a:latin typeface="站酷快乐体2016修订版" panose="02010600030101010101" charset="-122"/>
                <a:ea typeface="站酷快乐体2016修订版" panose="02010600030101010101" charset="-122"/>
                <a:cs typeface="站酷快乐体2016修订版" panose="02010600030101010101" charset="-122"/>
              </a:rPr>
              <a:t>。</a:t>
            </a:r>
            <a:endParaRPr lang="en-US" dirty="0"/>
          </a:p>
        </p:txBody>
      </p:sp>
      <p:sp>
        <p:nvSpPr>
          <p:cNvPr id="4" name="Slide Number Placeholder 3"/>
          <p:cNvSpPr>
            <a:spLocks noGrp="1"/>
          </p:cNvSpPr>
          <p:nvPr>
            <p:ph type="sldNum" sz="quarter" idx="10"/>
          </p:nvPr>
        </p:nvSpPr>
        <p:spPr/>
        <p:txBody>
          <a:bodyPr/>
          <a:lstStyle/>
          <a:p>
            <a:fld id="{E353840B-94F0-49FA-A493-1B79233BF67D}"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因此我们完成了这个方案，解决了隐私计算中的一些现实问题，</a:t>
            </a:r>
            <a:endParaRPr lang="zh-CN" altLang="en-US" dirty="0"/>
          </a:p>
        </p:txBody>
      </p:sp>
      <p:sp>
        <p:nvSpPr>
          <p:cNvPr id="4" name="灯片编号占位符 3"/>
          <p:cNvSpPr>
            <a:spLocks noGrp="1"/>
          </p:cNvSpPr>
          <p:nvPr>
            <p:ph type="sldNum" sz="quarter" idx="10"/>
          </p:nvPr>
        </p:nvSpPr>
        <p:spPr/>
        <p:txBody>
          <a:bodyPr/>
          <a:lstStyle/>
          <a:p>
            <a:fld id="{D0EC329A-08C6-44C2-ACD0-60364213B90B}"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特别鸣谢我们的实验室与比赛的主办方，感谢他们为我们提供了实验环境和比赛机会</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感谢各位评委的倾听，我们的讲述结束了。</a:t>
            </a:r>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a:t>
            </a:r>
            <a:r>
              <a:rPr lang="en-US" altLang="zh-CN" dirty="0"/>
              <a:t>PPT</a:t>
            </a:r>
            <a:r>
              <a:rPr lang="zh-CN" altLang="en-US" dirty="0"/>
              <a:t>分为四个部分，分别是项目背景，方案设计，成果展示，与应用前景</a:t>
            </a:r>
            <a:endParaRPr lang="en-US" altLang="zh-CN" dirty="0"/>
          </a:p>
          <a:p>
            <a:r>
              <a:rPr lang="zh-CN" altLang="en-US" dirty="0"/>
              <a:t>下面我将依次为大家展示四个部分的具体内容</a:t>
            </a:r>
            <a:endParaRPr lang="zh-CN" altLang="en-US" dirty="0"/>
          </a:p>
        </p:txBody>
      </p:sp>
      <p:sp>
        <p:nvSpPr>
          <p:cNvPr id="4" name="灯片编号占位符 3"/>
          <p:cNvSpPr>
            <a:spLocks noGrp="1"/>
          </p:cNvSpPr>
          <p:nvPr>
            <p:ph type="sldNum" sz="quarter" idx="10"/>
          </p:nvPr>
        </p:nvSpPr>
        <p:spPr/>
        <p:txBody>
          <a:bodyPr/>
          <a:lstStyle/>
          <a:p>
            <a:fld id="{A12020DF-609D-469D-AA65-D123F325B72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首先是项目背景，</a:t>
            </a:r>
            <a:endParaRPr lang="zh-CN" altLang="en-US" dirty="0"/>
          </a:p>
        </p:txBody>
      </p:sp>
      <p:sp>
        <p:nvSpPr>
          <p:cNvPr id="4" name="灯片编号占位符 3"/>
          <p:cNvSpPr>
            <a:spLocks noGrp="1"/>
          </p:cNvSpPr>
          <p:nvPr>
            <p:ph type="sldNum" sz="quarter" idx="5"/>
          </p:nvPr>
        </p:nvSpPr>
        <p:spPr/>
        <p:txBody>
          <a:bodyPr/>
          <a:lstStyle/>
          <a:p>
            <a:fld id="{A12020DF-609D-469D-AA65-D123F325B72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50E17"/>
                </a:solidFill>
                <a:effectLst/>
                <a:latin typeface="-apple-system"/>
              </a:rPr>
              <a:t>通过个人信息保护法的实施和数据基础制度的建设，加强了对个人隐私权益的保护，为隐私保护环境的改善提供了有效的法律和制度支持，同时也为数据安全产业的发展提供了保障。</a:t>
            </a:r>
            <a:endParaRPr lang="zh-CN" altLang="en-US" dirty="0"/>
          </a:p>
        </p:txBody>
      </p:sp>
      <p:sp>
        <p:nvSpPr>
          <p:cNvPr id="4" name="灯片编号占位符 3"/>
          <p:cNvSpPr>
            <a:spLocks noGrp="1"/>
          </p:cNvSpPr>
          <p:nvPr>
            <p:ph type="sldNum" sz="quarter" idx="10"/>
          </p:nvPr>
        </p:nvSpPr>
        <p:spPr/>
        <p:txBody>
          <a:bodyPr/>
          <a:lstStyle/>
          <a:p>
            <a:fld id="{25432CAF-49F6-421F-9490-E47DD0DF80A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50E17"/>
                </a:solidFill>
                <a:effectLst/>
                <a:latin typeface="-apple-system"/>
              </a:rPr>
              <a:t>在数据协同训练中，数据节点的选择、用户隐私泄露、服务器返回错误结果和可信中心难以实现等问题是需要解决的关键难题。</a:t>
            </a:r>
            <a:endParaRPr lang="zh-CN" altLang="en-US" dirty="0"/>
          </a:p>
        </p:txBody>
      </p:sp>
      <p:sp>
        <p:nvSpPr>
          <p:cNvPr id="4" name="灯片编号占位符 3"/>
          <p:cNvSpPr>
            <a:spLocks noGrp="1"/>
          </p:cNvSpPr>
          <p:nvPr>
            <p:ph type="sldNum" sz="quarter" idx="5"/>
          </p:nvPr>
        </p:nvSpPr>
        <p:spPr/>
        <p:txBody>
          <a:bodyPr/>
          <a:lstStyle/>
          <a:p>
            <a:fld id="{2789D535-60FE-4F55-9DDC-E803FE14728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这是我们的设计思路，使用了多种技术构造了这个方案</a:t>
            </a:r>
            <a:endParaRPr lang="zh-CN" altLang="en-US" dirty="0"/>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其次是方案设计，</a:t>
            </a:r>
            <a:endParaRPr lang="zh-CN" altLang="en-US" dirty="0"/>
          </a:p>
        </p:txBody>
      </p:sp>
      <p:sp>
        <p:nvSpPr>
          <p:cNvPr id="4" name="灯片编号占位符 3"/>
          <p:cNvSpPr>
            <a:spLocks noGrp="1"/>
          </p:cNvSpPr>
          <p:nvPr>
            <p:ph type="sldNum" sz="quarter" idx="5"/>
          </p:nvPr>
        </p:nvSpPr>
        <p:spPr/>
        <p:txBody>
          <a:bodyPr/>
          <a:lstStyle/>
          <a:p>
            <a:fld id="{A12020DF-609D-469D-AA65-D123F325B72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方案需要分为九个步骤，实现了从用户筛选到最终完成训练的整体框架的搭建，下面是具体的九个步骤</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transition spd="slow">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spd="slow">
    <p:wipe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1pPr>
          </a:lstStyle>
          <a:p>
            <a:pPr lvl="0"/>
            <a:r>
              <a:rPr>
                <a:sym typeface="+mn-ea"/>
              </a:rPr>
              <a:t>单击此处编辑标题</a:t>
            </a:r>
            <a:endParaRPr>
              <a:sym typeface="+mn-ea"/>
            </a:endParaRPr>
          </a:p>
        </p:txBody>
      </p:sp>
    </p:spTree>
  </p:cSld>
  <p:clrMapOvr>
    <a:masterClrMapping/>
  </p:clrMapOvr>
  <p:transition spd="slow">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spd="slow">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spd="slow">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spd="slow">
    <p:wipe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spd="slow">
    <p:wipe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spd="slow">
    <p:wipe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spd="slow">
    <p:wipe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站酷快乐体2016修订版" panose="02010600030101010101" charset="-122"/>
                <a:ea typeface="站酷快乐体2016修订版" panose="02010600030101010101" charset="-122"/>
                <a:cs typeface="站酷快乐体2016修订版" panose="02010600030101010101" charset="-122"/>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spd="slow">
    <p:wipe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站酷快乐体2016修订版" panose="02010600030101010101" charset="-122"/>
                <a:ea typeface="站酷快乐体2016修订版" panose="02010600030101010101" charset="-122"/>
                <a:cs typeface="站酷快乐体2016修订版" panose="0201060003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站酷快乐体2016修订版" panose="02010600030101010101" charset="-122"/>
                <a:ea typeface="站酷快乐体2016修订版" panose="02010600030101010101" charset="-122"/>
                <a:cs typeface="站酷快乐体2016修订版" panose="02010600030101010101"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站酷快乐体2016修订版" panose="02010600030101010101" charset="-122"/>
                <a:ea typeface="站酷快乐体2016修订版" panose="02010600030101010101" charset="-122"/>
                <a:cs typeface="站酷快乐体2016修订版" panose="02010600030101010101"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u"/>
  </p:transition>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站酷快乐体2016修订版" panose="02010600030101010101" charset="-122"/>
          <a:ea typeface="站酷快乐体2016修订版" panose="02010600030101010101" charset="-122"/>
          <a:cs typeface="站酷快乐体2016修订版" panose="02010600030101010101"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站酷快乐体2016修订版" panose="02010600030101010101" charset="-122"/>
          <a:ea typeface="站酷快乐体2016修订版" panose="02010600030101010101" charset="-122"/>
          <a:cs typeface="站酷快乐体2016修订版" panose="02010600030101010101"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站酷快乐体2016修订版" panose="02010600030101010101" charset="-122"/>
          <a:ea typeface="站酷快乐体2016修订版" panose="02010600030101010101" charset="-122"/>
          <a:cs typeface="站酷快乐体2016修订版" panose="02010600030101010101" charset="-122"/>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站酷快乐体2016修订版" panose="02010600030101010101" charset="-122"/>
          <a:ea typeface="站酷快乐体2016修订版" panose="02010600030101010101" charset="-122"/>
          <a:cs typeface="站酷快乐体2016修订版" panose="02010600030101010101" charset="-122"/>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站酷快乐体2016修订版" panose="02010600030101010101" charset="-122"/>
          <a:ea typeface="站酷快乐体2016修订版" panose="02010600030101010101" charset="-122"/>
          <a:cs typeface="站酷快乐体2016修订版" panose="02010600030101010101" charset="-122"/>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站酷快乐体2016修订版" panose="02010600030101010101" charset="-122"/>
          <a:ea typeface="站酷快乐体2016修订版" panose="02010600030101010101" charset="-122"/>
          <a:cs typeface="站酷快乐体2016修订版" panose="0201060003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62.xml"/><Relationship Id="rId13" Type="http://schemas.openxmlformats.org/officeDocument/2006/relationships/notesSlide" Target="../notesSlides/notesSlide1.xml"/><Relationship Id="rId12" Type="http://schemas.openxmlformats.org/officeDocument/2006/relationships/slideLayout" Target="../slideLayouts/slideLayout1.xml"/><Relationship Id="rId11" Type="http://schemas.openxmlformats.org/officeDocument/2006/relationships/tags" Target="../tags/tag63.xml"/><Relationship Id="rId10" Type="http://schemas.openxmlformats.org/officeDocument/2006/relationships/image" Target="../media/image10.sv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image" Target="../media/image6.png"/><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4" Type="http://schemas.openxmlformats.org/officeDocument/2006/relationships/notesSlide" Target="../notesSlides/notesSlide10.xml"/><Relationship Id="rId13" Type="http://schemas.openxmlformats.org/officeDocument/2006/relationships/slideLayout" Target="../slideLayouts/slideLayout7.xml"/><Relationship Id="rId12" Type="http://schemas.openxmlformats.org/officeDocument/2006/relationships/tags" Target="../tags/tag199.xml"/><Relationship Id="rId11" Type="http://schemas.openxmlformats.org/officeDocument/2006/relationships/image" Target="../media/image18.png"/><Relationship Id="rId10" Type="http://schemas.openxmlformats.org/officeDocument/2006/relationships/tags" Target="../tags/tag198.xml"/><Relationship Id="rId1" Type="http://schemas.openxmlformats.org/officeDocument/2006/relationships/tags" Target="../tags/tag190.xml"/></Relationships>
</file>

<file path=ppt/slides/_rels/slide11.xml.rels><?xml version="1.0" encoding="UTF-8" standalone="yes"?>
<Relationships xmlns="http://schemas.openxmlformats.org/package/2006/relationships"><Relationship Id="rId9" Type="http://schemas.openxmlformats.org/officeDocument/2006/relationships/tags" Target="../tags/tag206.xml"/><Relationship Id="rId8" Type="http://schemas.openxmlformats.org/officeDocument/2006/relationships/tags" Target="../tags/tag205.xml"/><Relationship Id="rId7" Type="http://schemas.openxmlformats.org/officeDocument/2006/relationships/image" Target="../media/image6.png"/><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image" Target="../media/image19.png"/><Relationship Id="rId2" Type="http://schemas.openxmlformats.org/officeDocument/2006/relationships/tags" Target="../tags/tag201.xml"/><Relationship Id="rId18" Type="http://schemas.openxmlformats.org/officeDocument/2006/relationships/notesSlide" Target="../notesSlides/notesSlide11.xml"/><Relationship Id="rId17" Type="http://schemas.openxmlformats.org/officeDocument/2006/relationships/slideLayout" Target="../slideLayouts/slideLayout7.xml"/><Relationship Id="rId16" Type="http://schemas.openxmlformats.org/officeDocument/2006/relationships/tags" Target="../tags/tag211.xml"/><Relationship Id="rId15" Type="http://schemas.openxmlformats.org/officeDocument/2006/relationships/image" Target="../media/image21.png"/><Relationship Id="rId14" Type="http://schemas.openxmlformats.org/officeDocument/2006/relationships/tags" Target="../tags/tag210.xml"/><Relationship Id="rId13" Type="http://schemas.openxmlformats.org/officeDocument/2006/relationships/tags" Target="../tags/tag209.xml"/><Relationship Id="rId12" Type="http://schemas.openxmlformats.org/officeDocument/2006/relationships/tags" Target="../tags/tag208.xml"/><Relationship Id="rId11" Type="http://schemas.openxmlformats.org/officeDocument/2006/relationships/image" Target="../media/image20.png"/><Relationship Id="rId10" Type="http://schemas.openxmlformats.org/officeDocument/2006/relationships/tags" Target="../tags/tag207.xml"/><Relationship Id="rId1" Type="http://schemas.openxmlformats.org/officeDocument/2006/relationships/tags" Target="../tags/tag200.xml"/></Relationships>
</file>

<file path=ppt/slides/_rels/slide12.xml.rels><?xml version="1.0" encoding="UTF-8" standalone="yes"?>
<Relationships xmlns="http://schemas.openxmlformats.org/package/2006/relationships"><Relationship Id="rId9" Type="http://schemas.openxmlformats.org/officeDocument/2006/relationships/tags" Target="../tags/tag218.xml"/><Relationship Id="rId8" Type="http://schemas.openxmlformats.org/officeDocument/2006/relationships/tags" Target="../tags/tag217.xml"/><Relationship Id="rId7" Type="http://schemas.openxmlformats.org/officeDocument/2006/relationships/image" Target="../media/image6.png"/><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 Id="rId3" Type="http://schemas.openxmlformats.org/officeDocument/2006/relationships/image" Target="../media/image22.png"/><Relationship Id="rId2" Type="http://schemas.openxmlformats.org/officeDocument/2006/relationships/tags" Target="../tags/tag213.xml"/><Relationship Id="rId18" Type="http://schemas.openxmlformats.org/officeDocument/2006/relationships/notesSlide" Target="../notesSlides/notesSlide12.xml"/><Relationship Id="rId17" Type="http://schemas.openxmlformats.org/officeDocument/2006/relationships/slideLayout" Target="../slideLayouts/slideLayout7.xml"/><Relationship Id="rId16" Type="http://schemas.openxmlformats.org/officeDocument/2006/relationships/tags" Target="../tags/tag223.xml"/><Relationship Id="rId15" Type="http://schemas.openxmlformats.org/officeDocument/2006/relationships/image" Target="../media/image24.png"/><Relationship Id="rId14" Type="http://schemas.openxmlformats.org/officeDocument/2006/relationships/tags" Target="../tags/tag222.xml"/><Relationship Id="rId13" Type="http://schemas.openxmlformats.org/officeDocument/2006/relationships/tags" Target="../tags/tag221.xml"/><Relationship Id="rId12" Type="http://schemas.openxmlformats.org/officeDocument/2006/relationships/tags" Target="../tags/tag220.xml"/><Relationship Id="rId11" Type="http://schemas.openxmlformats.org/officeDocument/2006/relationships/image" Target="../media/image23.png"/><Relationship Id="rId10" Type="http://schemas.openxmlformats.org/officeDocument/2006/relationships/tags" Target="../tags/tag219.xml"/><Relationship Id="rId1" Type="http://schemas.openxmlformats.org/officeDocument/2006/relationships/tags" Target="../tags/tag212.xml"/></Relationships>
</file>

<file path=ppt/slides/_rels/slide1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tags" Target="../tags/tag229.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3" Type="http://schemas.openxmlformats.org/officeDocument/2006/relationships/tags" Target="../tags/tag225.xml"/><Relationship Id="rId28" Type="http://schemas.openxmlformats.org/officeDocument/2006/relationships/notesSlide" Target="../notesSlides/notesSlide13.xml"/><Relationship Id="rId27" Type="http://schemas.openxmlformats.org/officeDocument/2006/relationships/slideLayout" Target="../slideLayouts/slideLayout2.xml"/><Relationship Id="rId26" Type="http://schemas.openxmlformats.org/officeDocument/2006/relationships/tags" Target="../tags/tag245.xml"/><Relationship Id="rId25" Type="http://schemas.openxmlformats.org/officeDocument/2006/relationships/image" Target="../media/image6.png"/><Relationship Id="rId24" Type="http://schemas.openxmlformats.org/officeDocument/2006/relationships/image" Target="../media/image5.png"/><Relationship Id="rId23" Type="http://schemas.openxmlformats.org/officeDocument/2006/relationships/image" Target="../media/image4.png"/><Relationship Id="rId22" Type="http://schemas.openxmlformats.org/officeDocument/2006/relationships/tags" Target="../tags/tag244.xml"/><Relationship Id="rId21" Type="http://schemas.openxmlformats.org/officeDocument/2006/relationships/tags" Target="../tags/tag243.xml"/><Relationship Id="rId20" Type="http://schemas.openxmlformats.org/officeDocument/2006/relationships/tags" Target="../tags/tag242.xml"/><Relationship Id="rId2" Type="http://schemas.openxmlformats.org/officeDocument/2006/relationships/tags" Target="../tags/tag224.xml"/><Relationship Id="rId19" Type="http://schemas.openxmlformats.org/officeDocument/2006/relationships/tags" Target="../tags/tag241.xml"/><Relationship Id="rId18" Type="http://schemas.openxmlformats.org/officeDocument/2006/relationships/tags" Target="../tags/tag240.xml"/><Relationship Id="rId17" Type="http://schemas.openxmlformats.org/officeDocument/2006/relationships/tags" Target="../tags/tag239.xml"/><Relationship Id="rId16" Type="http://schemas.openxmlformats.org/officeDocument/2006/relationships/tags" Target="../tags/tag238.xml"/><Relationship Id="rId15" Type="http://schemas.openxmlformats.org/officeDocument/2006/relationships/tags" Target="../tags/tag237.xml"/><Relationship Id="rId14" Type="http://schemas.openxmlformats.org/officeDocument/2006/relationships/tags" Target="../tags/tag236.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1.png"/><Relationship Id="rId2" Type="http://schemas.openxmlformats.org/officeDocument/2006/relationships/tags" Target="../tags/tag246.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9" Type="http://schemas.openxmlformats.org/officeDocument/2006/relationships/tags" Target="../tags/tag254.xml"/><Relationship Id="rId8" Type="http://schemas.openxmlformats.org/officeDocument/2006/relationships/tags" Target="../tags/tag253.xml"/><Relationship Id="rId7" Type="http://schemas.openxmlformats.org/officeDocument/2006/relationships/tags" Target="../tags/tag252.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 Id="rId3" Type="http://schemas.openxmlformats.org/officeDocument/2006/relationships/tags" Target="../tags/tag248.xml"/><Relationship Id="rId24" Type="http://schemas.openxmlformats.org/officeDocument/2006/relationships/notesSlide" Target="../notesSlides/notesSlide17.xml"/><Relationship Id="rId23" Type="http://schemas.openxmlformats.org/officeDocument/2006/relationships/slideLayout" Target="../slideLayouts/slideLayout7.xml"/><Relationship Id="rId22" Type="http://schemas.openxmlformats.org/officeDocument/2006/relationships/tags" Target="../tags/tag267.xml"/><Relationship Id="rId21" Type="http://schemas.openxmlformats.org/officeDocument/2006/relationships/tags" Target="../tags/tag266.xml"/><Relationship Id="rId20" Type="http://schemas.openxmlformats.org/officeDocument/2006/relationships/tags" Target="../tags/tag265.xml"/><Relationship Id="rId2" Type="http://schemas.openxmlformats.org/officeDocument/2006/relationships/tags" Target="../tags/tag247.xml"/><Relationship Id="rId19" Type="http://schemas.openxmlformats.org/officeDocument/2006/relationships/tags" Target="../tags/tag264.xml"/><Relationship Id="rId18" Type="http://schemas.openxmlformats.org/officeDocument/2006/relationships/tags" Target="../tags/tag263.xml"/><Relationship Id="rId17" Type="http://schemas.openxmlformats.org/officeDocument/2006/relationships/tags" Target="../tags/tag262.xml"/><Relationship Id="rId16" Type="http://schemas.openxmlformats.org/officeDocument/2006/relationships/tags" Target="../tags/tag261.xml"/><Relationship Id="rId15" Type="http://schemas.openxmlformats.org/officeDocument/2006/relationships/tags" Target="../tags/tag260.xml"/><Relationship Id="rId14" Type="http://schemas.openxmlformats.org/officeDocument/2006/relationships/tags" Target="../tags/tag259.xml"/><Relationship Id="rId13" Type="http://schemas.openxmlformats.org/officeDocument/2006/relationships/tags" Target="../tags/tag258.xml"/><Relationship Id="rId12" Type="http://schemas.openxmlformats.org/officeDocument/2006/relationships/tags" Target="../tags/tag257.xml"/><Relationship Id="rId11" Type="http://schemas.openxmlformats.org/officeDocument/2006/relationships/tags" Target="../tags/tag256.xml"/><Relationship Id="rId10" Type="http://schemas.openxmlformats.org/officeDocument/2006/relationships/tags" Target="../tags/tag255.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9" Type="http://schemas.openxmlformats.org/officeDocument/2006/relationships/tags" Target="../tags/tag275.xml"/><Relationship Id="rId8" Type="http://schemas.openxmlformats.org/officeDocument/2006/relationships/tags" Target="../tags/tag274.xml"/><Relationship Id="rId7" Type="http://schemas.openxmlformats.org/officeDocument/2006/relationships/tags" Target="../tags/tag273.xml"/><Relationship Id="rId6" Type="http://schemas.openxmlformats.org/officeDocument/2006/relationships/tags" Target="../tags/tag272.xml"/><Relationship Id="rId5" Type="http://schemas.openxmlformats.org/officeDocument/2006/relationships/tags" Target="../tags/tag271.xml"/><Relationship Id="rId4" Type="http://schemas.openxmlformats.org/officeDocument/2006/relationships/tags" Target="../tags/tag270.xml"/><Relationship Id="rId3" Type="http://schemas.openxmlformats.org/officeDocument/2006/relationships/tags" Target="../tags/tag269.xml"/><Relationship Id="rId28" Type="http://schemas.openxmlformats.org/officeDocument/2006/relationships/notesSlide" Target="../notesSlides/notesSlide18.xml"/><Relationship Id="rId27" Type="http://schemas.openxmlformats.org/officeDocument/2006/relationships/slideLayout" Target="../slideLayouts/slideLayout2.xml"/><Relationship Id="rId26" Type="http://schemas.openxmlformats.org/officeDocument/2006/relationships/tags" Target="../tags/tag289.xml"/><Relationship Id="rId25" Type="http://schemas.openxmlformats.org/officeDocument/2006/relationships/image" Target="../media/image6.png"/><Relationship Id="rId24" Type="http://schemas.openxmlformats.org/officeDocument/2006/relationships/image" Target="../media/image5.png"/><Relationship Id="rId23" Type="http://schemas.openxmlformats.org/officeDocument/2006/relationships/image" Target="../media/image4.png"/><Relationship Id="rId22" Type="http://schemas.openxmlformats.org/officeDocument/2006/relationships/tags" Target="../tags/tag288.xml"/><Relationship Id="rId21" Type="http://schemas.openxmlformats.org/officeDocument/2006/relationships/tags" Target="../tags/tag287.xml"/><Relationship Id="rId20" Type="http://schemas.openxmlformats.org/officeDocument/2006/relationships/tags" Target="../tags/tag286.xml"/><Relationship Id="rId2" Type="http://schemas.openxmlformats.org/officeDocument/2006/relationships/tags" Target="../tags/tag268.xml"/><Relationship Id="rId19" Type="http://schemas.openxmlformats.org/officeDocument/2006/relationships/tags" Target="../tags/tag285.xml"/><Relationship Id="rId18" Type="http://schemas.openxmlformats.org/officeDocument/2006/relationships/tags" Target="../tags/tag284.xml"/><Relationship Id="rId17" Type="http://schemas.openxmlformats.org/officeDocument/2006/relationships/tags" Target="../tags/tag283.xml"/><Relationship Id="rId16" Type="http://schemas.openxmlformats.org/officeDocument/2006/relationships/tags" Target="../tags/tag282.xml"/><Relationship Id="rId15" Type="http://schemas.openxmlformats.org/officeDocument/2006/relationships/tags" Target="../tags/tag281.xml"/><Relationship Id="rId14" Type="http://schemas.openxmlformats.org/officeDocument/2006/relationships/tags" Target="../tags/tag280.xml"/><Relationship Id="rId13" Type="http://schemas.openxmlformats.org/officeDocument/2006/relationships/tags" Target="../tags/tag279.xml"/><Relationship Id="rId12" Type="http://schemas.openxmlformats.org/officeDocument/2006/relationships/tags" Target="../tags/tag278.xml"/><Relationship Id="rId11" Type="http://schemas.openxmlformats.org/officeDocument/2006/relationships/tags" Target="../tags/tag277.xml"/><Relationship Id="rId10" Type="http://schemas.openxmlformats.org/officeDocument/2006/relationships/tags" Target="../tags/tag276.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32.jpe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6" Type="http://schemas.openxmlformats.org/officeDocument/2006/relationships/notesSlide" Target="../notesSlides/notesSlide2.xml"/><Relationship Id="rId35" Type="http://schemas.openxmlformats.org/officeDocument/2006/relationships/slideLayout" Target="../slideLayouts/slideLayout7.xml"/><Relationship Id="rId34" Type="http://schemas.openxmlformats.org/officeDocument/2006/relationships/image" Target="../media/image11.png"/><Relationship Id="rId33" Type="http://schemas.openxmlformats.org/officeDocument/2006/relationships/image" Target="../media/image6.png"/><Relationship Id="rId32" Type="http://schemas.openxmlformats.org/officeDocument/2006/relationships/tags" Target="../tags/tag95.xml"/><Relationship Id="rId31" Type="http://schemas.openxmlformats.org/officeDocument/2006/relationships/tags" Target="../tags/tag94.xml"/><Relationship Id="rId30" Type="http://schemas.openxmlformats.org/officeDocument/2006/relationships/tags" Target="../tags/tag93.xml"/><Relationship Id="rId3" Type="http://schemas.openxmlformats.org/officeDocument/2006/relationships/tags" Target="../tags/tag66.xml"/><Relationship Id="rId29" Type="http://schemas.openxmlformats.org/officeDocument/2006/relationships/tags" Target="../tags/tag92.xml"/><Relationship Id="rId28" Type="http://schemas.openxmlformats.org/officeDocument/2006/relationships/tags" Target="../tags/tag91.xml"/><Relationship Id="rId27" Type="http://schemas.openxmlformats.org/officeDocument/2006/relationships/tags" Target="../tags/tag90.xml"/><Relationship Id="rId26" Type="http://schemas.openxmlformats.org/officeDocument/2006/relationships/tags" Target="../tags/tag89.xml"/><Relationship Id="rId25" Type="http://schemas.openxmlformats.org/officeDocument/2006/relationships/tags" Target="../tags/tag88.xml"/><Relationship Id="rId24" Type="http://schemas.openxmlformats.org/officeDocument/2006/relationships/tags" Target="../tags/tag87.xml"/><Relationship Id="rId23" Type="http://schemas.openxmlformats.org/officeDocument/2006/relationships/tags" Target="../tags/tag86.xml"/><Relationship Id="rId22" Type="http://schemas.openxmlformats.org/officeDocument/2006/relationships/tags" Target="../tags/tag85.xml"/><Relationship Id="rId21" Type="http://schemas.openxmlformats.org/officeDocument/2006/relationships/tags" Target="../tags/tag84.xml"/><Relationship Id="rId20" Type="http://schemas.openxmlformats.org/officeDocument/2006/relationships/tags" Target="../tags/tag83.xml"/><Relationship Id="rId2" Type="http://schemas.openxmlformats.org/officeDocument/2006/relationships/tags" Target="../tags/tag65.xml"/><Relationship Id="rId19" Type="http://schemas.openxmlformats.org/officeDocument/2006/relationships/tags" Target="../tags/tag82.xml"/><Relationship Id="rId18" Type="http://schemas.openxmlformats.org/officeDocument/2006/relationships/tags" Target="../tags/tag81.xml"/><Relationship Id="rId17" Type="http://schemas.openxmlformats.org/officeDocument/2006/relationships/tags" Target="../tags/tag80.xml"/><Relationship Id="rId16" Type="http://schemas.openxmlformats.org/officeDocument/2006/relationships/tags" Target="../tags/tag79.xml"/><Relationship Id="rId15" Type="http://schemas.openxmlformats.org/officeDocument/2006/relationships/tags" Target="../tags/tag78.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image" Target="../media/image6.png"/><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8" Type="http://schemas.openxmlformats.org/officeDocument/2006/relationships/notesSlide" Target="../notesSlides/notesSlide20.xml"/><Relationship Id="rId17" Type="http://schemas.openxmlformats.org/officeDocument/2006/relationships/slideLayout" Target="../slideLayouts/slideLayout7.xml"/><Relationship Id="rId16" Type="http://schemas.openxmlformats.org/officeDocument/2006/relationships/tags" Target="../tags/tag304.xml"/><Relationship Id="rId15" Type="http://schemas.openxmlformats.org/officeDocument/2006/relationships/tags" Target="../tags/tag303.xml"/><Relationship Id="rId14" Type="http://schemas.openxmlformats.org/officeDocument/2006/relationships/tags" Target="../tags/tag302.xml"/><Relationship Id="rId13" Type="http://schemas.openxmlformats.org/officeDocument/2006/relationships/tags" Target="../tags/tag301.xml"/><Relationship Id="rId12" Type="http://schemas.openxmlformats.org/officeDocument/2006/relationships/tags" Target="../tags/tag300.xml"/><Relationship Id="rId11" Type="http://schemas.openxmlformats.org/officeDocument/2006/relationships/tags" Target="../tags/tag299.xml"/><Relationship Id="rId10" Type="http://schemas.openxmlformats.org/officeDocument/2006/relationships/tags" Target="../tags/tag298.xml"/><Relationship Id="rId1" Type="http://schemas.openxmlformats.org/officeDocument/2006/relationships/tags" Target="../tags/tag290.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1.xml"/><Relationship Id="rId6" Type="http://schemas.openxmlformats.org/officeDocument/2006/relationships/tags" Target="../tags/tag306.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305.xml"/></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1.xml"/><Relationship Id="rId7" Type="http://schemas.openxmlformats.org/officeDocument/2006/relationships/tags" Target="../tags/tag30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30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8" Type="http://schemas.openxmlformats.org/officeDocument/2006/relationships/notesSlide" Target="../notesSlides/notesSlide3.xml"/><Relationship Id="rId27" Type="http://schemas.openxmlformats.org/officeDocument/2006/relationships/slideLayout" Target="../slideLayouts/slideLayout2.xml"/><Relationship Id="rId26" Type="http://schemas.openxmlformats.org/officeDocument/2006/relationships/image" Target="../media/image6.png"/><Relationship Id="rId25" Type="http://schemas.openxmlformats.org/officeDocument/2006/relationships/image" Target="../media/image5.png"/><Relationship Id="rId24" Type="http://schemas.openxmlformats.org/officeDocument/2006/relationships/tags" Target="../tags/tag119.xml"/><Relationship Id="rId23" Type="http://schemas.openxmlformats.org/officeDocument/2006/relationships/tags" Target="../tags/tag118.xml"/><Relationship Id="rId22" Type="http://schemas.openxmlformats.org/officeDocument/2006/relationships/tags" Target="../tags/tag117.xml"/><Relationship Id="rId21" Type="http://schemas.openxmlformats.org/officeDocument/2006/relationships/tags" Target="../tags/tag116.xml"/><Relationship Id="rId20" Type="http://schemas.openxmlformats.org/officeDocument/2006/relationships/tags" Target="../tags/tag115.xml"/><Relationship Id="rId2" Type="http://schemas.openxmlformats.org/officeDocument/2006/relationships/tags" Target="../tags/tag97.xml"/><Relationship Id="rId19" Type="http://schemas.openxmlformats.org/officeDocument/2006/relationships/tags" Target="../tags/tag114.xml"/><Relationship Id="rId18" Type="http://schemas.openxmlformats.org/officeDocument/2006/relationships/tags" Target="../tags/tag113.xml"/><Relationship Id="rId17" Type="http://schemas.openxmlformats.org/officeDocument/2006/relationships/tags" Target="../tags/tag112.xml"/><Relationship Id="rId16" Type="http://schemas.openxmlformats.org/officeDocument/2006/relationships/tags" Target="../tags/tag111.xml"/><Relationship Id="rId15" Type="http://schemas.openxmlformats.org/officeDocument/2006/relationships/tags" Target="../tags/tag110.xml"/><Relationship Id="rId14" Type="http://schemas.openxmlformats.org/officeDocument/2006/relationships/tags" Target="../tags/tag109.xml"/><Relationship Id="rId13" Type="http://schemas.openxmlformats.org/officeDocument/2006/relationships/tags" Target="../tags/tag108.xml"/><Relationship Id="rId12" Type="http://schemas.openxmlformats.org/officeDocument/2006/relationships/tags" Target="../tags/tag10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tags" Target="../tags/tag96.xml"/></Relationships>
</file>

<file path=ppt/slides/_rels/slide4.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8" Type="http://schemas.openxmlformats.org/officeDocument/2006/relationships/notesSlide" Target="../notesSlides/notesSlide4.xml"/><Relationship Id="rId27" Type="http://schemas.openxmlformats.org/officeDocument/2006/relationships/slideLayout" Target="../slideLayouts/slideLayout2.xml"/><Relationship Id="rId26" Type="http://schemas.openxmlformats.org/officeDocument/2006/relationships/tags" Target="../tags/tag141.xml"/><Relationship Id="rId25" Type="http://schemas.openxmlformats.org/officeDocument/2006/relationships/image" Target="../media/image6.png"/><Relationship Id="rId24" Type="http://schemas.openxmlformats.org/officeDocument/2006/relationships/image" Target="../media/image5.png"/><Relationship Id="rId23" Type="http://schemas.openxmlformats.org/officeDocument/2006/relationships/image" Target="../media/image4.png"/><Relationship Id="rId22" Type="http://schemas.openxmlformats.org/officeDocument/2006/relationships/tags" Target="../tags/tag140.xml"/><Relationship Id="rId21" Type="http://schemas.openxmlformats.org/officeDocument/2006/relationships/tags" Target="../tags/tag139.xml"/><Relationship Id="rId20" Type="http://schemas.openxmlformats.org/officeDocument/2006/relationships/tags" Target="../tags/tag138.xml"/><Relationship Id="rId2" Type="http://schemas.openxmlformats.org/officeDocument/2006/relationships/tags" Target="../tags/tag120.xml"/><Relationship Id="rId19" Type="http://schemas.openxmlformats.org/officeDocument/2006/relationships/tags" Target="../tags/tag137.xml"/><Relationship Id="rId18" Type="http://schemas.openxmlformats.org/officeDocument/2006/relationships/tags" Target="../tags/tag136.xml"/><Relationship Id="rId17" Type="http://schemas.openxmlformats.org/officeDocument/2006/relationships/tags" Target="../tags/tag135.xml"/><Relationship Id="rId16" Type="http://schemas.openxmlformats.org/officeDocument/2006/relationships/tags" Target="../tags/tag134.xml"/><Relationship Id="rId15" Type="http://schemas.openxmlformats.org/officeDocument/2006/relationships/tags" Target="../tags/tag133.xml"/><Relationship Id="rId14" Type="http://schemas.openxmlformats.org/officeDocument/2006/relationships/tags" Target="../tags/tag132.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image" Target="../media/image6.png"/><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7" Type="http://schemas.openxmlformats.org/officeDocument/2006/relationships/notesSlide" Target="../notesSlides/notesSlide5.xml"/><Relationship Id="rId16" Type="http://schemas.openxmlformats.org/officeDocument/2006/relationships/slideLayout" Target="../slideLayouts/slideLayout7.xml"/><Relationship Id="rId15" Type="http://schemas.openxmlformats.org/officeDocument/2006/relationships/tags" Target="../tags/tag155.xml"/><Relationship Id="rId14" Type="http://schemas.openxmlformats.org/officeDocument/2006/relationships/tags" Target="../tags/tag154.xml"/><Relationship Id="rId13" Type="http://schemas.openxmlformats.org/officeDocument/2006/relationships/tags" Target="../tags/tag153.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tags" Target="../tags/tag14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image" Target="../media/image6.png"/><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5" Type="http://schemas.openxmlformats.org/officeDocument/2006/relationships/notesSlide" Target="../notesSlides/notesSlide7.xml"/><Relationship Id="rId14" Type="http://schemas.openxmlformats.org/officeDocument/2006/relationships/slideLayout" Target="../slideLayouts/slideLayout7.xml"/><Relationship Id="rId13" Type="http://schemas.openxmlformats.org/officeDocument/2006/relationships/tags" Target="../tags/tag167.xml"/><Relationship Id="rId12" Type="http://schemas.openxmlformats.org/officeDocument/2006/relationships/tags" Target="../tags/tag166.xml"/><Relationship Id="rId11" Type="http://schemas.openxmlformats.org/officeDocument/2006/relationships/tags" Target="../tags/tag165.xml"/><Relationship Id="rId10" Type="http://schemas.openxmlformats.org/officeDocument/2006/relationships/tags" Target="../tags/tag164.xml"/><Relationship Id="rId1" Type="http://schemas.openxmlformats.org/officeDocument/2006/relationships/tags" Target="../tags/tag156.xml"/></Relationships>
</file>

<file path=ppt/slides/_rels/slide8.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8" Type="http://schemas.openxmlformats.org/officeDocument/2006/relationships/notesSlide" Target="../notesSlides/notesSlide8.xml"/><Relationship Id="rId27" Type="http://schemas.openxmlformats.org/officeDocument/2006/relationships/slideLayout" Target="../slideLayouts/slideLayout2.xml"/><Relationship Id="rId26" Type="http://schemas.openxmlformats.org/officeDocument/2006/relationships/tags" Target="../tags/tag189.xml"/><Relationship Id="rId25" Type="http://schemas.openxmlformats.org/officeDocument/2006/relationships/image" Target="../media/image6.png"/><Relationship Id="rId24" Type="http://schemas.openxmlformats.org/officeDocument/2006/relationships/image" Target="../media/image5.png"/><Relationship Id="rId23" Type="http://schemas.openxmlformats.org/officeDocument/2006/relationships/image" Target="../media/image4.png"/><Relationship Id="rId22" Type="http://schemas.openxmlformats.org/officeDocument/2006/relationships/tags" Target="../tags/tag188.xml"/><Relationship Id="rId21" Type="http://schemas.openxmlformats.org/officeDocument/2006/relationships/tags" Target="../tags/tag187.xml"/><Relationship Id="rId20" Type="http://schemas.openxmlformats.org/officeDocument/2006/relationships/tags" Target="../tags/tag186.xml"/><Relationship Id="rId2" Type="http://schemas.openxmlformats.org/officeDocument/2006/relationships/tags" Target="../tags/tag168.xml"/><Relationship Id="rId19" Type="http://schemas.openxmlformats.org/officeDocument/2006/relationships/tags" Target="../tags/tag185.xml"/><Relationship Id="rId18" Type="http://schemas.openxmlformats.org/officeDocument/2006/relationships/tags" Target="../tags/tag184.xml"/><Relationship Id="rId17" Type="http://schemas.openxmlformats.org/officeDocument/2006/relationships/tags" Target="../tags/tag183.xml"/><Relationship Id="rId16" Type="http://schemas.openxmlformats.org/officeDocument/2006/relationships/tags" Target="../tags/tag182.xml"/><Relationship Id="rId15" Type="http://schemas.openxmlformats.org/officeDocument/2006/relationships/tags" Target="../tags/tag181.xml"/><Relationship Id="rId14" Type="http://schemas.openxmlformats.org/officeDocument/2006/relationships/tags" Target="../tags/tag180.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7.xml"/><Relationship Id="rId7" Type="http://schemas.openxmlformats.org/officeDocument/2006/relationships/image" Target="../media/image17.svg"/><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层 3"/>
          <p:cNvPicPr>
            <a:picLocks noChangeAspect="1"/>
          </p:cNvPicPr>
          <p:nvPr/>
        </p:nvPicPr>
        <p:blipFill>
          <a:blip r:embed="rId1"/>
          <a:srcRect b="18674"/>
          <a:stretch>
            <a:fillRect/>
          </a:stretch>
        </p:blipFill>
        <p:spPr>
          <a:xfrm>
            <a:off x="670242" y="-115611"/>
            <a:ext cx="11367135" cy="6972300"/>
          </a:xfrm>
          <a:prstGeom prst="rect">
            <a:avLst/>
          </a:prstGeom>
        </p:spPr>
      </p:pic>
      <p:sp>
        <p:nvSpPr>
          <p:cNvPr id="2" name="标题 1"/>
          <p:cNvSpPr>
            <a:spLocks noGrp="1"/>
          </p:cNvSpPr>
          <p:nvPr>
            <p:ph type="ctrTitle"/>
            <p:custDataLst>
              <p:tags r:id="rId2"/>
            </p:custDataLst>
          </p:nvPr>
        </p:nvSpPr>
        <p:spPr>
          <a:xfrm>
            <a:off x="2045999" y="1612112"/>
            <a:ext cx="8100002" cy="1609746"/>
          </a:xfrm>
        </p:spPr>
        <p:txBody>
          <a:bodyPr/>
          <a:lstStyle/>
          <a:p>
            <a:r>
              <a:rPr lang="zh-CN" altLang="en-US" sz="4400" dirty="0">
                <a:latin typeface="+mn-ea"/>
                <a:ea typeface="+mn-ea"/>
              </a:rPr>
              <a:t>基于互相隐私数据集的可验证隐私计算数据聚合协议</a:t>
            </a:r>
            <a:endParaRPr lang="zh-CN" altLang="en-US" sz="4400" dirty="0">
              <a:latin typeface="+mn-ea"/>
              <a:ea typeface="+mn-ea"/>
              <a:cs typeface="站酷快乐体2016修订版" panose="02010600030101010101" charset="-122"/>
            </a:endParaRPr>
          </a:p>
        </p:txBody>
      </p:sp>
      <p:pic>
        <p:nvPicPr>
          <p:cNvPr id="7" name="图片 6" descr="多边形 1"/>
          <p:cNvPicPr>
            <a:picLocks noChangeAspect="1"/>
          </p:cNvPicPr>
          <p:nvPr/>
        </p:nvPicPr>
        <p:blipFill>
          <a:blip r:embed="rId3"/>
          <a:stretch>
            <a:fillRect/>
          </a:stretch>
        </p:blipFill>
        <p:spPr>
          <a:xfrm>
            <a:off x="9375140" y="393700"/>
            <a:ext cx="2000250" cy="2838450"/>
          </a:xfrm>
          <a:prstGeom prst="rect">
            <a:avLst/>
          </a:prstGeom>
        </p:spPr>
      </p:pic>
      <p:pic>
        <p:nvPicPr>
          <p:cNvPr id="8" name="图片 7" descr="多边形 1 拷贝 2"/>
          <p:cNvPicPr>
            <a:picLocks noChangeAspect="1"/>
          </p:cNvPicPr>
          <p:nvPr/>
        </p:nvPicPr>
        <p:blipFill>
          <a:blip r:embed="rId4"/>
          <a:stretch>
            <a:fillRect/>
          </a:stretch>
        </p:blipFill>
        <p:spPr>
          <a:xfrm>
            <a:off x="765175" y="539115"/>
            <a:ext cx="1333500" cy="1685925"/>
          </a:xfrm>
          <a:prstGeom prst="rect">
            <a:avLst/>
          </a:prstGeom>
        </p:spPr>
      </p:pic>
      <p:pic>
        <p:nvPicPr>
          <p:cNvPr id="9" name="图片 8" descr="图层 4"/>
          <p:cNvPicPr>
            <a:picLocks noChangeAspect="1"/>
          </p:cNvPicPr>
          <p:nvPr/>
        </p:nvPicPr>
        <p:blipFill>
          <a:blip r:embed="rId5"/>
          <a:srcRect r="71618"/>
          <a:stretch>
            <a:fillRect/>
          </a:stretch>
        </p:blipFill>
        <p:spPr>
          <a:xfrm rot="5400000" flipH="1">
            <a:off x="5802630" y="3147060"/>
            <a:ext cx="1102360" cy="5276850"/>
          </a:xfrm>
          <a:prstGeom prst="rect">
            <a:avLst/>
          </a:prstGeom>
        </p:spPr>
      </p:pic>
      <p:sp>
        <p:nvSpPr>
          <p:cNvPr id="10" name="文本框 9"/>
          <p:cNvSpPr txBox="1"/>
          <p:nvPr/>
        </p:nvSpPr>
        <p:spPr>
          <a:xfrm>
            <a:off x="3996630" y="3090221"/>
            <a:ext cx="4198740" cy="369332"/>
          </a:xfrm>
          <a:prstGeom prst="rect">
            <a:avLst/>
          </a:prstGeom>
          <a:noFill/>
        </p:spPr>
        <p:txBody>
          <a:bodyPr wrap="square" rtlCol="0">
            <a:spAutoFit/>
          </a:bodyPr>
          <a:lstStyle/>
          <a:p>
            <a:r>
              <a:rPr lang="zh-CN" altLang="en-US" dirty="0">
                <a:latin typeface="+mn-ea"/>
                <a:cs typeface="站酷快乐体2016修订版" panose="02010600030101010101" charset="-122"/>
              </a:rPr>
              <a:t>隐私计算￭联邦学习￭隐私求交￭同态加密</a:t>
            </a:r>
            <a:endParaRPr lang="en-US" altLang="zh-CN" dirty="0">
              <a:latin typeface="+mn-ea"/>
              <a:cs typeface="站酷快乐体2016修订版" panose="02010600030101010101" charset="-122"/>
            </a:endParaRPr>
          </a:p>
        </p:txBody>
      </p:sp>
      <p:pic>
        <p:nvPicPr>
          <p:cNvPr id="11" name="图片 10" descr="图层 4"/>
          <p:cNvPicPr>
            <a:picLocks noChangeAspect="1"/>
          </p:cNvPicPr>
          <p:nvPr/>
        </p:nvPicPr>
        <p:blipFill>
          <a:blip r:embed="rId5"/>
          <a:srcRect r="71618"/>
          <a:stretch>
            <a:fillRect/>
          </a:stretch>
        </p:blipFill>
        <p:spPr>
          <a:xfrm rot="5400000" flipH="1">
            <a:off x="2852420" y="3147060"/>
            <a:ext cx="1102360" cy="5276850"/>
          </a:xfrm>
          <a:prstGeom prst="rect">
            <a:avLst/>
          </a:prstGeom>
        </p:spPr>
      </p:pic>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00575" y="597709"/>
            <a:ext cx="2474463" cy="589741"/>
          </a:xfrm>
          <a:prstGeom prst="rect">
            <a:avLst/>
          </a:prstGeom>
        </p:spPr>
      </p:pic>
      <p:grpSp>
        <p:nvGrpSpPr>
          <p:cNvPr id="27" name="组合 26"/>
          <p:cNvGrpSpPr/>
          <p:nvPr/>
        </p:nvGrpSpPr>
        <p:grpSpPr>
          <a:xfrm>
            <a:off x="3588225" y="3598108"/>
            <a:ext cx="5404010" cy="1609746"/>
            <a:chOff x="3514486" y="4049487"/>
            <a:chExt cx="5020312" cy="1181101"/>
          </a:xfrm>
        </p:grpSpPr>
        <p:grpSp>
          <p:nvGrpSpPr>
            <p:cNvPr id="12" name="组合 11"/>
            <p:cNvGrpSpPr/>
            <p:nvPr/>
          </p:nvGrpSpPr>
          <p:grpSpPr>
            <a:xfrm>
              <a:off x="3514486" y="4049487"/>
              <a:ext cx="5020312" cy="1181101"/>
              <a:chOff x="3502137" y="4935282"/>
              <a:chExt cx="5020312" cy="1181101"/>
            </a:xfrm>
            <a:effectLst>
              <a:outerShdw blurRad="50800" dist="38100" dir="2700000" algn="tl" rotWithShape="0">
                <a:prstClr val="black">
                  <a:alpha val="40000"/>
                </a:prstClr>
              </a:outerShdw>
            </a:effectLst>
          </p:grpSpPr>
          <p:sp>
            <p:nvSpPr>
              <p:cNvPr id="13" name="矩形: 圆角 12"/>
              <p:cNvSpPr/>
              <p:nvPr/>
            </p:nvSpPr>
            <p:spPr>
              <a:xfrm>
                <a:off x="3502137" y="4935282"/>
                <a:ext cx="5020312" cy="1181101"/>
              </a:xfrm>
              <a:prstGeom prst="roundRect">
                <a:avLst>
                  <a:gd name="adj" fmla="val 21897"/>
                </a:avLst>
              </a:prstGeom>
              <a:solidFill>
                <a:srgbClr val="7690FF">
                  <a:alpha val="60000"/>
                </a:srgbClr>
              </a:solidFill>
              <a:ln w="19050">
                <a:gradFill>
                  <a:gsLst>
                    <a:gs pos="51000">
                      <a:schemeClr val="accent1">
                        <a:lumMod val="5000"/>
                        <a:lumOff val="95000"/>
                      </a:schemeClr>
                    </a:gs>
                    <a:gs pos="52000">
                      <a:schemeClr val="accent1">
                        <a:lumMod val="45000"/>
                        <a:lumOff val="55000"/>
                      </a:schemeClr>
                    </a:gs>
                    <a:gs pos="83000">
                      <a:schemeClr val="accent5">
                        <a:lumMod val="60000"/>
                        <a:lumOff val="40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latin typeface="仿宋" panose="02010609060101010101" pitchFamily="49" charset="-122"/>
                  <a:ea typeface="仿宋" panose="02010609060101010101" pitchFamily="49" charset="-122"/>
                </a:endParaRPr>
              </a:p>
            </p:txBody>
          </p:sp>
          <p:sp>
            <p:nvSpPr>
              <p:cNvPr id="15" name="Oval 12"/>
              <p:cNvSpPr>
                <a:spLocks noChangeArrowheads="1"/>
              </p:cNvSpPr>
              <p:nvPr/>
            </p:nvSpPr>
            <p:spPr bwMode="auto">
              <a:xfrm>
                <a:off x="3836862" y="5064053"/>
                <a:ext cx="321856" cy="250845"/>
              </a:xfrm>
              <a:prstGeom prst="ellipse">
                <a:avLst/>
              </a:prstGeom>
              <a:solidFill>
                <a:srgbClr val="004D86"/>
              </a:solidFill>
              <a:ln>
                <a:noFill/>
              </a:ln>
            </p:spPr>
            <p:txBody>
              <a:bodyPr vert="horz" wrap="square" lIns="91440" tIns="45720" rIns="91440" bIns="45720"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19" name="Rectangle 18"/>
              <p:cNvSpPr>
                <a:spLocks noChangeArrowheads="1"/>
              </p:cNvSpPr>
              <p:nvPr/>
            </p:nvSpPr>
            <p:spPr bwMode="auto">
              <a:xfrm>
                <a:off x="4250905" y="5053526"/>
                <a:ext cx="2032213" cy="250844"/>
              </a:xfrm>
              <a:prstGeom prst="rect">
                <a:avLst/>
              </a:prstGeom>
              <a:noFill/>
              <a:ln>
                <a:noFill/>
              </a:ln>
              <a:effectLst/>
            </p:spPr>
            <p:txBody>
              <a:bodyPr wrap="none" lIns="90170" tIns="46990" rIns="90170" bIns="46990" anchor="ctr"/>
              <a:lstStyle/>
              <a:p>
                <a:pPr lvl="0" fontAlgn="auto">
                  <a:spcBef>
                    <a:spcPts val="0"/>
                  </a:spcBef>
                  <a:spcAft>
                    <a:spcPts val="0"/>
                  </a:spcAft>
                  <a:defRPr/>
                </a:pPr>
                <a:endParaRPr lang="zh-CN" altLang="zh-CN" dirty="0">
                  <a:effectLst>
                    <a:outerShdw blurRad="406400" sx="102000" sy="102000" algn="ctr" rotWithShape="0">
                      <a:prstClr val="black">
                        <a:alpha val="12000"/>
                      </a:prstClr>
                    </a:outerShdw>
                  </a:effectLst>
                  <a:latin typeface="+mn-ea"/>
                </a:endParaRPr>
              </a:p>
            </p:txBody>
          </p:sp>
          <p:sp>
            <p:nvSpPr>
              <p:cNvPr id="20" name="Oval 12"/>
              <p:cNvSpPr>
                <a:spLocks noChangeArrowheads="1"/>
              </p:cNvSpPr>
              <p:nvPr/>
            </p:nvSpPr>
            <p:spPr bwMode="auto">
              <a:xfrm>
                <a:off x="3836862" y="5426789"/>
                <a:ext cx="321856" cy="253453"/>
              </a:xfrm>
              <a:prstGeom prst="ellipse">
                <a:avLst/>
              </a:prstGeom>
              <a:solidFill>
                <a:srgbClr val="004D86"/>
              </a:solidFill>
              <a:ln>
                <a:noFill/>
              </a:ln>
            </p:spPr>
            <p:txBody>
              <a:bodyPr vert="horz" wrap="square" lIns="91440" tIns="45720" rIns="91440" bIns="45720"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22" name="Rectangle 18"/>
              <p:cNvSpPr>
                <a:spLocks noChangeArrowheads="1"/>
              </p:cNvSpPr>
              <p:nvPr/>
            </p:nvSpPr>
            <p:spPr bwMode="auto">
              <a:xfrm>
                <a:off x="4272713" y="5767260"/>
                <a:ext cx="4151928" cy="278574"/>
              </a:xfrm>
              <a:prstGeom prst="rect">
                <a:avLst/>
              </a:prstGeom>
              <a:noFill/>
              <a:ln>
                <a:noFill/>
              </a:ln>
              <a:effectLst/>
            </p:spPr>
            <p:txBody>
              <a:bodyPr wrap="none" lIns="90170" tIns="46990" rIns="90170" bIns="46990" anchor="ctr"/>
              <a:lstStyle/>
              <a:p>
                <a:pPr lvl="0" fontAlgn="auto">
                  <a:spcBef>
                    <a:spcPts val="0"/>
                  </a:spcBef>
                  <a:spcAft>
                    <a:spcPts val="0"/>
                  </a:spcAft>
                  <a:defRPr/>
                </a:pPr>
                <a:endParaRPr lang="zh-CN" altLang="zh-CN" dirty="0">
                  <a:effectLst>
                    <a:outerShdw blurRad="406400" sx="102000" sy="102000" algn="ctr" rotWithShape="0">
                      <a:prstClr val="black">
                        <a:alpha val="12000"/>
                      </a:prstClr>
                    </a:outerShdw>
                  </a:effectLst>
                  <a:latin typeface="+mn-ea"/>
                </a:endParaRPr>
              </a:p>
            </p:txBody>
          </p:sp>
          <p:sp>
            <p:nvSpPr>
              <p:cNvPr id="18" name="Freeform 14"/>
              <p:cNvSpPr>
                <a:spLocks noEditPoints="1"/>
              </p:cNvSpPr>
              <p:nvPr/>
            </p:nvSpPr>
            <p:spPr bwMode="auto">
              <a:xfrm>
                <a:off x="3896506" y="5461107"/>
                <a:ext cx="215602" cy="150701"/>
              </a:xfrm>
              <a:custGeom>
                <a:avLst/>
                <a:gdLst>
                  <a:gd name="T0" fmla="*/ 285 w 427"/>
                  <a:gd name="T1" fmla="*/ 157 h 408"/>
                  <a:gd name="T2" fmla="*/ 279 w 427"/>
                  <a:gd name="T3" fmla="*/ 169 h 408"/>
                  <a:gd name="T4" fmla="*/ 278 w 427"/>
                  <a:gd name="T5" fmla="*/ 177 h 408"/>
                  <a:gd name="T6" fmla="*/ 278 w 427"/>
                  <a:gd name="T7" fmla="*/ 192 h 408"/>
                  <a:gd name="T8" fmla="*/ 284 w 427"/>
                  <a:gd name="T9" fmla="*/ 207 h 408"/>
                  <a:gd name="T10" fmla="*/ 288 w 427"/>
                  <a:gd name="T11" fmla="*/ 214 h 408"/>
                  <a:gd name="T12" fmla="*/ 300 w 427"/>
                  <a:gd name="T13" fmla="*/ 224 h 408"/>
                  <a:gd name="T14" fmla="*/ 308 w 427"/>
                  <a:gd name="T15" fmla="*/ 228 h 408"/>
                  <a:gd name="T16" fmla="*/ 325 w 427"/>
                  <a:gd name="T17" fmla="*/ 136 h 408"/>
                  <a:gd name="T18" fmla="*/ 305 w 427"/>
                  <a:gd name="T19" fmla="*/ 140 h 408"/>
                  <a:gd name="T20" fmla="*/ 294 w 427"/>
                  <a:gd name="T21" fmla="*/ 147 h 408"/>
                  <a:gd name="T22" fmla="*/ 289 w 427"/>
                  <a:gd name="T23" fmla="*/ 152 h 408"/>
                  <a:gd name="T24" fmla="*/ 261 w 427"/>
                  <a:gd name="T25" fmla="*/ 47 h 408"/>
                  <a:gd name="T26" fmla="*/ 213 w 427"/>
                  <a:gd name="T27" fmla="*/ 95 h 408"/>
                  <a:gd name="T28" fmla="*/ 258 w 427"/>
                  <a:gd name="T29" fmla="*/ 192 h 408"/>
                  <a:gd name="T30" fmla="*/ 258 w 427"/>
                  <a:gd name="T31" fmla="*/ 173 h 408"/>
                  <a:gd name="T32" fmla="*/ 244 w 427"/>
                  <a:gd name="T33" fmla="*/ 104 h 408"/>
                  <a:gd name="T34" fmla="*/ 169 w 427"/>
                  <a:gd name="T35" fmla="*/ 183 h 408"/>
                  <a:gd name="T36" fmla="*/ 213 w 427"/>
                  <a:gd name="T37" fmla="*/ 269 h 408"/>
                  <a:gd name="T38" fmla="*/ 192 w 427"/>
                  <a:gd name="T39" fmla="*/ 272 h 408"/>
                  <a:gd name="T40" fmla="*/ 181 w 427"/>
                  <a:gd name="T41" fmla="*/ 260 h 408"/>
                  <a:gd name="T42" fmla="*/ 174 w 427"/>
                  <a:gd name="T43" fmla="*/ 254 h 408"/>
                  <a:gd name="T44" fmla="*/ 145 w 427"/>
                  <a:gd name="T45" fmla="*/ 242 h 408"/>
                  <a:gd name="T46" fmla="*/ 133 w 427"/>
                  <a:gd name="T47" fmla="*/ 241 h 408"/>
                  <a:gd name="T48" fmla="*/ 0 w 427"/>
                  <a:gd name="T49" fmla="*/ 408 h 408"/>
                  <a:gd name="T50" fmla="*/ 56 w 427"/>
                  <a:gd name="T51" fmla="*/ 309 h 408"/>
                  <a:gd name="T52" fmla="*/ 146 w 427"/>
                  <a:gd name="T53" fmla="*/ 309 h 408"/>
                  <a:gd name="T54" fmla="*/ 204 w 427"/>
                  <a:gd name="T55" fmla="*/ 408 h 408"/>
                  <a:gd name="T56" fmla="*/ 192 w 427"/>
                  <a:gd name="T57" fmla="*/ 272 h 408"/>
                  <a:gd name="T58" fmla="*/ 294 w 427"/>
                  <a:gd name="T59" fmla="*/ 241 h 408"/>
                  <a:gd name="T60" fmla="*/ 281 w 427"/>
                  <a:gd name="T61" fmla="*/ 242 h 408"/>
                  <a:gd name="T62" fmla="*/ 245 w 427"/>
                  <a:gd name="T63" fmla="*/ 260 h 408"/>
                  <a:gd name="T64" fmla="*/ 240 w 427"/>
                  <a:gd name="T65" fmla="*/ 266 h 408"/>
                  <a:gd name="T66" fmla="*/ 264 w 427"/>
                  <a:gd name="T67" fmla="*/ 408 h 408"/>
                  <a:gd name="T68" fmla="*/ 279 w 427"/>
                  <a:gd name="T69" fmla="*/ 408 h 408"/>
                  <a:gd name="T70" fmla="*/ 384 w 427"/>
                  <a:gd name="T71" fmla="*/ 309 h 408"/>
                  <a:gd name="T72" fmla="*/ 427 w 427"/>
                  <a:gd name="T73" fmla="*/ 313 h 408"/>
                  <a:gd name="T74" fmla="*/ 102 w 427"/>
                  <a:gd name="T75" fmla="*/ 231 h 408"/>
                  <a:gd name="T76" fmla="*/ 126 w 427"/>
                  <a:gd name="T77" fmla="*/ 224 h 408"/>
                  <a:gd name="T78" fmla="*/ 133 w 427"/>
                  <a:gd name="T79" fmla="*/ 220 h 408"/>
                  <a:gd name="T80" fmla="*/ 146 w 427"/>
                  <a:gd name="T81" fmla="*/ 200 h 408"/>
                  <a:gd name="T82" fmla="*/ 149 w 427"/>
                  <a:gd name="T83" fmla="*/ 191 h 408"/>
                  <a:gd name="T84" fmla="*/ 149 w 427"/>
                  <a:gd name="T85" fmla="*/ 175 h 408"/>
                  <a:gd name="T86" fmla="*/ 145 w 427"/>
                  <a:gd name="T87" fmla="*/ 164 h 408"/>
                  <a:gd name="T88" fmla="*/ 142 w 427"/>
                  <a:gd name="T89" fmla="*/ 157 h 408"/>
                  <a:gd name="T90" fmla="*/ 133 w 427"/>
                  <a:gd name="T91" fmla="*/ 147 h 408"/>
                  <a:gd name="T92" fmla="*/ 126 w 427"/>
                  <a:gd name="T93" fmla="*/ 143 h 408"/>
                  <a:gd name="T94" fmla="*/ 102 w 427"/>
                  <a:gd name="T95"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lnTo>
                      <a:pt x="142" y="157"/>
                    </a:ln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latin typeface="仿宋" panose="02010609060101010101" pitchFamily="49" charset="-122"/>
                  <a:ea typeface="仿宋" panose="02010609060101010101" pitchFamily="49" charset="-122"/>
                </a:endParaRPr>
              </a:p>
            </p:txBody>
          </p:sp>
        </p:grpSp>
        <p:pic>
          <p:nvPicPr>
            <p:cNvPr id="25" name="图形 24" descr="电源"/>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81114" y="4192160"/>
              <a:ext cx="260472" cy="203360"/>
            </a:xfrm>
            <a:prstGeom prst="rect">
              <a:avLst/>
            </a:prstGeom>
          </p:spPr>
        </p:pic>
      </p:grpSp>
      <p:sp>
        <p:nvSpPr>
          <p:cNvPr id="21" name="文本框 20"/>
          <p:cNvSpPr txBox="1"/>
          <p:nvPr/>
        </p:nvSpPr>
        <p:spPr>
          <a:xfrm>
            <a:off x="4263254" y="4244096"/>
            <a:ext cx="6096000" cy="369332"/>
          </a:xfrm>
          <a:prstGeom prst="rect">
            <a:avLst/>
          </a:prstGeom>
          <a:noFill/>
        </p:spPr>
        <p:txBody>
          <a:bodyPr wrap="square">
            <a:spAutoFit/>
          </a:bodyPr>
          <a:lstStyle/>
          <a:p>
            <a:pPr lvl="0" fontAlgn="auto">
              <a:spcBef>
                <a:spcPts val="0"/>
              </a:spcBef>
              <a:spcAft>
                <a:spcPts val="0"/>
              </a:spcAft>
              <a:defRPr/>
            </a:pPr>
            <a:r>
              <a:rPr lang="zh-CN" altLang="en-US" dirty="0">
                <a:effectLst>
                  <a:outerShdw blurRad="406400" sx="102000" sy="102000" algn="ctr" rotWithShape="0">
                    <a:prstClr val="black">
                      <a:alpha val="12000"/>
                    </a:prstClr>
                  </a:outerShdw>
                </a:effectLst>
                <a:latin typeface="+mn-ea"/>
              </a:rPr>
              <a:t>团队成员</a:t>
            </a:r>
            <a:r>
              <a:rPr lang="en-US" altLang="zh-CN" dirty="0">
                <a:effectLst>
                  <a:outerShdw blurRad="406400" sx="102000" sy="102000" algn="ctr" rotWithShape="0">
                    <a:prstClr val="black">
                      <a:alpha val="12000"/>
                    </a:prstClr>
                  </a:outerShdw>
                </a:effectLst>
                <a:latin typeface="+mn-ea"/>
              </a:rPr>
              <a:t>: </a:t>
            </a:r>
            <a:r>
              <a:rPr lang="zh-CN" altLang="en-US" dirty="0">
                <a:effectLst>
                  <a:outerShdw blurRad="406400" sx="102000" sy="102000" algn="ctr" rotWithShape="0">
                    <a:prstClr val="black">
                      <a:alpha val="12000"/>
                    </a:prstClr>
                  </a:outerShdw>
                </a:effectLst>
                <a:latin typeface="+mn-ea"/>
              </a:rPr>
              <a:t>谢浩然、阳尚儒、刘艺琳、罗世东</a:t>
            </a:r>
            <a:endParaRPr lang="zh-CN" altLang="zh-CN" dirty="0">
              <a:effectLst>
                <a:outerShdw blurRad="406400" sx="102000" sy="102000" algn="ctr" rotWithShape="0">
                  <a:prstClr val="black">
                    <a:alpha val="12000"/>
                  </a:prstClr>
                </a:outerShdw>
              </a:effectLst>
              <a:latin typeface="+mn-ea"/>
            </a:endParaRPr>
          </a:p>
        </p:txBody>
      </p:sp>
      <p:sp>
        <p:nvSpPr>
          <p:cNvPr id="23" name="Oval 12"/>
          <p:cNvSpPr>
            <a:spLocks noChangeArrowheads="1"/>
          </p:cNvSpPr>
          <p:nvPr/>
        </p:nvSpPr>
        <p:spPr bwMode="auto">
          <a:xfrm>
            <a:off x="3950726" y="4738108"/>
            <a:ext cx="321856" cy="345436"/>
          </a:xfrm>
          <a:prstGeom prst="ellipse">
            <a:avLst/>
          </a:prstGeom>
          <a:solidFill>
            <a:srgbClr val="004D86"/>
          </a:solidFill>
          <a:ln>
            <a:noFill/>
          </a:ln>
        </p:spPr>
        <p:txBody>
          <a:bodyPr vert="horz" wrap="square" lIns="91440" tIns="45720" rIns="91440" bIns="45720" numCol="1" anchor="t" anchorCtr="0" compatLnSpc="1"/>
          <a:lstStyle/>
          <a:p>
            <a:endParaRPr lang="zh-CN" altLang="en-US" b="1">
              <a:latin typeface="仿宋" panose="02010609060101010101" pitchFamily="49" charset="-122"/>
              <a:ea typeface="仿宋" panose="02010609060101010101" pitchFamily="49" charset="-122"/>
            </a:endParaRPr>
          </a:p>
        </p:txBody>
      </p:sp>
      <p:pic>
        <p:nvPicPr>
          <p:cNvPr id="14" name="图形 13" descr="男教授 轮廓"/>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71212" y="4750190"/>
            <a:ext cx="280667" cy="280667"/>
          </a:xfrm>
          <a:prstGeom prst="rect">
            <a:avLst/>
          </a:prstGeom>
        </p:spPr>
      </p:pic>
      <p:sp>
        <p:nvSpPr>
          <p:cNvPr id="24" name="文本框 23"/>
          <p:cNvSpPr txBox="1"/>
          <p:nvPr/>
        </p:nvSpPr>
        <p:spPr>
          <a:xfrm>
            <a:off x="4279265" y="4716290"/>
            <a:ext cx="6096000" cy="369332"/>
          </a:xfrm>
          <a:prstGeom prst="rect">
            <a:avLst/>
          </a:prstGeom>
          <a:noFill/>
        </p:spPr>
        <p:txBody>
          <a:bodyPr wrap="square">
            <a:spAutoFit/>
          </a:bodyPr>
          <a:lstStyle/>
          <a:p>
            <a:pPr lvl="0" fontAlgn="auto">
              <a:spcBef>
                <a:spcPts val="0"/>
              </a:spcBef>
              <a:spcAft>
                <a:spcPts val="0"/>
              </a:spcAft>
              <a:defRPr/>
            </a:pPr>
            <a:r>
              <a:rPr lang="zh-CN" altLang="en-US" dirty="0">
                <a:effectLst>
                  <a:outerShdw blurRad="406400" sx="102000" sy="102000" algn="ctr" rotWithShape="0">
                    <a:prstClr val="black">
                      <a:alpha val="12000"/>
                    </a:prstClr>
                  </a:outerShdw>
                </a:effectLst>
                <a:latin typeface="+mn-ea"/>
              </a:rPr>
              <a:t>指导老师</a:t>
            </a:r>
            <a:r>
              <a:rPr lang="en-US" altLang="zh-CN" dirty="0">
                <a:effectLst>
                  <a:outerShdw blurRad="406400" sx="102000" sy="102000" algn="ctr" rotWithShape="0">
                    <a:prstClr val="black">
                      <a:alpha val="12000"/>
                    </a:prstClr>
                  </a:outerShdw>
                </a:effectLst>
                <a:latin typeface="+mn-ea"/>
              </a:rPr>
              <a:t>: </a:t>
            </a:r>
            <a:r>
              <a:rPr lang="zh-CN" altLang="en-US" dirty="0">
                <a:effectLst>
                  <a:outerShdw blurRad="406400" sx="102000" sy="102000" algn="ctr" rotWithShape="0">
                    <a:prstClr val="black">
                      <a:alpha val="12000"/>
                    </a:prstClr>
                  </a:outerShdw>
                </a:effectLst>
                <a:latin typeface="+mn-ea"/>
              </a:rPr>
              <a:t>丁勇、杨昌松</a:t>
            </a:r>
            <a:endParaRPr lang="zh-CN" altLang="zh-CN" dirty="0">
              <a:effectLst>
                <a:outerShdw blurRad="406400" sx="102000" sy="102000" algn="ctr" rotWithShape="0">
                  <a:prstClr val="black">
                    <a:alpha val="12000"/>
                  </a:prstClr>
                </a:outerShdw>
              </a:effectLst>
              <a:latin typeface="+mn-ea"/>
            </a:endParaRPr>
          </a:p>
        </p:txBody>
      </p:sp>
      <p:sp>
        <p:nvSpPr>
          <p:cNvPr id="26" name="文本框 25"/>
          <p:cNvSpPr txBox="1"/>
          <p:nvPr/>
        </p:nvSpPr>
        <p:spPr>
          <a:xfrm>
            <a:off x="4263254" y="3758293"/>
            <a:ext cx="2849831" cy="369332"/>
          </a:xfrm>
          <a:prstGeom prst="rect">
            <a:avLst/>
          </a:prstGeom>
          <a:noFill/>
        </p:spPr>
        <p:txBody>
          <a:bodyPr wrap="square">
            <a:spAutoFit/>
          </a:bodyPr>
          <a:lstStyle/>
          <a:p>
            <a:pPr lvl="0" fontAlgn="auto">
              <a:spcBef>
                <a:spcPts val="0"/>
              </a:spcBef>
              <a:spcAft>
                <a:spcPts val="0"/>
              </a:spcAft>
              <a:defRPr/>
            </a:pPr>
            <a:r>
              <a:rPr lang="zh-CN" altLang="en-US" dirty="0">
                <a:effectLst>
                  <a:outerShdw blurRad="406400" sx="102000" sy="102000" algn="ctr" rotWithShape="0">
                    <a:prstClr val="black">
                      <a:alpha val="12000"/>
                    </a:prstClr>
                  </a:outerShdw>
                </a:effectLst>
                <a:latin typeface="+mn-ea"/>
                <a:sym typeface="Comic Sans MS" panose="030F0702030302020204" pitchFamily="66" charset="0"/>
              </a:rPr>
              <a:t>团队名称</a:t>
            </a:r>
            <a:r>
              <a:rPr lang="en-US" altLang="zh-CN" dirty="0">
                <a:effectLst>
                  <a:outerShdw blurRad="406400" sx="102000" sy="102000" algn="ctr" rotWithShape="0">
                    <a:prstClr val="black">
                      <a:alpha val="12000"/>
                    </a:prstClr>
                  </a:outerShdw>
                </a:effectLst>
                <a:latin typeface="+mn-ea"/>
                <a:sym typeface="Comic Sans MS" panose="030F0702030302020204" pitchFamily="66" charset="0"/>
              </a:rPr>
              <a:t>: </a:t>
            </a:r>
            <a:r>
              <a:rPr lang="zh-CN" altLang="en-US" dirty="0">
                <a:effectLst>
                  <a:outerShdw blurRad="406400" sx="102000" sy="102000" algn="ctr" rotWithShape="0">
                    <a:prstClr val="black">
                      <a:alpha val="12000"/>
                    </a:prstClr>
                  </a:outerShdw>
                </a:effectLst>
                <a:latin typeface="+mn-ea"/>
                <a:sym typeface="Comic Sans MS" panose="030F0702030302020204" pitchFamily="66" charset="0"/>
              </a:rPr>
              <a:t>隐私计算小萌新</a:t>
            </a:r>
            <a:endParaRPr lang="zh-CN" altLang="zh-CN" dirty="0">
              <a:effectLst>
                <a:outerShdw blurRad="406400" sx="102000" sy="102000" algn="ctr" rotWithShape="0">
                  <a:prstClr val="black">
                    <a:alpha val="12000"/>
                  </a:prstClr>
                </a:outerShdw>
              </a:effectLst>
              <a:latin typeface="+mn-ea"/>
            </a:endParaRPr>
          </a:p>
        </p:txBody>
      </p:sp>
    </p:spTree>
    <p:custDataLst>
      <p:tags r:id="rId11"/>
    </p:custDataLst>
  </p:cSld>
  <p:clrMapOvr>
    <a:masterClrMapping/>
  </p:clrMapOvr>
  <p:transition spd="slow">
    <p:wipe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组合 79"/>
          <p:cNvGrpSpPr/>
          <p:nvPr/>
        </p:nvGrpSpPr>
        <p:grpSpPr>
          <a:xfrm>
            <a:off x="3102311" y="2025794"/>
            <a:ext cx="5421335" cy="636378"/>
            <a:chOff x="2133003" y="1585603"/>
            <a:chExt cx="2689736" cy="636378"/>
          </a:xfrm>
        </p:grpSpPr>
        <p:sp>
          <p:nvSpPr>
            <p:cNvPr id="44" name="PA-文本框 29"/>
            <p:cNvSpPr txBox="1"/>
            <p:nvPr>
              <p:custDataLst>
                <p:tags r:id="rId1"/>
              </p:custDataLst>
            </p:nvPr>
          </p:nvSpPr>
          <p:spPr>
            <a:xfrm>
              <a:off x="2133003" y="1951522"/>
              <a:ext cx="2689736" cy="270459"/>
            </a:xfrm>
            <a:prstGeom prst="rect">
              <a:avLst/>
            </a:prstGeom>
            <a:noFill/>
            <a:ln>
              <a:noFill/>
            </a:ln>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pPr defTabSz="1218565">
                <a:lnSpc>
                  <a:spcPct val="120000"/>
                </a:lnSpc>
                <a:defRPr/>
              </a:pP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通过隐私求交将为联邦学习提供数据集的集体筛选出来。</a:t>
              </a:r>
              <a:endParaRPr lang="en-US" altLang="zh-CN"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endParaRPr>
            </a:p>
          </p:txBody>
        </p:sp>
        <p:sp>
          <p:nvSpPr>
            <p:cNvPr id="45" name="PA-文本框 30"/>
            <p:cNvSpPr txBox="1"/>
            <p:nvPr>
              <p:custDataLst>
                <p:tags r:id="rId2"/>
              </p:custDataLst>
            </p:nvPr>
          </p:nvSpPr>
          <p:spPr>
            <a:xfrm>
              <a:off x="2133003" y="1585603"/>
              <a:ext cx="2506572" cy="276999"/>
            </a:xfrm>
            <a:prstGeom prst="rect">
              <a:avLst/>
            </a:prstGeom>
            <a:noFill/>
            <a:ln>
              <a:noFill/>
            </a:ln>
          </p:spPr>
          <p:txBody>
            <a:bodyPr wrap="square" lIns="0" tIns="0" rIns="0" bIns="0" rtlCol="0">
              <a:spAutoFit/>
            </a:bodyPr>
            <a:lstStyle/>
            <a:p>
              <a:r>
                <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rPr>
                <a:t>用户集筛选</a:t>
              </a:r>
              <a:endPar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endParaRPr>
            </a:p>
          </p:txBody>
        </p:sp>
      </p:grpSp>
      <p:sp>
        <p:nvSpPr>
          <p:cNvPr id="4" name="PA-椭圆 3"/>
          <p:cNvSpPr/>
          <p:nvPr>
            <p:custDataLst>
              <p:tags r:id="rId3"/>
            </p:custDataLst>
          </p:nvPr>
        </p:nvSpPr>
        <p:spPr>
          <a:xfrm>
            <a:off x="2536054" y="2114264"/>
            <a:ext cx="459464" cy="459438"/>
          </a:xfrm>
          <a:prstGeom prst="ellipse">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charset="-122"/>
                <a:ea typeface="微软雅黑" panose="020B0503020204020204" charset="-122"/>
                <a:cs typeface="站酷快乐体2016修订版" panose="02010600030101010101" charset="-122"/>
              </a:rPr>
              <a:t>1</a:t>
            </a:r>
            <a:endParaRPr lang="zh-CN" altLang="en-US" sz="2000" b="1" dirty="0">
              <a:latin typeface="微软雅黑" panose="020B0503020204020204" charset="-122"/>
              <a:ea typeface="微软雅黑" panose="020B0503020204020204" charset="-122"/>
              <a:cs typeface="站酷快乐体2016修订版" panose="02010600030101010101" charset="-122"/>
            </a:endParaRPr>
          </a:p>
        </p:txBody>
      </p:sp>
      <p:sp>
        <p:nvSpPr>
          <p:cNvPr id="18" name="PA-椭圆 17"/>
          <p:cNvSpPr/>
          <p:nvPr>
            <p:custDataLst>
              <p:tags r:id="rId4"/>
            </p:custDataLst>
          </p:nvPr>
        </p:nvSpPr>
        <p:spPr>
          <a:xfrm>
            <a:off x="2536054" y="3166826"/>
            <a:ext cx="459464" cy="459439"/>
          </a:xfrm>
          <a:prstGeom prst="ellipse">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charset="-122"/>
                <a:ea typeface="微软雅黑" panose="020B0503020204020204" charset="-122"/>
                <a:cs typeface="站酷快乐体2016修订版" panose="02010600030101010101" charset="-122"/>
              </a:rPr>
              <a:t>2</a:t>
            </a:r>
            <a:endParaRPr lang="zh-CN" altLang="en-US" sz="2000" b="1" dirty="0">
              <a:latin typeface="微软雅黑" panose="020B0503020204020204" charset="-122"/>
              <a:ea typeface="微软雅黑" panose="020B0503020204020204" charset="-122"/>
              <a:cs typeface="站酷快乐体2016修订版" panose="02010600030101010101" charset="-122"/>
            </a:endParaRPr>
          </a:p>
        </p:txBody>
      </p:sp>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47089" y="565367"/>
            <a:ext cx="2474463" cy="589741"/>
          </a:xfrm>
          <a:prstGeom prst="rect">
            <a:avLst/>
          </a:prstGeom>
        </p:spPr>
      </p:pic>
      <p:grpSp>
        <p:nvGrpSpPr>
          <p:cNvPr id="40" name="组合 39"/>
          <p:cNvGrpSpPr/>
          <p:nvPr/>
        </p:nvGrpSpPr>
        <p:grpSpPr>
          <a:xfrm>
            <a:off x="869087" y="614767"/>
            <a:ext cx="1386070" cy="369332"/>
            <a:chOff x="453446" y="291496"/>
            <a:chExt cx="1386070" cy="369332"/>
          </a:xfrm>
        </p:grpSpPr>
        <p:sp>
          <p:nvSpPr>
            <p:cNvPr id="41" name="矩形 40"/>
            <p:cNvSpPr/>
            <p:nvPr/>
          </p:nvSpPr>
          <p:spPr>
            <a:xfrm>
              <a:off x="731520" y="291496"/>
              <a:ext cx="1107996" cy="369332"/>
            </a:xfrm>
            <a:prstGeom prst="rect">
              <a:avLst/>
            </a:prstGeom>
          </p:spPr>
          <p:txBody>
            <a:bodyPr wrap="none">
              <a:spAutoFit/>
            </a:bodyPr>
            <a:lstStyle/>
            <a:p>
              <a:pPr lvl="0"/>
              <a:r>
                <a:rPr lang="zh-CN" altLang="en-US" b="1" dirty="0">
                  <a:solidFill>
                    <a:srgbClr val="E7E6E6">
                      <a:lumMod val="25000"/>
                    </a:srgbClr>
                  </a:solidFill>
                  <a:latin typeface="微软雅黑" panose="020B0503020204020204" charset="-122"/>
                  <a:ea typeface="微软雅黑" panose="020B0503020204020204" charset="-122"/>
                  <a:cs typeface="+mn-ea"/>
                  <a:sym typeface="+mn-lt"/>
                </a:rPr>
                <a:t>实现步骤</a:t>
              </a:r>
              <a:endParaRPr lang="zh-CN" altLang="en-US" b="1" dirty="0">
                <a:solidFill>
                  <a:srgbClr val="E7E6E6">
                    <a:lumMod val="25000"/>
                  </a:srgbClr>
                </a:solidFill>
                <a:latin typeface="微软雅黑" panose="020B0503020204020204" charset="-122"/>
                <a:ea typeface="微软雅黑" panose="020B0503020204020204" charset="-122"/>
                <a:cs typeface="+mn-ea"/>
                <a:sym typeface="+mn-lt"/>
              </a:endParaRPr>
            </a:p>
          </p:txBody>
        </p:sp>
        <p:sp>
          <p:nvSpPr>
            <p:cNvPr id="43" name="任意多边形: 形状 42"/>
            <p:cNvSpPr/>
            <p:nvPr/>
          </p:nvSpPr>
          <p:spPr>
            <a:xfrm>
              <a:off x="453446" y="337772"/>
              <a:ext cx="255214" cy="246299"/>
            </a:xfrm>
            <a:custGeom>
              <a:avLst/>
              <a:gdLst>
                <a:gd name="connsiteX0" fmla="*/ 2834581 w 3322676"/>
                <a:gd name="connsiteY0" fmla="*/ 0 h 3206605"/>
                <a:gd name="connsiteX1" fmla="*/ 3023174 w 3322676"/>
                <a:gd name="connsiteY1" fmla="*/ 38895 h 3206605"/>
                <a:gd name="connsiteX2" fmla="*/ 3178386 w 3322676"/>
                <a:gd name="connsiteY2" fmla="*/ 144297 h 3206605"/>
                <a:gd name="connsiteX3" fmla="*/ 3289449 w 3322676"/>
                <a:gd name="connsiteY3" fmla="*/ 299580 h 3206605"/>
                <a:gd name="connsiteX4" fmla="*/ 3322676 w 3322676"/>
                <a:gd name="connsiteY4" fmla="*/ 488265 h 3206605"/>
                <a:gd name="connsiteX5" fmla="*/ 3289449 w 3322676"/>
                <a:gd name="connsiteY5" fmla="*/ 682443 h 3206605"/>
                <a:gd name="connsiteX6" fmla="*/ 3178386 w 3322676"/>
                <a:gd name="connsiteY6" fmla="*/ 843219 h 3206605"/>
                <a:gd name="connsiteX7" fmla="*/ 3023174 w 3322676"/>
                <a:gd name="connsiteY7" fmla="*/ 948621 h 3206605"/>
                <a:gd name="connsiteX8" fmla="*/ 2834581 w 3322676"/>
                <a:gd name="connsiteY8" fmla="*/ 987516 h 3206605"/>
                <a:gd name="connsiteX9" fmla="*/ 2701366 w 3322676"/>
                <a:gd name="connsiteY9" fmla="*/ 970889 h 3206605"/>
                <a:gd name="connsiteX10" fmla="*/ 2584919 w 3322676"/>
                <a:gd name="connsiteY10" fmla="*/ 915367 h 3206605"/>
                <a:gd name="connsiteX11" fmla="*/ 2485085 w 3322676"/>
                <a:gd name="connsiteY11" fmla="*/ 843219 h 3206605"/>
                <a:gd name="connsiteX12" fmla="*/ 2407402 w 3322676"/>
                <a:gd name="connsiteY12" fmla="*/ 743457 h 3206605"/>
                <a:gd name="connsiteX13" fmla="*/ 970806 w 3322676"/>
                <a:gd name="connsiteY13" fmla="*/ 1348110 h 3206605"/>
                <a:gd name="connsiteX14" fmla="*/ 981882 w 3322676"/>
                <a:gd name="connsiteY14" fmla="*/ 1409125 h 3206605"/>
                <a:gd name="connsiteX15" fmla="*/ 981882 w 3322676"/>
                <a:gd name="connsiteY15" fmla="*/ 1481274 h 3206605"/>
                <a:gd name="connsiteX16" fmla="*/ 981882 w 3322676"/>
                <a:gd name="connsiteY16" fmla="*/ 1542288 h 3206605"/>
                <a:gd name="connsiteX17" fmla="*/ 970806 w 3322676"/>
                <a:gd name="connsiteY17" fmla="*/ 1603303 h 3206605"/>
                <a:gd name="connsiteX18" fmla="*/ 948501 w 3322676"/>
                <a:gd name="connsiteY18" fmla="*/ 1658824 h 3206605"/>
                <a:gd name="connsiteX19" fmla="*/ 926350 w 3322676"/>
                <a:gd name="connsiteY19" fmla="*/ 1719839 h 3206605"/>
                <a:gd name="connsiteX20" fmla="*/ 1852699 w 3322676"/>
                <a:gd name="connsiteY20" fmla="*/ 2380014 h 3206605"/>
                <a:gd name="connsiteX21" fmla="*/ 1924844 w 3322676"/>
                <a:gd name="connsiteY21" fmla="*/ 2313358 h 3206605"/>
                <a:gd name="connsiteX22" fmla="*/ 2013603 w 3322676"/>
                <a:gd name="connsiteY22" fmla="*/ 2257984 h 3206605"/>
                <a:gd name="connsiteX23" fmla="*/ 2107899 w 3322676"/>
                <a:gd name="connsiteY23" fmla="*/ 2224582 h 3206605"/>
                <a:gd name="connsiteX24" fmla="*/ 2218809 w 3322676"/>
                <a:gd name="connsiteY24" fmla="*/ 2213597 h 3206605"/>
                <a:gd name="connsiteX25" fmla="*/ 2407402 w 3322676"/>
                <a:gd name="connsiteY25" fmla="*/ 2257984 h 3206605"/>
                <a:gd name="connsiteX26" fmla="*/ 2562768 w 3322676"/>
                <a:gd name="connsiteY26" fmla="*/ 2363387 h 3206605"/>
                <a:gd name="connsiteX27" fmla="*/ 2668140 w 3322676"/>
                <a:gd name="connsiteY27" fmla="*/ 2518670 h 3206605"/>
                <a:gd name="connsiteX28" fmla="*/ 2706904 w 3322676"/>
                <a:gd name="connsiteY28" fmla="*/ 2712847 h 3206605"/>
                <a:gd name="connsiteX29" fmla="*/ 2668140 w 3322676"/>
                <a:gd name="connsiteY29" fmla="*/ 2907025 h 3206605"/>
                <a:gd name="connsiteX30" fmla="*/ 2562768 w 3322676"/>
                <a:gd name="connsiteY30" fmla="*/ 3062308 h 3206605"/>
                <a:gd name="connsiteX31" fmla="*/ 2407402 w 3322676"/>
                <a:gd name="connsiteY31" fmla="*/ 3167710 h 3206605"/>
                <a:gd name="connsiteX32" fmla="*/ 2218809 w 3322676"/>
                <a:gd name="connsiteY32" fmla="*/ 3206605 h 3206605"/>
                <a:gd name="connsiteX33" fmla="*/ 2024679 w 3322676"/>
                <a:gd name="connsiteY33" fmla="*/ 3167710 h 3206605"/>
                <a:gd name="connsiteX34" fmla="*/ 1869313 w 3322676"/>
                <a:gd name="connsiteY34" fmla="*/ 3062308 h 3206605"/>
                <a:gd name="connsiteX35" fmla="*/ 1763941 w 3322676"/>
                <a:gd name="connsiteY35" fmla="*/ 2907025 h 3206605"/>
                <a:gd name="connsiteX36" fmla="*/ 1725176 w 3322676"/>
                <a:gd name="connsiteY36" fmla="*/ 2712847 h 3206605"/>
                <a:gd name="connsiteX37" fmla="*/ 1730714 w 3322676"/>
                <a:gd name="connsiteY37" fmla="*/ 2651833 h 3206605"/>
                <a:gd name="connsiteX38" fmla="*/ 1741790 w 3322676"/>
                <a:gd name="connsiteY38" fmla="*/ 2590818 h 3206605"/>
                <a:gd name="connsiteX39" fmla="*/ 1758403 w 3322676"/>
                <a:gd name="connsiteY39" fmla="*/ 2535296 h 3206605"/>
                <a:gd name="connsiteX40" fmla="*/ 1780554 w 3322676"/>
                <a:gd name="connsiteY40" fmla="*/ 2485416 h 3206605"/>
                <a:gd name="connsiteX41" fmla="*/ 854205 w 3322676"/>
                <a:gd name="connsiteY41" fmla="*/ 1814107 h 3206605"/>
                <a:gd name="connsiteX42" fmla="*/ 776522 w 3322676"/>
                <a:gd name="connsiteY42" fmla="*/ 1875122 h 3206605"/>
                <a:gd name="connsiteX43" fmla="*/ 693455 w 3322676"/>
                <a:gd name="connsiteY43" fmla="*/ 1925002 h 3206605"/>
                <a:gd name="connsiteX44" fmla="*/ 593467 w 3322676"/>
                <a:gd name="connsiteY44" fmla="*/ 1958405 h 3206605"/>
                <a:gd name="connsiteX45" fmla="*/ 493633 w 3322676"/>
                <a:gd name="connsiteY45" fmla="*/ 1969390 h 3206605"/>
                <a:gd name="connsiteX46" fmla="*/ 299502 w 3322676"/>
                <a:gd name="connsiteY46" fmla="*/ 1930644 h 3206605"/>
                <a:gd name="connsiteX47" fmla="*/ 144290 w 3322676"/>
                <a:gd name="connsiteY47" fmla="*/ 1825241 h 3206605"/>
                <a:gd name="connsiteX48" fmla="*/ 38765 w 3322676"/>
                <a:gd name="connsiteY48" fmla="*/ 1669810 h 3206605"/>
                <a:gd name="connsiteX49" fmla="*/ 0 w 3322676"/>
                <a:gd name="connsiteY49" fmla="*/ 1481274 h 3206605"/>
                <a:gd name="connsiteX50" fmla="*/ 38765 w 3322676"/>
                <a:gd name="connsiteY50" fmla="*/ 1287096 h 3206605"/>
                <a:gd name="connsiteX51" fmla="*/ 144290 w 3322676"/>
                <a:gd name="connsiteY51" fmla="*/ 1131813 h 3206605"/>
                <a:gd name="connsiteX52" fmla="*/ 299502 w 3322676"/>
                <a:gd name="connsiteY52" fmla="*/ 1026262 h 3206605"/>
                <a:gd name="connsiteX53" fmla="*/ 493633 w 3322676"/>
                <a:gd name="connsiteY53" fmla="*/ 987516 h 3206605"/>
                <a:gd name="connsiteX54" fmla="*/ 621310 w 3322676"/>
                <a:gd name="connsiteY54" fmla="*/ 1004143 h 3206605"/>
                <a:gd name="connsiteX55" fmla="*/ 743295 w 3322676"/>
                <a:gd name="connsiteY55" fmla="*/ 1054023 h 3206605"/>
                <a:gd name="connsiteX56" fmla="*/ 843129 w 3322676"/>
                <a:gd name="connsiteY56" fmla="*/ 1131813 h 3206605"/>
                <a:gd name="connsiteX57" fmla="*/ 920812 w 3322676"/>
                <a:gd name="connsiteY57" fmla="*/ 1231574 h 3206605"/>
                <a:gd name="connsiteX58" fmla="*/ 2363099 w 3322676"/>
                <a:gd name="connsiteY58" fmla="*/ 626921 h 3206605"/>
                <a:gd name="connsiteX59" fmla="*/ 2346332 w 3322676"/>
                <a:gd name="connsiteY59" fmla="*/ 560265 h 3206605"/>
                <a:gd name="connsiteX60" fmla="*/ 2340794 w 3322676"/>
                <a:gd name="connsiteY60" fmla="*/ 488265 h 3206605"/>
                <a:gd name="connsiteX61" fmla="*/ 2379713 w 3322676"/>
                <a:gd name="connsiteY61" fmla="*/ 299580 h 3206605"/>
                <a:gd name="connsiteX62" fmla="*/ 2485085 w 3322676"/>
                <a:gd name="connsiteY62" fmla="*/ 144297 h 3206605"/>
                <a:gd name="connsiteX63" fmla="*/ 2640451 w 3322676"/>
                <a:gd name="connsiteY63" fmla="*/ 38895 h 3206605"/>
                <a:gd name="connsiteX64" fmla="*/ 2834581 w 3322676"/>
                <a:gd name="connsiteY64" fmla="*/ 0 h 32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22676" h="3206605">
                  <a:moveTo>
                    <a:pt x="2834581" y="0"/>
                  </a:moveTo>
                  <a:cubicBezTo>
                    <a:pt x="2901035" y="0"/>
                    <a:pt x="2962104" y="11134"/>
                    <a:pt x="3023174" y="38895"/>
                  </a:cubicBezTo>
                  <a:cubicBezTo>
                    <a:pt x="3084090" y="66508"/>
                    <a:pt x="3134083" y="99910"/>
                    <a:pt x="3178386" y="144297"/>
                  </a:cubicBezTo>
                  <a:cubicBezTo>
                    <a:pt x="3228380" y="188685"/>
                    <a:pt x="3261607" y="238566"/>
                    <a:pt x="3289449" y="299580"/>
                  </a:cubicBezTo>
                  <a:cubicBezTo>
                    <a:pt x="3311601" y="360595"/>
                    <a:pt x="3322676" y="421609"/>
                    <a:pt x="3322676" y="488265"/>
                  </a:cubicBezTo>
                  <a:cubicBezTo>
                    <a:pt x="3322676" y="560265"/>
                    <a:pt x="3311601" y="626921"/>
                    <a:pt x="3289449" y="682443"/>
                  </a:cubicBezTo>
                  <a:cubicBezTo>
                    <a:pt x="3261607" y="743457"/>
                    <a:pt x="3228380" y="793338"/>
                    <a:pt x="3178386" y="843219"/>
                  </a:cubicBezTo>
                  <a:cubicBezTo>
                    <a:pt x="3134083" y="887606"/>
                    <a:pt x="3084090" y="920860"/>
                    <a:pt x="3023174" y="948621"/>
                  </a:cubicBezTo>
                  <a:cubicBezTo>
                    <a:pt x="2962104" y="976382"/>
                    <a:pt x="2901035" y="987516"/>
                    <a:pt x="2834581" y="987516"/>
                  </a:cubicBezTo>
                  <a:cubicBezTo>
                    <a:pt x="2790125" y="987516"/>
                    <a:pt x="2745823" y="982023"/>
                    <a:pt x="2701366" y="970889"/>
                  </a:cubicBezTo>
                  <a:cubicBezTo>
                    <a:pt x="2657064" y="959755"/>
                    <a:pt x="2618146" y="937635"/>
                    <a:pt x="2584919" y="915367"/>
                  </a:cubicBezTo>
                  <a:cubicBezTo>
                    <a:pt x="2546154" y="898740"/>
                    <a:pt x="2512774" y="870979"/>
                    <a:pt x="2485085" y="843219"/>
                  </a:cubicBezTo>
                  <a:cubicBezTo>
                    <a:pt x="2457396" y="815458"/>
                    <a:pt x="2429553" y="782204"/>
                    <a:pt x="2407402" y="743457"/>
                  </a:cubicBezTo>
                  <a:cubicBezTo>
                    <a:pt x="970806" y="1348110"/>
                    <a:pt x="970806" y="1348110"/>
                    <a:pt x="970806" y="1348110"/>
                  </a:cubicBezTo>
                  <a:cubicBezTo>
                    <a:pt x="976344" y="1370230"/>
                    <a:pt x="976344" y="1387005"/>
                    <a:pt x="981882" y="1409125"/>
                  </a:cubicBezTo>
                  <a:cubicBezTo>
                    <a:pt x="981882" y="1431393"/>
                    <a:pt x="981882" y="1453513"/>
                    <a:pt x="981882" y="1481274"/>
                  </a:cubicBezTo>
                  <a:cubicBezTo>
                    <a:pt x="981882" y="1497900"/>
                    <a:pt x="981882" y="1520020"/>
                    <a:pt x="981882" y="1542288"/>
                  </a:cubicBezTo>
                  <a:cubicBezTo>
                    <a:pt x="976344" y="1564408"/>
                    <a:pt x="976344" y="1581183"/>
                    <a:pt x="970806" y="1603303"/>
                  </a:cubicBezTo>
                  <a:cubicBezTo>
                    <a:pt x="965114" y="1619929"/>
                    <a:pt x="959577" y="1642197"/>
                    <a:pt x="948501" y="1658824"/>
                  </a:cubicBezTo>
                  <a:cubicBezTo>
                    <a:pt x="942963" y="1680944"/>
                    <a:pt x="937425" y="1697571"/>
                    <a:pt x="926350" y="1719839"/>
                  </a:cubicBezTo>
                  <a:cubicBezTo>
                    <a:pt x="1852699" y="2380014"/>
                    <a:pt x="1852699" y="2380014"/>
                    <a:pt x="1852699" y="2380014"/>
                  </a:cubicBezTo>
                  <a:cubicBezTo>
                    <a:pt x="1874851" y="2357746"/>
                    <a:pt x="1897156" y="2335626"/>
                    <a:pt x="1924844" y="2313358"/>
                  </a:cubicBezTo>
                  <a:cubicBezTo>
                    <a:pt x="1952533" y="2291238"/>
                    <a:pt x="1980222" y="2274611"/>
                    <a:pt x="2013603" y="2257984"/>
                  </a:cubicBezTo>
                  <a:cubicBezTo>
                    <a:pt x="2046830" y="2246850"/>
                    <a:pt x="2074519" y="2235716"/>
                    <a:pt x="2107899" y="2224582"/>
                  </a:cubicBezTo>
                  <a:cubicBezTo>
                    <a:pt x="2141126" y="2219090"/>
                    <a:pt x="2180045" y="2213597"/>
                    <a:pt x="2218809" y="2213597"/>
                  </a:cubicBezTo>
                  <a:cubicBezTo>
                    <a:pt x="2285416" y="2213597"/>
                    <a:pt x="2351870" y="2230224"/>
                    <a:pt x="2407402" y="2257984"/>
                  </a:cubicBezTo>
                  <a:cubicBezTo>
                    <a:pt x="2468472" y="2280104"/>
                    <a:pt x="2523849" y="2318999"/>
                    <a:pt x="2562768" y="2363387"/>
                  </a:cubicBezTo>
                  <a:cubicBezTo>
                    <a:pt x="2607070" y="2407774"/>
                    <a:pt x="2645989" y="2463148"/>
                    <a:pt x="2668140" y="2518670"/>
                  </a:cubicBezTo>
                  <a:cubicBezTo>
                    <a:pt x="2695829" y="2579684"/>
                    <a:pt x="2706904" y="2640699"/>
                    <a:pt x="2706904" y="2712847"/>
                  </a:cubicBezTo>
                  <a:cubicBezTo>
                    <a:pt x="2706904" y="2779355"/>
                    <a:pt x="2695829" y="2846011"/>
                    <a:pt x="2668140" y="2907025"/>
                  </a:cubicBezTo>
                  <a:cubicBezTo>
                    <a:pt x="2645989" y="2968040"/>
                    <a:pt x="2607070" y="3017920"/>
                    <a:pt x="2562768" y="3062308"/>
                  </a:cubicBezTo>
                  <a:cubicBezTo>
                    <a:pt x="2523849" y="3106696"/>
                    <a:pt x="2468472" y="3140098"/>
                    <a:pt x="2407402" y="3167710"/>
                  </a:cubicBezTo>
                  <a:cubicBezTo>
                    <a:pt x="2351870" y="3189978"/>
                    <a:pt x="2285416" y="3206605"/>
                    <a:pt x="2218809" y="3206605"/>
                  </a:cubicBezTo>
                  <a:cubicBezTo>
                    <a:pt x="2152202" y="3206605"/>
                    <a:pt x="2085748" y="3189978"/>
                    <a:pt x="2024679" y="3167710"/>
                  </a:cubicBezTo>
                  <a:cubicBezTo>
                    <a:pt x="1969147" y="3140098"/>
                    <a:pt x="1913769" y="3106696"/>
                    <a:pt x="1869313" y="3062308"/>
                  </a:cubicBezTo>
                  <a:cubicBezTo>
                    <a:pt x="1825010" y="3017920"/>
                    <a:pt x="1786092" y="2968040"/>
                    <a:pt x="1763941" y="2907025"/>
                  </a:cubicBezTo>
                  <a:cubicBezTo>
                    <a:pt x="1741790" y="2846011"/>
                    <a:pt x="1725176" y="2779355"/>
                    <a:pt x="1725176" y="2712847"/>
                  </a:cubicBezTo>
                  <a:cubicBezTo>
                    <a:pt x="1725176" y="2690728"/>
                    <a:pt x="1730714" y="2668460"/>
                    <a:pt x="1730714" y="2651833"/>
                  </a:cubicBezTo>
                  <a:cubicBezTo>
                    <a:pt x="1730714" y="2629565"/>
                    <a:pt x="1736252" y="2612938"/>
                    <a:pt x="1741790" y="2590818"/>
                  </a:cubicBezTo>
                  <a:cubicBezTo>
                    <a:pt x="1747327" y="2574191"/>
                    <a:pt x="1752865" y="2551923"/>
                    <a:pt x="1758403" y="2535296"/>
                  </a:cubicBezTo>
                  <a:cubicBezTo>
                    <a:pt x="1769479" y="2513177"/>
                    <a:pt x="1775016" y="2496550"/>
                    <a:pt x="1780554" y="2485416"/>
                  </a:cubicBezTo>
                  <a:cubicBezTo>
                    <a:pt x="854205" y="1814107"/>
                    <a:pt x="854205" y="1814107"/>
                    <a:pt x="854205" y="1814107"/>
                  </a:cubicBezTo>
                  <a:cubicBezTo>
                    <a:pt x="826516" y="1836375"/>
                    <a:pt x="804365" y="1858495"/>
                    <a:pt x="776522" y="1875122"/>
                  </a:cubicBezTo>
                  <a:cubicBezTo>
                    <a:pt x="748833" y="1897390"/>
                    <a:pt x="721144" y="1914017"/>
                    <a:pt x="693455" y="1925002"/>
                  </a:cubicBezTo>
                  <a:cubicBezTo>
                    <a:pt x="660074" y="1941778"/>
                    <a:pt x="626847" y="1952763"/>
                    <a:pt x="593467" y="1958405"/>
                  </a:cubicBezTo>
                  <a:cubicBezTo>
                    <a:pt x="560240" y="1969390"/>
                    <a:pt x="527013" y="1969390"/>
                    <a:pt x="493633" y="1969390"/>
                  </a:cubicBezTo>
                  <a:cubicBezTo>
                    <a:pt x="427179" y="1969390"/>
                    <a:pt x="360572" y="1958405"/>
                    <a:pt x="299502" y="1930644"/>
                  </a:cubicBezTo>
                  <a:cubicBezTo>
                    <a:pt x="238587" y="1902883"/>
                    <a:pt x="188593" y="1869629"/>
                    <a:pt x="144290" y="1825241"/>
                  </a:cubicBezTo>
                  <a:cubicBezTo>
                    <a:pt x="99834" y="1780853"/>
                    <a:pt x="61070" y="1730973"/>
                    <a:pt x="38765" y="1669810"/>
                  </a:cubicBezTo>
                  <a:cubicBezTo>
                    <a:pt x="11076" y="1608795"/>
                    <a:pt x="0" y="1547781"/>
                    <a:pt x="0" y="1481274"/>
                  </a:cubicBezTo>
                  <a:cubicBezTo>
                    <a:pt x="0" y="1414618"/>
                    <a:pt x="11076" y="1348110"/>
                    <a:pt x="38765" y="1287096"/>
                  </a:cubicBezTo>
                  <a:cubicBezTo>
                    <a:pt x="61070" y="1226081"/>
                    <a:pt x="99834" y="1176052"/>
                    <a:pt x="144290" y="1131813"/>
                  </a:cubicBezTo>
                  <a:cubicBezTo>
                    <a:pt x="188593" y="1081784"/>
                    <a:pt x="238587" y="1048530"/>
                    <a:pt x="299502" y="1026262"/>
                  </a:cubicBezTo>
                  <a:cubicBezTo>
                    <a:pt x="360572" y="998650"/>
                    <a:pt x="427179" y="987516"/>
                    <a:pt x="493633" y="987516"/>
                  </a:cubicBezTo>
                  <a:cubicBezTo>
                    <a:pt x="538089" y="987516"/>
                    <a:pt x="576854" y="993009"/>
                    <a:pt x="621310" y="1004143"/>
                  </a:cubicBezTo>
                  <a:cubicBezTo>
                    <a:pt x="665612" y="1020769"/>
                    <a:pt x="704530" y="1031903"/>
                    <a:pt x="743295" y="1054023"/>
                  </a:cubicBezTo>
                  <a:cubicBezTo>
                    <a:pt x="776522" y="1076291"/>
                    <a:pt x="809902" y="1104052"/>
                    <a:pt x="843129" y="1131813"/>
                  </a:cubicBezTo>
                  <a:cubicBezTo>
                    <a:pt x="876356" y="1159425"/>
                    <a:pt x="898661" y="1192828"/>
                    <a:pt x="920812" y="1231574"/>
                  </a:cubicBezTo>
                  <a:cubicBezTo>
                    <a:pt x="2363099" y="626921"/>
                    <a:pt x="2363099" y="626921"/>
                    <a:pt x="2363099" y="626921"/>
                  </a:cubicBezTo>
                  <a:cubicBezTo>
                    <a:pt x="2351870" y="610294"/>
                    <a:pt x="2346332" y="588026"/>
                    <a:pt x="2346332" y="560265"/>
                  </a:cubicBezTo>
                  <a:cubicBezTo>
                    <a:pt x="2340794" y="538146"/>
                    <a:pt x="2340794" y="515878"/>
                    <a:pt x="2340794" y="488265"/>
                  </a:cubicBezTo>
                  <a:cubicBezTo>
                    <a:pt x="2340794" y="421609"/>
                    <a:pt x="2351870" y="360595"/>
                    <a:pt x="2379713" y="299580"/>
                  </a:cubicBezTo>
                  <a:cubicBezTo>
                    <a:pt x="2407402" y="238566"/>
                    <a:pt x="2440629" y="188685"/>
                    <a:pt x="2485085" y="144297"/>
                  </a:cubicBezTo>
                  <a:cubicBezTo>
                    <a:pt x="2529387" y="99910"/>
                    <a:pt x="2579381" y="66508"/>
                    <a:pt x="2640451" y="38895"/>
                  </a:cubicBezTo>
                  <a:cubicBezTo>
                    <a:pt x="2701366" y="11134"/>
                    <a:pt x="2762436" y="0"/>
                    <a:pt x="2834581" y="0"/>
                  </a:cubicBezTo>
                  <a:close/>
                </a:path>
              </a:pathLst>
            </a:custGeom>
            <a:solidFill>
              <a:srgbClr val="297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PA-椭圆 33"/>
          <p:cNvSpPr/>
          <p:nvPr>
            <p:custDataLst>
              <p:tags r:id="rId6"/>
            </p:custDataLst>
          </p:nvPr>
        </p:nvSpPr>
        <p:spPr>
          <a:xfrm>
            <a:off x="2536054" y="4219389"/>
            <a:ext cx="459464" cy="459439"/>
          </a:xfrm>
          <a:prstGeom prst="ellipse">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charset="-122"/>
                <a:ea typeface="微软雅黑" panose="020B0503020204020204" charset="-122"/>
                <a:cs typeface="站酷快乐体2016修订版" panose="02010600030101010101" charset="-122"/>
              </a:rPr>
              <a:t>3</a:t>
            </a:r>
            <a:endParaRPr lang="zh-CN" altLang="en-US" sz="2000" b="1" dirty="0">
              <a:latin typeface="微软雅黑" panose="020B0503020204020204" charset="-122"/>
              <a:ea typeface="微软雅黑" panose="020B0503020204020204" charset="-122"/>
              <a:cs typeface="站酷快乐体2016修订版" panose="02010600030101010101" charset="-122"/>
            </a:endParaRPr>
          </a:p>
        </p:txBody>
      </p:sp>
      <p:cxnSp>
        <p:nvCxnSpPr>
          <p:cNvPr id="28" name="直接连接符 27"/>
          <p:cNvCxnSpPr>
            <a:stCxn id="4" idx="4"/>
            <a:endCxn id="18" idx="0"/>
          </p:cNvCxnSpPr>
          <p:nvPr/>
        </p:nvCxnSpPr>
        <p:spPr>
          <a:xfrm>
            <a:off x="2765786" y="2573702"/>
            <a:ext cx="0" cy="593124"/>
          </a:xfrm>
          <a:prstGeom prst="line">
            <a:avLst/>
          </a:prstGeom>
          <a:ln w="15875" cmpd="sng">
            <a:solidFill>
              <a:srgbClr val="28326F"/>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8" idx="4"/>
            <a:endCxn id="47" idx="0"/>
          </p:cNvCxnSpPr>
          <p:nvPr/>
        </p:nvCxnSpPr>
        <p:spPr>
          <a:xfrm>
            <a:off x="2765786" y="3626265"/>
            <a:ext cx="0" cy="593124"/>
          </a:xfrm>
          <a:prstGeom prst="line">
            <a:avLst/>
          </a:prstGeom>
          <a:ln w="15875" cmpd="sng">
            <a:solidFill>
              <a:srgbClr val="28326F"/>
            </a:solidFill>
            <a:prstDash val="dash"/>
          </a:ln>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3102311" y="3078356"/>
            <a:ext cx="5421326" cy="636378"/>
            <a:chOff x="2133003" y="1585603"/>
            <a:chExt cx="2653983" cy="636378"/>
          </a:xfrm>
        </p:grpSpPr>
        <p:sp>
          <p:nvSpPr>
            <p:cNvPr id="82" name="PA-文本框 29"/>
            <p:cNvSpPr txBox="1"/>
            <p:nvPr>
              <p:custDataLst>
                <p:tags r:id="rId7"/>
              </p:custDataLst>
            </p:nvPr>
          </p:nvSpPr>
          <p:spPr>
            <a:xfrm>
              <a:off x="2133003" y="1951522"/>
              <a:ext cx="2653983" cy="270459"/>
            </a:xfrm>
            <a:prstGeom prst="rect">
              <a:avLst/>
            </a:prstGeom>
            <a:noFill/>
            <a:ln>
              <a:noFill/>
            </a:ln>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pPr defTabSz="1218565">
                <a:lnSpc>
                  <a:spcPct val="120000"/>
                </a:lnSpc>
                <a:defRPr/>
              </a:pP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密钥生成中心生成主密钥和一些公共参数。</a:t>
              </a:r>
              <a:endParaRPr lang="en-US" altLang="zh-CN"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endParaRPr>
            </a:p>
          </p:txBody>
        </p:sp>
        <p:sp>
          <p:nvSpPr>
            <p:cNvPr id="83" name="PA-文本框 30"/>
            <p:cNvSpPr txBox="1"/>
            <p:nvPr>
              <p:custDataLst>
                <p:tags r:id="rId8"/>
              </p:custDataLst>
            </p:nvPr>
          </p:nvSpPr>
          <p:spPr>
            <a:xfrm>
              <a:off x="2133003" y="1585603"/>
              <a:ext cx="2506572" cy="276999"/>
            </a:xfrm>
            <a:prstGeom prst="rect">
              <a:avLst/>
            </a:prstGeom>
            <a:noFill/>
            <a:ln>
              <a:noFill/>
            </a:ln>
          </p:spPr>
          <p:txBody>
            <a:bodyPr wrap="square" lIns="0" tIns="0" rIns="0" bIns="0" rtlCol="0">
              <a:spAutoFit/>
            </a:bodyPr>
            <a:lstStyle/>
            <a:p>
              <a:r>
                <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rPr>
                <a:t>初始化</a:t>
              </a:r>
              <a:endPar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endParaRPr>
            </a:p>
          </p:txBody>
        </p:sp>
      </p:grpSp>
      <p:grpSp>
        <p:nvGrpSpPr>
          <p:cNvPr id="84" name="组合 83"/>
          <p:cNvGrpSpPr/>
          <p:nvPr/>
        </p:nvGrpSpPr>
        <p:grpSpPr>
          <a:xfrm>
            <a:off x="3102311" y="4096446"/>
            <a:ext cx="5421326" cy="705323"/>
            <a:chOff x="2133003" y="1585603"/>
            <a:chExt cx="2640840" cy="666705"/>
          </a:xfrm>
        </p:grpSpPr>
        <mc:AlternateContent xmlns:mc="http://schemas.openxmlformats.org/markup-compatibility/2006">
          <mc:Choice xmlns:a14="http://schemas.microsoft.com/office/drawing/2010/main" Requires="a14">
            <p:sp>
              <p:nvSpPr>
                <p:cNvPr id="85" name="PA-文本框 29"/>
                <p:cNvSpPr txBox="1"/>
                <p:nvPr>
                  <p:custDataLst>
                    <p:tags r:id="rId9"/>
                  </p:custDataLst>
                </p:nvPr>
              </p:nvSpPr>
              <p:spPr>
                <a:xfrm>
                  <a:off x="2133003" y="1954049"/>
                  <a:ext cx="2640840" cy="298259"/>
                </a:xfrm>
                <a:prstGeom prst="rect">
                  <a:avLst/>
                </a:prstGeom>
                <a:noFill/>
                <a:ln>
                  <a:noFill/>
                </a:ln>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pPr defTabSz="1218565">
                    <a:lnSpc>
                      <a:spcPct val="120000"/>
                    </a:lnSpc>
                    <a:defRPr/>
                  </a:pP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输入公共参数，输出用户集密钥对</a:t>
                  </a:r>
                  <a14:m>
                    <m:oMath xmlns:m="http://schemas.openxmlformats.org/officeDocument/2006/math">
                      <m:d>
                        <m:dPr>
                          <m:begChr m:val=""/>
                          <m:ctrlPr>
                            <a:rPr lang="en-US" altLang="zh-CN" sz="1600" i="1" dirty="0" smtClean="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ctrlPr>
                        </m:dPr>
                        <m:e>
                          <m:d>
                            <m:dPr>
                              <m:endChr m:val=""/>
                              <m:ctrlPr>
                                <a:rPr lang="en-US" altLang="zh-CN" sz="1600" i="1" dirty="0" smtClean="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ctrlPr>
                            </m:dPr>
                            <m:e>
                              <m:sSub>
                                <m:sSubPr>
                                  <m:ctrlPr>
                                    <a:rPr lang="en-US" altLang="zh-CN" sz="1600" i="1" dirty="0" err="1">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ctrlPr>
                                </m:sSubPr>
                                <m:e>
                                  <m:r>
                                    <a:rPr lang="en-US" altLang="zh-CN" sz="1600" i="1" dirty="0" err="1">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𝑥</m:t>
                                  </m:r>
                                </m:e>
                                <m:sub>
                                  <m:r>
                                    <a:rPr lang="en-US" altLang="zh-CN" sz="1600" i="1" dirty="0" err="1">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𝑖</m:t>
                                  </m:r>
                                </m:sub>
                              </m:sSub>
                              <m:r>
                                <a:rPr lang="en-US" altLang="zh-CN" sz="1600" b="0" i="1" dirty="0" smtClean="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 </m:t>
                              </m:r>
                              <m:r>
                                <a:rPr lang="en-US" altLang="zh-CN" sz="1600" i="1" dirty="0" smtClean="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m:t>
                              </m:r>
                              <m:r>
                                <a:rPr lang="en-US" altLang="zh-CN" sz="1600" b="0" i="1" dirty="0" smtClean="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 </m:t>
                              </m:r>
                              <m:sSub>
                                <m:sSubPr>
                                  <m:ctrlPr>
                                    <a:rPr lang="en-US" altLang="zh-CN" sz="1600" i="1" dirty="0" err="1">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ctrlPr>
                                </m:sSubPr>
                                <m:e>
                                  <m:r>
                                    <a:rPr lang="en-US" altLang="zh-CN" sz="1600" i="1" dirty="0" err="1">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𝐷</m:t>
                                  </m:r>
                                </m:e>
                                <m:sub>
                                  <m:r>
                                    <a:rPr lang="en-US" altLang="zh-CN" sz="1600" i="1" dirty="0" err="1">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𝑖</m:t>
                                  </m:r>
                                </m:sub>
                              </m:sSub>
                            </m:e>
                          </m:d>
                        </m:e>
                      </m:d>
                    </m:oMath>
                  </a14:m>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和 </a:t>
                  </a:r>
                  <a14:m>
                    <m:oMath xmlns:m="http://schemas.openxmlformats.org/officeDocument/2006/math">
                      <m:d>
                        <m:dPr>
                          <m:begChr m:val=""/>
                          <m:ctrlPr>
                            <a:rPr lang="en-US" altLang="zh-CN" sz="1600" i="1" dirty="0" smtClean="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ctrlPr>
                        </m:dPr>
                        <m:e>
                          <m:d>
                            <m:dPr>
                              <m:endChr m:val=""/>
                              <m:ctrlPr>
                                <a:rPr lang="en-US" altLang="zh-CN" sz="1600" i="1" dirty="0" smtClean="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ctrlPr>
                            </m:dPr>
                            <m:e>
                              <m:sSub>
                                <m:sSubPr>
                                  <m:ctrlPr>
                                    <a:rPr lang="en-US" altLang="zh-CN" sz="1600" i="1" dirty="0" err="1">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ctrlPr>
                                </m:sSubPr>
                                <m:e>
                                  <m:r>
                                    <a:rPr lang="en-US" altLang="zh-CN" sz="1600" i="1" dirty="0" err="1">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𝑋</m:t>
                                  </m:r>
                                </m:e>
                                <m:sub>
                                  <m:r>
                                    <a:rPr lang="en-US" altLang="zh-CN" sz="1600" i="1" dirty="0" err="1">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𝑖</m:t>
                                  </m:r>
                                </m:sub>
                              </m:sSub>
                              <m:r>
                                <a:rPr lang="en-US" altLang="zh-CN" sz="1600" b="0" i="1" dirty="0" smtClean="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 </m:t>
                              </m:r>
                              <m:r>
                                <a:rPr lang="en-US" altLang="zh-CN" sz="1600" i="1" dirty="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m:t>
                              </m:r>
                              <m:r>
                                <a:rPr lang="en-US" altLang="zh-CN" sz="1600" i="1" dirty="0" smtClean="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 </m:t>
                              </m:r>
                              <m:sSub>
                                <m:sSubPr>
                                  <m:ctrlPr>
                                    <a:rPr lang="en-US" altLang="zh-CN" sz="1600" i="1" dirty="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ctrlPr>
                                </m:sSubPr>
                                <m:e>
                                  <m:r>
                                    <a:rPr lang="el-GR" altLang="zh-CN" sz="1600" i="1" dirty="0" smtClean="0">
                                      <a:solidFill>
                                        <a:schemeClr val="bg2">
                                          <a:lumMod val="10000"/>
                                        </a:schemeClr>
                                      </a:solidFill>
                                      <a:latin typeface="Cambria Math" panose="02040503050406030204" pitchFamily="18" charset="0"/>
                                      <a:ea typeface="Cambria Math" panose="02040503050406030204" pitchFamily="18" charset="0"/>
                                      <a:cs typeface="站酷快乐体2016修订版" panose="02010600030101010101" charset="-122"/>
                                    </a:rPr>
                                    <m:t>𝛷</m:t>
                                  </m:r>
                                </m:e>
                                <m:sub>
                                  <m:r>
                                    <a:rPr lang="en-US" altLang="zh-CN" sz="1600" i="1" dirty="0" err="1">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𝑖</m:t>
                                  </m:r>
                                </m:sub>
                              </m:sSub>
                            </m:e>
                          </m:d>
                        </m:e>
                      </m:d>
                    </m:oMath>
                  </a14:m>
                  <a:r>
                    <a:rPr lang="zh-CN" altLang="en-US"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a:t>
                  </a:r>
                  <a:endParaRPr lang="en-US" altLang="zh-CN"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endParaRPr>
                </a:p>
              </p:txBody>
            </p:sp>
          </mc:Choice>
          <mc:Fallback>
            <p:sp>
              <p:nvSpPr>
                <p:cNvPr id="85" name="PA-文本框 29"/>
                <p:cNvSpPr txBox="1">
                  <a:spLocks noRot="1" noChangeAspect="1" noMove="1" noResize="1" noEditPoints="1" noAdjustHandles="1" noChangeArrowheads="1" noChangeShapeType="1" noTextEdit="1"/>
                </p:cNvSpPr>
                <p:nvPr>
                  <p:custDataLst>
                    <p:tags r:id="rId10"/>
                  </p:custDataLst>
                </p:nvPr>
              </p:nvSpPr>
              <p:spPr>
                <a:xfrm>
                  <a:off x="2133003" y="1954049"/>
                  <a:ext cx="2640840" cy="298259"/>
                </a:xfrm>
                <a:prstGeom prst="rect">
                  <a:avLst/>
                </a:prstGeom>
                <a:blipFill rotWithShape="1">
                  <a:blip r:embed="rId11"/>
                </a:blipFill>
                <a:ln>
                  <a:noFill/>
                </a:ln>
              </p:spPr>
              <p:txBody>
                <a:bodyPr/>
                <a:lstStyle/>
                <a:p>
                  <a:r>
                    <a:rPr lang="zh-CN" altLang="en-US">
                      <a:noFill/>
                    </a:rPr>
                    <a:t> </a:t>
                  </a:r>
                </a:p>
              </p:txBody>
            </p:sp>
          </mc:Fallback>
        </mc:AlternateContent>
        <p:sp>
          <p:nvSpPr>
            <p:cNvPr id="86" name="PA-文本框 30"/>
            <p:cNvSpPr txBox="1"/>
            <p:nvPr>
              <p:custDataLst>
                <p:tags r:id="rId12"/>
              </p:custDataLst>
            </p:nvPr>
          </p:nvSpPr>
          <p:spPr>
            <a:xfrm>
              <a:off x="2133003" y="1585603"/>
              <a:ext cx="2506572" cy="276999"/>
            </a:xfrm>
            <a:prstGeom prst="rect">
              <a:avLst/>
            </a:prstGeom>
            <a:noFill/>
            <a:ln>
              <a:noFill/>
            </a:ln>
          </p:spPr>
          <p:txBody>
            <a:bodyPr wrap="square" lIns="0" tIns="0" rIns="0" bIns="0" rtlCol="0">
              <a:spAutoFit/>
            </a:bodyPr>
            <a:lstStyle/>
            <a:p>
              <a:r>
                <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rPr>
                <a:t>密钥生成</a:t>
              </a:r>
              <a:endPar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endParaRPr>
            </a:p>
          </p:txBody>
        </p:sp>
      </p:grpSp>
      <p:sp>
        <p:nvSpPr>
          <p:cNvPr id="53" name="灯片编号占位符 14"/>
          <p:cNvSpPr>
            <a:spLocks noGrp="1"/>
          </p:cNvSpPr>
          <p:nvPr>
            <p:ph type="sldNum" sz="quarter" idx="12"/>
          </p:nvPr>
        </p:nvSpPr>
        <p:spPr>
          <a:xfrm>
            <a:off x="8514232" y="5975833"/>
            <a:ext cx="2700000" cy="316800"/>
          </a:xfrm>
        </p:spPr>
        <p:txBody>
          <a:bodyPr>
            <a:normAutofit/>
          </a:bodyPr>
          <a:lstStyle/>
          <a:p>
            <a:fld id="{49AE70B2-8BF9-45C0-BB95-33D1B9D3A854}" type="slidenum">
              <a:rPr lang="zh-CN" altLang="en-US" sz="1400" smtClean="0">
                <a:solidFill>
                  <a:schemeClr val="tx1">
                    <a:lumMod val="95000"/>
                    <a:lumOff val="5000"/>
                  </a:schemeClr>
                </a:solidFill>
                <a:latin typeface="微软雅黑" panose="020B0503020204020204" charset="-122"/>
                <a:ea typeface="微软雅黑" panose="020B0503020204020204" charset="-122"/>
              </a:rPr>
            </a:fld>
            <a:endParaRPr lang="zh-CN" altLang="en-US" sz="1400" dirty="0">
              <a:solidFill>
                <a:schemeClr val="tx1">
                  <a:lumMod val="95000"/>
                  <a:lumOff val="5000"/>
                </a:schemeClr>
              </a:solidFill>
              <a:latin typeface="微软雅黑" panose="020B0503020204020204" charset="-122"/>
              <a:ea typeface="微软雅黑" panose="020B0503020204020204" charset="-122"/>
            </a:endParaRPr>
          </a:p>
        </p:txBody>
      </p:sp>
      <p:cxnSp>
        <p:nvCxnSpPr>
          <p:cNvPr id="5" name="直接连接符 4"/>
          <p:cNvCxnSpPr>
            <a:stCxn id="47" idx="4"/>
          </p:cNvCxnSpPr>
          <p:nvPr/>
        </p:nvCxnSpPr>
        <p:spPr>
          <a:xfrm>
            <a:off x="2765786" y="4678828"/>
            <a:ext cx="0" cy="540000"/>
          </a:xfrm>
          <a:prstGeom prst="line">
            <a:avLst/>
          </a:prstGeom>
          <a:ln w="15875">
            <a:solidFill>
              <a:srgbClr val="28326F"/>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2765786" y="5218828"/>
            <a:ext cx="9426214" cy="0"/>
          </a:xfrm>
          <a:prstGeom prst="line">
            <a:avLst/>
          </a:prstGeom>
          <a:ln w="15875">
            <a:solidFill>
              <a:srgbClr val="28326F"/>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组合 79"/>
          <p:cNvGrpSpPr/>
          <p:nvPr/>
        </p:nvGrpSpPr>
        <p:grpSpPr>
          <a:xfrm>
            <a:off x="3102311" y="2025794"/>
            <a:ext cx="5421335" cy="636378"/>
            <a:chOff x="2133003" y="1585603"/>
            <a:chExt cx="2689736" cy="636378"/>
          </a:xfrm>
        </p:grpSpPr>
        <mc:AlternateContent xmlns:mc="http://schemas.openxmlformats.org/markup-compatibility/2006">
          <mc:Choice xmlns:a14="http://schemas.microsoft.com/office/drawing/2010/main" Requires="a14">
            <p:sp>
              <p:nvSpPr>
                <p:cNvPr id="44" name="PA-文本框 29"/>
                <p:cNvSpPr txBox="1"/>
                <p:nvPr>
                  <p:custDataLst>
                    <p:tags r:id="rId1"/>
                  </p:custDataLst>
                </p:nvPr>
              </p:nvSpPr>
              <p:spPr>
                <a:xfrm>
                  <a:off x="2133003" y="1951522"/>
                  <a:ext cx="2689736" cy="270459"/>
                </a:xfrm>
                <a:prstGeom prst="rect">
                  <a:avLst/>
                </a:prstGeom>
                <a:noFill/>
                <a:ln>
                  <a:noFill/>
                </a:ln>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pPr defTabSz="1218565">
                    <a:lnSpc>
                      <a:spcPct val="120000"/>
                    </a:lnSpc>
                    <a:defRPr/>
                  </a:pP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输入</a:t>
                  </a:r>
                  <a14:m>
                    <m:oMath xmlns:m="http://schemas.openxmlformats.org/officeDocument/2006/math">
                      <m:sSub>
                        <m:sSubPr>
                          <m:ctrlPr>
                            <a:rPr lang="en-US" altLang="zh-CN" sz="1600" i="1">
                              <a:solidFill>
                                <a:schemeClr val="bg2">
                                  <a:lumMod val="10000"/>
                                </a:schemeClr>
                              </a:solidFill>
                              <a:latin typeface="Cambria Math" panose="02040503050406030204" pitchFamily="18" charset="0"/>
                              <a:ea typeface="微软雅黑" panose="020B0503020204020204" charset="-122"/>
                            </a:rPr>
                          </m:ctrlPr>
                        </m:sSubPr>
                        <m:e>
                          <m:r>
                            <a:rPr lang="en-US" altLang="zh-CN" sz="1600" i="1">
                              <a:solidFill>
                                <a:schemeClr val="bg2">
                                  <a:lumMod val="10000"/>
                                </a:schemeClr>
                              </a:solidFill>
                              <a:latin typeface="Cambria Math" panose="02040503050406030204" pitchFamily="18" charset="0"/>
                              <a:ea typeface="微软雅黑" panose="020B0503020204020204" charset="-122"/>
                            </a:rPr>
                            <m:t>𝑢</m:t>
                          </m:r>
                        </m:e>
                        <m:sub>
                          <m:r>
                            <a:rPr lang="en-US" altLang="zh-CN" sz="1600" i="1">
                              <a:solidFill>
                                <a:schemeClr val="bg2">
                                  <a:lumMod val="10000"/>
                                </a:schemeClr>
                              </a:solidFill>
                              <a:latin typeface="Cambria Math" panose="02040503050406030204" pitchFamily="18" charset="0"/>
                              <a:ea typeface="微软雅黑" panose="020B0503020204020204" charset="-122"/>
                            </a:rPr>
                            <m:t>𝑖</m:t>
                          </m:r>
                        </m:sub>
                      </m:sSub>
                    </m:oMath>
                  </a14:m>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的私钥和局部梯度</a:t>
                  </a:r>
                  <a14:m>
                    <m:oMath xmlns:m="http://schemas.openxmlformats.org/officeDocument/2006/math">
                      <m:sSub>
                        <m:sSubPr>
                          <m:ctrlPr>
                            <a:rPr lang="en-US" altLang="zh-CN" sz="1600" i="1" dirty="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ctrlPr>
                        </m:sSubPr>
                        <m:e>
                          <m:r>
                            <a:rPr lang="en-US" altLang="zh-CN" sz="1600" i="1" dirty="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𝑚</m:t>
                          </m:r>
                        </m:e>
                        <m:sub>
                          <m:r>
                            <a:rPr lang="en-US" altLang="zh-CN" sz="1600" i="1" dirty="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𝑖</m:t>
                          </m:r>
                        </m:sub>
                      </m:sSub>
                      <m:r>
                        <a:rPr lang="en-US" altLang="zh-CN" sz="1600" i="1" dirty="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 </m:t>
                      </m:r>
                    </m:oMath>
                  </a14:m>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，输出局部梯度的标签 </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𝜎</m:t>
                          </m:r>
                        </m:e>
                        <m:sub>
                          <m:r>
                            <a:rPr lang="zh-CN" altLang="en-US" sz="1600" i="1">
                              <a:latin typeface="Cambria Math" panose="02040503050406030204" pitchFamily="18" charset="0"/>
                            </a:rPr>
                            <m:t>𝑖</m:t>
                          </m:r>
                        </m:sub>
                      </m:sSub>
                      <m:r>
                        <a:rPr lang="zh-CN" altLang="en-US" sz="1600" i="1">
                          <a:latin typeface="Cambria Math" panose="02040503050406030204" pitchFamily="18" charset="0"/>
                        </a:rPr>
                        <m:t> </m:t>
                      </m:r>
                    </m:oMath>
                  </a14:m>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a:t>
                  </a:r>
                  <a:endParaRPr lang="en-US" altLang="zh-CN"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endParaRPr>
                </a:p>
              </p:txBody>
            </p:sp>
          </mc:Choice>
          <mc:Fallback>
            <p:sp>
              <p:nvSpPr>
                <p:cNvPr id="44" name="PA-文本框 29"/>
                <p:cNvSpPr txBox="1">
                  <a:spLocks noRot="1" noChangeAspect="1" noMove="1" noResize="1" noEditPoints="1" noAdjustHandles="1" noChangeArrowheads="1" noChangeShapeType="1" noTextEdit="1"/>
                </p:cNvSpPr>
                <p:nvPr>
                  <p:custDataLst>
                    <p:tags r:id="rId2"/>
                  </p:custDataLst>
                </p:nvPr>
              </p:nvSpPr>
              <p:spPr>
                <a:xfrm>
                  <a:off x="2133003" y="1951522"/>
                  <a:ext cx="2689736" cy="270459"/>
                </a:xfrm>
                <a:prstGeom prst="rect">
                  <a:avLst/>
                </a:prstGeom>
                <a:blipFill rotWithShape="1">
                  <a:blip r:embed="rId3"/>
                </a:blipFill>
                <a:ln>
                  <a:noFill/>
                </a:ln>
              </p:spPr>
              <p:txBody>
                <a:bodyPr/>
                <a:lstStyle/>
                <a:p>
                  <a:r>
                    <a:rPr lang="zh-CN" altLang="en-US">
                      <a:noFill/>
                    </a:rPr>
                    <a:t> </a:t>
                  </a:r>
                </a:p>
              </p:txBody>
            </p:sp>
          </mc:Fallback>
        </mc:AlternateContent>
        <p:sp>
          <p:nvSpPr>
            <p:cNvPr id="45" name="PA-文本框 30"/>
            <p:cNvSpPr txBox="1"/>
            <p:nvPr>
              <p:custDataLst>
                <p:tags r:id="rId4"/>
              </p:custDataLst>
            </p:nvPr>
          </p:nvSpPr>
          <p:spPr>
            <a:xfrm>
              <a:off x="2133003" y="1585603"/>
              <a:ext cx="2506572" cy="276999"/>
            </a:xfrm>
            <a:prstGeom prst="rect">
              <a:avLst/>
            </a:prstGeom>
            <a:noFill/>
            <a:ln>
              <a:noFill/>
            </a:ln>
          </p:spPr>
          <p:txBody>
            <a:bodyPr wrap="square" lIns="0" tIns="0" rIns="0" bIns="0" rtlCol="0">
              <a:spAutoFit/>
            </a:bodyPr>
            <a:lstStyle/>
            <a:p>
              <a:r>
                <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rPr>
                <a:t>标记生成</a:t>
              </a:r>
              <a:endPar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endParaRPr>
            </a:p>
          </p:txBody>
        </p:sp>
      </p:grpSp>
      <p:sp>
        <p:nvSpPr>
          <p:cNvPr id="4" name="PA-椭圆 3"/>
          <p:cNvSpPr/>
          <p:nvPr>
            <p:custDataLst>
              <p:tags r:id="rId5"/>
            </p:custDataLst>
          </p:nvPr>
        </p:nvSpPr>
        <p:spPr>
          <a:xfrm>
            <a:off x="2536054" y="2114264"/>
            <a:ext cx="459464" cy="459438"/>
          </a:xfrm>
          <a:prstGeom prst="ellipse">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charset="-122"/>
                <a:ea typeface="微软雅黑" panose="020B0503020204020204" charset="-122"/>
                <a:cs typeface="站酷快乐体2016修订版" panose="02010600030101010101" charset="-122"/>
              </a:rPr>
              <a:t>6</a:t>
            </a:r>
            <a:endParaRPr lang="zh-CN" altLang="en-US" sz="2000" b="1" dirty="0">
              <a:latin typeface="微软雅黑" panose="020B0503020204020204" charset="-122"/>
              <a:ea typeface="微软雅黑" panose="020B0503020204020204" charset="-122"/>
              <a:cs typeface="站酷快乐体2016修订版" panose="02010600030101010101" charset="-122"/>
            </a:endParaRPr>
          </a:p>
        </p:txBody>
      </p:sp>
      <p:sp>
        <p:nvSpPr>
          <p:cNvPr id="18" name="PA-椭圆 17"/>
          <p:cNvSpPr/>
          <p:nvPr>
            <p:custDataLst>
              <p:tags r:id="rId6"/>
            </p:custDataLst>
          </p:nvPr>
        </p:nvSpPr>
        <p:spPr>
          <a:xfrm>
            <a:off x="2536054" y="3166826"/>
            <a:ext cx="459464" cy="459439"/>
          </a:xfrm>
          <a:prstGeom prst="ellipse">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charset="-122"/>
                <a:ea typeface="微软雅黑" panose="020B0503020204020204" charset="-122"/>
                <a:cs typeface="站酷快乐体2016修订版" panose="02010600030101010101" charset="-122"/>
              </a:rPr>
              <a:t>5</a:t>
            </a:r>
            <a:endParaRPr lang="zh-CN" altLang="en-US" sz="2000" b="1" dirty="0">
              <a:latin typeface="微软雅黑" panose="020B0503020204020204" charset="-122"/>
              <a:ea typeface="微软雅黑" panose="020B0503020204020204" charset="-122"/>
              <a:cs typeface="站酷快乐体2016修订版" panose="02010600030101010101" charset="-122"/>
            </a:endParaRPr>
          </a:p>
        </p:txBody>
      </p:sp>
      <p:pic>
        <p:nvPicPr>
          <p:cNvPr id="37" name="图片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47089" y="565367"/>
            <a:ext cx="2474463" cy="589741"/>
          </a:xfrm>
          <a:prstGeom prst="rect">
            <a:avLst/>
          </a:prstGeom>
        </p:spPr>
      </p:pic>
      <p:grpSp>
        <p:nvGrpSpPr>
          <p:cNvPr id="40" name="组合 39"/>
          <p:cNvGrpSpPr/>
          <p:nvPr/>
        </p:nvGrpSpPr>
        <p:grpSpPr>
          <a:xfrm>
            <a:off x="869087" y="614767"/>
            <a:ext cx="1386070" cy="369332"/>
            <a:chOff x="453446" y="291496"/>
            <a:chExt cx="1386070" cy="369332"/>
          </a:xfrm>
        </p:grpSpPr>
        <p:sp>
          <p:nvSpPr>
            <p:cNvPr id="41" name="矩形 40"/>
            <p:cNvSpPr/>
            <p:nvPr/>
          </p:nvSpPr>
          <p:spPr>
            <a:xfrm>
              <a:off x="731520" y="291496"/>
              <a:ext cx="1107996" cy="369332"/>
            </a:xfrm>
            <a:prstGeom prst="rect">
              <a:avLst/>
            </a:prstGeom>
          </p:spPr>
          <p:txBody>
            <a:bodyPr wrap="none">
              <a:spAutoFit/>
            </a:bodyPr>
            <a:lstStyle/>
            <a:p>
              <a:pPr lvl="0"/>
              <a:r>
                <a:rPr lang="zh-CN" altLang="en-US" b="1" dirty="0">
                  <a:solidFill>
                    <a:srgbClr val="E7E6E6">
                      <a:lumMod val="25000"/>
                    </a:srgbClr>
                  </a:solidFill>
                  <a:latin typeface="微软雅黑" panose="020B0503020204020204" charset="-122"/>
                  <a:ea typeface="微软雅黑" panose="020B0503020204020204" charset="-122"/>
                  <a:cs typeface="+mn-ea"/>
                  <a:sym typeface="+mn-lt"/>
                </a:rPr>
                <a:t>实现步骤</a:t>
              </a:r>
              <a:endParaRPr lang="zh-CN" altLang="en-US" b="1" dirty="0">
                <a:solidFill>
                  <a:srgbClr val="E7E6E6">
                    <a:lumMod val="25000"/>
                  </a:srgbClr>
                </a:solidFill>
                <a:latin typeface="微软雅黑" panose="020B0503020204020204" charset="-122"/>
                <a:ea typeface="微软雅黑" panose="020B0503020204020204" charset="-122"/>
                <a:cs typeface="+mn-ea"/>
                <a:sym typeface="+mn-lt"/>
              </a:endParaRPr>
            </a:p>
          </p:txBody>
        </p:sp>
        <p:sp>
          <p:nvSpPr>
            <p:cNvPr id="43" name="任意多边形: 形状 42"/>
            <p:cNvSpPr/>
            <p:nvPr/>
          </p:nvSpPr>
          <p:spPr>
            <a:xfrm>
              <a:off x="453446" y="337772"/>
              <a:ext cx="255214" cy="246299"/>
            </a:xfrm>
            <a:custGeom>
              <a:avLst/>
              <a:gdLst>
                <a:gd name="connsiteX0" fmla="*/ 2834581 w 3322676"/>
                <a:gd name="connsiteY0" fmla="*/ 0 h 3206605"/>
                <a:gd name="connsiteX1" fmla="*/ 3023174 w 3322676"/>
                <a:gd name="connsiteY1" fmla="*/ 38895 h 3206605"/>
                <a:gd name="connsiteX2" fmla="*/ 3178386 w 3322676"/>
                <a:gd name="connsiteY2" fmla="*/ 144297 h 3206605"/>
                <a:gd name="connsiteX3" fmla="*/ 3289449 w 3322676"/>
                <a:gd name="connsiteY3" fmla="*/ 299580 h 3206605"/>
                <a:gd name="connsiteX4" fmla="*/ 3322676 w 3322676"/>
                <a:gd name="connsiteY4" fmla="*/ 488265 h 3206605"/>
                <a:gd name="connsiteX5" fmla="*/ 3289449 w 3322676"/>
                <a:gd name="connsiteY5" fmla="*/ 682443 h 3206605"/>
                <a:gd name="connsiteX6" fmla="*/ 3178386 w 3322676"/>
                <a:gd name="connsiteY6" fmla="*/ 843219 h 3206605"/>
                <a:gd name="connsiteX7" fmla="*/ 3023174 w 3322676"/>
                <a:gd name="connsiteY7" fmla="*/ 948621 h 3206605"/>
                <a:gd name="connsiteX8" fmla="*/ 2834581 w 3322676"/>
                <a:gd name="connsiteY8" fmla="*/ 987516 h 3206605"/>
                <a:gd name="connsiteX9" fmla="*/ 2701366 w 3322676"/>
                <a:gd name="connsiteY9" fmla="*/ 970889 h 3206605"/>
                <a:gd name="connsiteX10" fmla="*/ 2584919 w 3322676"/>
                <a:gd name="connsiteY10" fmla="*/ 915367 h 3206605"/>
                <a:gd name="connsiteX11" fmla="*/ 2485085 w 3322676"/>
                <a:gd name="connsiteY11" fmla="*/ 843219 h 3206605"/>
                <a:gd name="connsiteX12" fmla="*/ 2407402 w 3322676"/>
                <a:gd name="connsiteY12" fmla="*/ 743457 h 3206605"/>
                <a:gd name="connsiteX13" fmla="*/ 970806 w 3322676"/>
                <a:gd name="connsiteY13" fmla="*/ 1348110 h 3206605"/>
                <a:gd name="connsiteX14" fmla="*/ 981882 w 3322676"/>
                <a:gd name="connsiteY14" fmla="*/ 1409125 h 3206605"/>
                <a:gd name="connsiteX15" fmla="*/ 981882 w 3322676"/>
                <a:gd name="connsiteY15" fmla="*/ 1481274 h 3206605"/>
                <a:gd name="connsiteX16" fmla="*/ 981882 w 3322676"/>
                <a:gd name="connsiteY16" fmla="*/ 1542288 h 3206605"/>
                <a:gd name="connsiteX17" fmla="*/ 970806 w 3322676"/>
                <a:gd name="connsiteY17" fmla="*/ 1603303 h 3206605"/>
                <a:gd name="connsiteX18" fmla="*/ 948501 w 3322676"/>
                <a:gd name="connsiteY18" fmla="*/ 1658824 h 3206605"/>
                <a:gd name="connsiteX19" fmla="*/ 926350 w 3322676"/>
                <a:gd name="connsiteY19" fmla="*/ 1719839 h 3206605"/>
                <a:gd name="connsiteX20" fmla="*/ 1852699 w 3322676"/>
                <a:gd name="connsiteY20" fmla="*/ 2380014 h 3206605"/>
                <a:gd name="connsiteX21" fmla="*/ 1924844 w 3322676"/>
                <a:gd name="connsiteY21" fmla="*/ 2313358 h 3206605"/>
                <a:gd name="connsiteX22" fmla="*/ 2013603 w 3322676"/>
                <a:gd name="connsiteY22" fmla="*/ 2257984 h 3206605"/>
                <a:gd name="connsiteX23" fmla="*/ 2107899 w 3322676"/>
                <a:gd name="connsiteY23" fmla="*/ 2224582 h 3206605"/>
                <a:gd name="connsiteX24" fmla="*/ 2218809 w 3322676"/>
                <a:gd name="connsiteY24" fmla="*/ 2213597 h 3206605"/>
                <a:gd name="connsiteX25" fmla="*/ 2407402 w 3322676"/>
                <a:gd name="connsiteY25" fmla="*/ 2257984 h 3206605"/>
                <a:gd name="connsiteX26" fmla="*/ 2562768 w 3322676"/>
                <a:gd name="connsiteY26" fmla="*/ 2363387 h 3206605"/>
                <a:gd name="connsiteX27" fmla="*/ 2668140 w 3322676"/>
                <a:gd name="connsiteY27" fmla="*/ 2518670 h 3206605"/>
                <a:gd name="connsiteX28" fmla="*/ 2706904 w 3322676"/>
                <a:gd name="connsiteY28" fmla="*/ 2712847 h 3206605"/>
                <a:gd name="connsiteX29" fmla="*/ 2668140 w 3322676"/>
                <a:gd name="connsiteY29" fmla="*/ 2907025 h 3206605"/>
                <a:gd name="connsiteX30" fmla="*/ 2562768 w 3322676"/>
                <a:gd name="connsiteY30" fmla="*/ 3062308 h 3206605"/>
                <a:gd name="connsiteX31" fmla="*/ 2407402 w 3322676"/>
                <a:gd name="connsiteY31" fmla="*/ 3167710 h 3206605"/>
                <a:gd name="connsiteX32" fmla="*/ 2218809 w 3322676"/>
                <a:gd name="connsiteY32" fmla="*/ 3206605 h 3206605"/>
                <a:gd name="connsiteX33" fmla="*/ 2024679 w 3322676"/>
                <a:gd name="connsiteY33" fmla="*/ 3167710 h 3206605"/>
                <a:gd name="connsiteX34" fmla="*/ 1869313 w 3322676"/>
                <a:gd name="connsiteY34" fmla="*/ 3062308 h 3206605"/>
                <a:gd name="connsiteX35" fmla="*/ 1763941 w 3322676"/>
                <a:gd name="connsiteY35" fmla="*/ 2907025 h 3206605"/>
                <a:gd name="connsiteX36" fmla="*/ 1725176 w 3322676"/>
                <a:gd name="connsiteY36" fmla="*/ 2712847 h 3206605"/>
                <a:gd name="connsiteX37" fmla="*/ 1730714 w 3322676"/>
                <a:gd name="connsiteY37" fmla="*/ 2651833 h 3206605"/>
                <a:gd name="connsiteX38" fmla="*/ 1741790 w 3322676"/>
                <a:gd name="connsiteY38" fmla="*/ 2590818 h 3206605"/>
                <a:gd name="connsiteX39" fmla="*/ 1758403 w 3322676"/>
                <a:gd name="connsiteY39" fmla="*/ 2535296 h 3206605"/>
                <a:gd name="connsiteX40" fmla="*/ 1780554 w 3322676"/>
                <a:gd name="connsiteY40" fmla="*/ 2485416 h 3206605"/>
                <a:gd name="connsiteX41" fmla="*/ 854205 w 3322676"/>
                <a:gd name="connsiteY41" fmla="*/ 1814107 h 3206605"/>
                <a:gd name="connsiteX42" fmla="*/ 776522 w 3322676"/>
                <a:gd name="connsiteY42" fmla="*/ 1875122 h 3206605"/>
                <a:gd name="connsiteX43" fmla="*/ 693455 w 3322676"/>
                <a:gd name="connsiteY43" fmla="*/ 1925002 h 3206605"/>
                <a:gd name="connsiteX44" fmla="*/ 593467 w 3322676"/>
                <a:gd name="connsiteY44" fmla="*/ 1958405 h 3206605"/>
                <a:gd name="connsiteX45" fmla="*/ 493633 w 3322676"/>
                <a:gd name="connsiteY45" fmla="*/ 1969390 h 3206605"/>
                <a:gd name="connsiteX46" fmla="*/ 299502 w 3322676"/>
                <a:gd name="connsiteY46" fmla="*/ 1930644 h 3206605"/>
                <a:gd name="connsiteX47" fmla="*/ 144290 w 3322676"/>
                <a:gd name="connsiteY47" fmla="*/ 1825241 h 3206605"/>
                <a:gd name="connsiteX48" fmla="*/ 38765 w 3322676"/>
                <a:gd name="connsiteY48" fmla="*/ 1669810 h 3206605"/>
                <a:gd name="connsiteX49" fmla="*/ 0 w 3322676"/>
                <a:gd name="connsiteY49" fmla="*/ 1481274 h 3206605"/>
                <a:gd name="connsiteX50" fmla="*/ 38765 w 3322676"/>
                <a:gd name="connsiteY50" fmla="*/ 1287096 h 3206605"/>
                <a:gd name="connsiteX51" fmla="*/ 144290 w 3322676"/>
                <a:gd name="connsiteY51" fmla="*/ 1131813 h 3206605"/>
                <a:gd name="connsiteX52" fmla="*/ 299502 w 3322676"/>
                <a:gd name="connsiteY52" fmla="*/ 1026262 h 3206605"/>
                <a:gd name="connsiteX53" fmla="*/ 493633 w 3322676"/>
                <a:gd name="connsiteY53" fmla="*/ 987516 h 3206605"/>
                <a:gd name="connsiteX54" fmla="*/ 621310 w 3322676"/>
                <a:gd name="connsiteY54" fmla="*/ 1004143 h 3206605"/>
                <a:gd name="connsiteX55" fmla="*/ 743295 w 3322676"/>
                <a:gd name="connsiteY55" fmla="*/ 1054023 h 3206605"/>
                <a:gd name="connsiteX56" fmla="*/ 843129 w 3322676"/>
                <a:gd name="connsiteY56" fmla="*/ 1131813 h 3206605"/>
                <a:gd name="connsiteX57" fmla="*/ 920812 w 3322676"/>
                <a:gd name="connsiteY57" fmla="*/ 1231574 h 3206605"/>
                <a:gd name="connsiteX58" fmla="*/ 2363099 w 3322676"/>
                <a:gd name="connsiteY58" fmla="*/ 626921 h 3206605"/>
                <a:gd name="connsiteX59" fmla="*/ 2346332 w 3322676"/>
                <a:gd name="connsiteY59" fmla="*/ 560265 h 3206605"/>
                <a:gd name="connsiteX60" fmla="*/ 2340794 w 3322676"/>
                <a:gd name="connsiteY60" fmla="*/ 488265 h 3206605"/>
                <a:gd name="connsiteX61" fmla="*/ 2379713 w 3322676"/>
                <a:gd name="connsiteY61" fmla="*/ 299580 h 3206605"/>
                <a:gd name="connsiteX62" fmla="*/ 2485085 w 3322676"/>
                <a:gd name="connsiteY62" fmla="*/ 144297 h 3206605"/>
                <a:gd name="connsiteX63" fmla="*/ 2640451 w 3322676"/>
                <a:gd name="connsiteY63" fmla="*/ 38895 h 3206605"/>
                <a:gd name="connsiteX64" fmla="*/ 2834581 w 3322676"/>
                <a:gd name="connsiteY64" fmla="*/ 0 h 32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22676" h="3206605">
                  <a:moveTo>
                    <a:pt x="2834581" y="0"/>
                  </a:moveTo>
                  <a:cubicBezTo>
                    <a:pt x="2901035" y="0"/>
                    <a:pt x="2962104" y="11134"/>
                    <a:pt x="3023174" y="38895"/>
                  </a:cubicBezTo>
                  <a:cubicBezTo>
                    <a:pt x="3084090" y="66508"/>
                    <a:pt x="3134083" y="99910"/>
                    <a:pt x="3178386" y="144297"/>
                  </a:cubicBezTo>
                  <a:cubicBezTo>
                    <a:pt x="3228380" y="188685"/>
                    <a:pt x="3261607" y="238566"/>
                    <a:pt x="3289449" y="299580"/>
                  </a:cubicBezTo>
                  <a:cubicBezTo>
                    <a:pt x="3311601" y="360595"/>
                    <a:pt x="3322676" y="421609"/>
                    <a:pt x="3322676" y="488265"/>
                  </a:cubicBezTo>
                  <a:cubicBezTo>
                    <a:pt x="3322676" y="560265"/>
                    <a:pt x="3311601" y="626921"/>
                    <a:pt x="3289449" y="682443"/>
                  </a:cubicBezTo>
                  <a:cubicBezTo>
                    <a:pt x="3261607" y="743457"/>
                    <a:pt x="3228380" y="793338"/>
                    <a:pt x="3178386" y="843219"/>
                  </a:cubicBezTo>
                  <a:cubicBezTo>
                    <a:pt x="3134083" y="887606"/>
                    <a:pt x="3084090" y="920860"/>
                    <a:pt x="3023174" y="948621"/>
                  </a:cubicBezTo>
                  <a:cubicBezTo>
                    <a:pt x="2962104" y="976382"/>
                    <a:pt x="2901035" y="987516"/>
                    <a:pt x="2834581" y="987516"/>
                  </a:cubicBezTo>
                  <a:cubicBezTo>
                    <a:pt x="2790125" y="987516"/>
                    <a:pt x="2745823" y="982023"/>
                    <a:pt x="2701366" y="970889"/>
                  </a:cubicBezTo>
                  <a:cubicBezTo>
                    <a:pt x="2657064" y="959755"/>
                    <a:pt x="2618146" y="937635"/>
                    <a:pt x="2584919" y="915367"/>
                  </a:cubicBezTo>
                  <a:cubicBezTo>
                    <a:pt x="2546154" y="898740"/>
                    <a:pt x="2512774" y="870979"/>
                    <a:pt x="2485085" y="843219"/>
                  </a:cubicBezTo>
                  <a:cubicBezTo>
                    <a:pt x="2457396" y="815458"/>
                    <a:pt x="2429553" y="782204"/>
                    <a:pt x="2407402" y="743457"/>
                  </a:cubicBezTo>
                  <a:cubicBezTo>
                    <a:pt x="970806" y="1348110"/>
                    <a:pt x="970806" y="1348110"/>
                    <a:pt x="970806" y="1348110"/>
                  </a:cubicBezTo>
                  <a:cubicBezTo>
                    <a:pt x="976344" y="1370230"/>
                    <a:pt x="976344" y="1387005"/>
                    <a:pt x="981882" y="1409125"/>
                  </a:cubicBezTo>
                  <a:cubicBezTo>
                    <a:pt x="981882" y="1431393"/>
                    <a:pt x="981882" y="1453513"/>
                    <a:pt x="981882" y="1481274"/>
                  </a:cubicBezTo>
                  <a:cubicBezTo>
                    <a:pt x="981882" y="1497900"/>
                    <a:pt x="981882" y="1520020"/>
                    <a:pt x="981882" y="1542288"/>
                  </a:cubicBezTo>
                  <a:cubicBezTo>
                    <a:pt x="976344" y="1564408"/>
                    <a:pt x="976344" y="1581183"/>
                    <a:pt x="970806" y="1603303"/>
                  </a:cubicBezTo>
                  <a:cubicBezTo>
                    <a:pt x="965114" y="1619929"/>
                    <a:pt x="959577" y="1642197"/>
                    <a:pt x="948501" y="1658824"/>
                  </a:cubicBezTo>
                  <a:cubicBezTo>
                    <a:pt x="942963" y="1680944"/>
                    <a:pt x="937425" y="1697571"/>
                    <a:pt x="926350" y="1719839"/>
                  </a:cubicBezTo>
                  <a:cubicBezTo>
                    <a:pt x="1852699" y="2380014"/>
                    <a:pt x="1852699" y="2380014"/>
                    <a:pt x="1852699" y="2380014"/>
                  </a:cubicBezTo>
                  <a:cubicBezTo>
                    <a:pt x="1874851" y="2357746"/>
                    <a:pt x="1897156" y="2335626"/>
                    <a:pt x="1924844" y="2313358"/>
                  </a:cubicBezTo>
                  <a:cubicBezTo>
                    <a:pt x="1952533" y="2291238"/>
                    <a:pt x="1980222" y="2274611"/>
                    <a:pt x="2013603" y="2257984"/>
                  </a:cubicBezTo>
                  <a:cubicBezTo>
                    <a:pt x="2046830" y="2246850"/>
                    <a:pt x="2074519" y="2235716"/>
                    <a:pt x="2107899" y="2224582"/>
                  </a:cubicBezTo>
                  <a:cubicBezTo>
                    <a:pt x="2141126" y="2219090"/>
                    <a:pt x="2180045" y="2213597"/>
                    <a:pt x="2218809" y="2213597"/>
                  </a:cubicBezTo>
                  <a:cubicBezTo>
                    <a:pt x="2285416" y="2213597"/>
                    <a:pt x="2351870" y="2230224"/>
                    <a:pt x="2407402" y="2257984"/>
                  </a:cubicBezTo>
                  <a:cubicBezTo>
                    <a:pt x="2468472" y="2280104"/>
                    <a:pt x="2523849" y="2318999"/>
                    <a:pt x="2562768" y="2363387"/>
                  </a:cubicBezTo>
                  <a:cubicBezTo>
                    <a:pt x="2607070" y="2407774"/>
                    <a:pt x="2645989" y="2463148"/>
                    <a:pt x="2668140" y="2518670"/>
                  </a:cubicBezTo>
                  <a:cubicBezTo>
                    <a:pt x="2695829" y="2579684"/>
                    <a:pt x="2706904" y="2640699"/>
                    <a:pt x="2706904" y="2712847"/>
                  </a:cubicBezTo>
                  <a:cubicBezTo>
                    <a:pt x="2706904" y="2779355"/>
                    <a:pt x="2695829" y="2846011"/>
                    <a:pt x="2668140" y="2907025"/>
                  </a:cubicBezTo>
                  <a:cubicBezTo>
                    <a:pt x="2645989" y="2968040"/>
                    <a:pt x="2607070" y="3017920"/>
                    <a:pt x="2562768" y="3062308"/>
                  </a:cubicBezTo>
                  <a:cubicBezTo>
                    <a:pt x="2523849" y="3106696"/>
                    <a:pt x="2468472" y="3140098"/>
                    <a:pt x="2407402" y="3167710"/>
                  </a:cubicBezTo>
                  <a:cubicBezTo>
                    <a:pt x="2351870" y="3189978"/>
                    <a:pt x="2285416" y="3206605"/>
                    <a:pt x="2218809" y="3206605"/>
                  </a:cubicBezTo>
                  <a:cubicBezTo>
                    <a:pt x="2152202" y="3206605"/>
                    <a:pt x="2085748" y="3189978"/>
                    <a:pt x="2024679" y="3167710"/>
                  </a:cubicBezTo>
                  <a:cubicBezTo>
                    <a:pt x="1969147" y="3140098"/>
                    <a:pt x="1913769" y="3106696"/>
                    <a:pt x="1869313" y="3062308"/>
                  </a:cubicBezTo>
                  <a:cubicBezTo>
                    <a:pt x="1825010" y="3017920"/>
                    <a:pt x="1786092" y="2968040"/>
                    <a:pt x="1763941" y="2907025"/>
                  </a:cubicBezTo>
                  <a:cubicBezTo>
                    <a:pt x="1741790" y="2846011"/>
                    <a:pt x="1725176" y="2779355"/>
                    <a:pt x="1725176" y="2712847"/>
                  </a:cubicBezTo>
                  <a:cubicBezTo>
                    <a:pt x="1725176" y="2690728"/>
                    <a:pt x="1730714" y="2668460"/>
                    <a:pt x="1730714" y="2651833"/>
                  </a:cubicBezTo>
                  <a:cubicBezTo>
                    <a:pt x="1730714" y="2629565"/>
                    <a:pt x="1736252" y="2612938"/>
                    <a:pt x="1741790" y="2590818"/>
                  </a:cubicBezTo>
                  <a:cubicBezTo>
                    <a:pt x="1747327" y="2574191"/>
                    <a:pt x="1752865" y="2551923"/>
                    <a:pt x="1758403" y="2535296"/>
                  </a:cubicBezTo>
                  <a:cubicBezTo>
                    <a:pt x="1769479" y="2513177"/>
                    <a:pt x="1775016" y="2496550"/>
                    <a:pt x="1780554" y="2485416"/>
                  </a:cubicBezTo>
                  <a:cubicBezTo>
                    <a:pt x="854205" y="1814107"/>
                    <a:pt x="854205" y="1814107"/>
                    <a:pt x="854205" y="1814107"/>
                  </a:cubicBezTo>
                  <a:cubicBezTo>
                    <a:pt x="826516" y="1836375"/>
                    <a:pt x="804365" y="1858495"/>
                    <a:pt x="776522" y="1875122"/>
                  </a:cubicBezTo>
                  <a:cubicBezTo>
                    <a:pt x="748833" y="1897390"/>
                    <a:pt x="721144" y="1914017"/>
                    <a:pt x="693455" y="1925002"/>
                  </a:cubicBezTo>
                  <a:cubicBezTo>
                    <a:pt x="660074" y="1941778"/>
                    <a:pt x="626847" y="1952763"/>
                    <a:pt x="593467" y="1958405"/>
                  </a:cubicBezTo>
                  <a:cubicBezTo>
                    <a:pt x="560240" y="1969390"/>
                    <a:pt x="527013" y="1969390"/>
                    <a:pt x="493633" y="1969390"/>
                  </a:cubicBezTo>
                  <a:cubicBezTo>
                    <a:pt x="427179" y="1969390"/>
                    <a:pt x="360572" y="1958405"/>
                    <a:pt x="299502" y="1930644"/>
                  </a:cubicBezTo>
                  <a:cubicBezTo>
                    <a:pt x="238587" y="1902883"/>
                    <a:pt x="188593" y="1869629"/>
                    <a:pt x="144290" y="1825241"/>
                  </a:cubicBezTo>
                  <a:cubicBezTo>
                    <a:pt x="99834" y="1780853"/>
                    <a:pt x="61070" y="1730973"/>
                    <a:pt x="38765" y="1669810"/>
                  </a:cubicBezTo>
                  <a:cubicBezTo>
                    <a:pt x="11076" y="1608795"/>
                    <a:pt x="0" y="1547781"/>
                    <a:pt x="0" y="1481274"/>
                  </a:cubicBezTo>
                  <a:cubicBezTo>
                    <a:pt x="0" y="1414618"/>
                    <a:pt x="11076" y="1348110"/>
                    <a:pt x="38765" y="1287096"/>
                  </a:cubicBezTo>
                  <a:cubicBezTo>
                    <a:pt x="61070" y="1226081"/>
                    <a:pt x="99834" y="1176052"/>
                    <a:pt x="144290" y="1131813"/>
                  </a:cubicBezTo>
                  <a:cubicBezTo>
                    <a:pt x="188593" y="1081784"/>
                    <a:pt x="238587" y="1048530"/>
                    <a:pt x="299502" y="1026262"/>
                  </a:cubicBezTo>
                  <a:cubicBezTo>
                    <a:pt x="360572" y="998650"/>
                    <a:pt x="427179" y="987516"/>
                    <a:pt x="493633" y="987516"/>
                  </a:cubicBezTo>
                  <a:cubicBezTo>
                    <a:pt x="538089" y="987516"/>
                    <a:pt x="576854" y="993009"/>
                    <a:pt x="621310" y="1004143"/>
                  </a:cubicBezTo>
                  <a:cubicBezTo>
                    <a:pt x="665612" y="1020769"/>
                    <a:pt x="704530" y="1031903"/>
                    <a:pt x="743295" y="1054023"/>
                  </a:cubicBezTo>
                  <a:cubicBezTo>
                    <a:pt x="776522" y="1076291"/>
                    <a:pt x="809902" y="1104052"/>
                    <a:pt x="843129" y="1131813"/>
                  </a:cubicBezTo>
                  <a:cubicBezTo>
                    <a:pt x="876356" y="1159425"/>
                    <a:pt x="898661" y="1192828"/>
                    <a:pt x="920812" y="1231574"/>
                  </a:cubicBezTo>
                  <a:cubicBezTo>
                    <a:pt x="2363099" y="626921"/>
                    <a:pt x="2363099" y="626921"/>
                    <a:pt x="2363099" y="626921"/>
                  </a:cubicBezTo>
                  <a:cubicBezTo>
                    <a:pt x="2351870" y="610294"/>
                    <a:pt x="2346332" y="588026"/>
                    <a:pt x="2346332" y="560265"/>
                  </a:cubicBezTo>
                  <a:cubicBezTo>
                    <a:pt x="2340794" y="538146"/>
                    <a:pt x="2340794" y="515878"/>
                    <a:pt x="2340794" y="488265"/>
                  </a:cubicBezTo>
                  <a:cubicBezTo>
                    <a:pt x="2340794" y="421609"/>
                    <a:pt x="2351870" y="360595"/>
                    <a:pt x="2379713" y="299580"/>
                  </a:cubicBezTo>
                  <a:cubicBezTo>
                    <a:pt x="2407402" y="238566"/>
                    <a:pt x="2440629" y="188685"/>
                    <a:pt x="2485085" y="144297"/>
                  </a:cubicBezTo>
                  <a:cubicBezTo>
                    <a:pt x="2529387" y="99910"/>
                    <a:pt x="2579381" y="66508"/>
                    <a:pt x="2640451" y="38895"/>
                  </a:cubicBezTo>
                  <a:cubicBezTo>
                    <a:pt x="2701366" y="11134"/>
                    <a:pt x="2762436" y="0"/>
                    <a:pt x="2834581" y="0"/>
                  </a:cubicBezTo>
                  <a:close/>
                </a:path>
              </a:pathLst>
            </a:custGeom>
            <a:solidFill>
              <a:srgbClr val="297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PA-椭圆 33"/>
          <p:cNvSpPr/>
          <p:nvPr>
            <p:custDataLst>
              <p:tags r:id="rId8"/>
            </p:custDataLst>
          </p:nvPr>
        </p:nvSpPr>
        <p:spPr>
          <a:xfrm>
            <a:off x="2536054" y="4219389"/>
            <a:ext cx="459464" cy="459439"/>
          </a:xfrm>
          <a:prstGeom prst="ellipse">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charset="-122"/>
                <a:ea typeface="微软雅黑" panose="020B0503020204020204" charset="-122"/>
                <a:cs typeface="站酷快乐体2016修订版" panose="02010600030101010101" charset="-122"/>
              </a:rPr>
              <a:t>4</a:t>
            </a:r>
            <a:endParaRPr lang="zh-CN" altLang="en-US" sz="2000" b="1" dirty="0">
              <a:latin typeface="微软雅黑" panose="020B0503020204020204" charset="-122"/>
              <a:ea typeface="微软雅黑" panose="020B0503020204020204" charset="-122"/>
              <a:cs typeface="站酷快乐体2016修订版" panose="02010600030101010101" charset="-122"/>
            </a:endParaRPr>
          </a:p>
        </p:txBody>
      </p:sp>
      <p:cxnSp>
        <p:nvCxnSpPr>
          <p:cNvPr id="28" name="直接连接符 27"/>
          <p:cNvCxnSpPr>
            <a:stCxn id="4" idx="4"/>
            <a:endCxn id="18" idx="0"/>
          </p:cNvCxnSpPr>
          <p:nvPr/>
        </p:nvCxnSpPr>
        <p:spPr>
          <a:xfrm>
            <a:off x="2765786" y="2573702"/>
            <a:ext cx="0" cy="593124"/>
          </a:xfrm>
          <a:prstGeom prst="line">
            <a:avLst/>
          </a:prstGeom>
          <a:ln w="15875" cmpd="sng">
            <a:solidFill>
              <a:srgbClr val="28326F"/>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8" idx="4"/>
            <a:endCxn id="47" idx="0"/>
          </p:cNvCxnSpPr>
          <p:nvPr/>
        </p:nvCxnSpPr>
        <p:spPr>
          <a:xfrm>
            <a:off x="2765786" y="3626265"/>
            <a:ext cx="0" cy="593124"/>
          </a:xfrm>
          <a:prstGeom prst="line">
            <a:avLst/>
          </a:prstGeom>
          <a:ln w="15875" cmpd="sng">
            <a:solidFill>
              <a:srgbClr val="28326F"/>
            </a:solidFill>
            <a:prstDash val="dash"/>
          </a:ln>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3102311" y="3078356"/>
            <a:ext cx="5421326" cy="636378"/>
            <a:chOff x="2133003" y="1585603"/>
            <a:chExt cx="2653983" cy="636378"/>
          </a:xfrm>
        </p:grpSpPr>
        <mc:AlternateContent xmlns:mc="http://schemas.openxmlformats.org/markup-compatibility/2006">
          <mc:Choice xmlns:a14="http://schemas.microsoft.com/office/drawing/2010/main" Requires="a14">
            <p:sp>
              <p:nvSpPr>
                <p:cNvPr id="82" name="PA-文本框 29"/>
                <p:cNvSpPr txBox="1"/>
                <p:nvPr>
                  <p:custDataLst>
                    <p:tags r:id="rId9"/>
                  </p:custDataLst>
                </p:nvPr>
              </p:nvSpPr>
              <p:spPr>
                <a:xfrm>
                  <a:off x="2133003" y="1951522"/>
                  <a:ext cx="2653983" cy="270459"/>
                </a:xfrm>
                <a:prstGeom prst="rect">
                  <a:avLst/>
                </a:prstGeom>
                <a:noFill/>
                <a:ln>
                  <a:noFill/>
                </a:ln>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pPr defTabSz="1218565">
                    <a:lnSpc>
                      <a:spcPct val="120000"/>
                    </a:lnSpc>
                    <a:defRPr/>
                  </a:pP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输入用户集密钥和局部梯度</a:t>
                  </a:r>
                  <a14:m>
                    <m:oMath xmlns:m="http://schemas.openxmlformats.org/officeDocument/2006/math">
                      <m:sSub>
                        <m:sSubPr>
                          <m:ctrlPr>
                            <a:rPr lang="en-US" altLang="zh-CN" sz="1600" i="1" dirty="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ctrlPr>
                        </m:sSubPr>
                        <m:e>
                          <m:r>
                            <a:rPr lang="en-US" altLang="zh-CN" sz="1600" i="1" dirty="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𝑚</m:t>
                          </m:r>
                        </m:e>
                        <m:sub>
                          <m:r>
                            <a:rPr lang="en-US" altLang="zh-CN" sz="1600" i="1" dirty="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𝑖</m:t>
                          </m:r>
                        </m:sub>
                      </m:sSub>
                    </m:oMath>
                  </a14:m>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，输出加密后的局部梯度</a:t>
                  </a:r>
                  <a14:m>
                    <m:oMath xmlns:m="http://schemas.openxmlformats.org/officeDocument/2006/math">
                      <m:acc>
                        <m:accPr>
                          <m:ctrlPr>
                            <a:rPr lang="zh-CN" altLang="en-US" sz="1600" i="1">
                              <a:latin typeface="Cambria Math" panose="02040503050406030204" pitchFamily="18" charset="0"/>
                            </a:rPr>
                          </m:ctrlPr>
                        </m:acc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𝑚</m:t>
                              </m:r>
                            </m:e>
                            <m:sub>
                              <m:r>
                                <a:rPr lang="zh-CN" altLang="en-US" sz="1600" i="1">
                                  <a:latin typeface="Cambria Math" panose="02040503050406030204" pitchFamily="18" charset="0"/>
                                </a:rPr>
                                <m:t>𝑖</m:t>
                              </m:r>
                            </m:sub>
                          </m:sSub>
                        </m:e>
                      </m:acc>
                    </m:oMath>
                  </a14:m>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a:t>
                  </a:r>
                  <a:endParaRPr lang="en-US" altLang="zh-CN"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endParaRPr>
                </a:p>
              </p:txBody>
            </p:sp>
          </mc:Choice>
          <mc:Fallback>
            <p:sp>
              <p:nvSpPr>
                <p:cNvPr id="82" name="PA-文本框 29"/>
                <p:cNvSpPr txBox="1">
                  <a:spLocks noRot="1" noChangeAspect="1" noMove="1" noResize="1" noEditPoints="1" noAdjustHandles="1" noChangeArrowheads="1" noChangeShapeType="1" noTextEdit="1"/>
                </p:cNvSpPr>
                <p:nvPr>
                  <p:custDataLst>
                    <p:tags r:id="rId10"/>
                  </p:custDataLst>
                </p:nvPr>
              </p:nvSpPr>
              <p:spPr>
                <a:xfrm>
                  <a:off x="2133003" y="1951522"/>
                  <a:ext cx="2653983" cy="270459"/>
                </a:xfrm>
                <a:prstGeom prst="rect">
                  <a:avLst/>
                </a:prstGeom>
                <a:blipFill rotWithShape="1">
                  <a:blip r:embed="rId11"/>
                </a:blipFill>
                <a:ln>
                  <a:noFill/>
                </a:ln>
              </p:spPr>
              <p:txBody>
                <a:bodyPr/>
                <a:lstStyle/>
                <a:p>
                  <a:r>
                    <a:rPr lang="zh-CN" altLang="en-US">
                      <a:noFill/>
                    </a:rPr>
                    <a:t> </a:t>
                  </a:r>
                </a:p>
              </p:txBody>
            </p:sp>
          </mc:Fallback>
        </mc:AlternateContent>
        <p:sp>
          <p:nvSpPr>
            <p:cNvPr id="83" name="PA-文本框 30"/>
            <p:cNvSpPr txBox="1"/>
            <p:nvPr>
              <p:custDataLst>
                <p:tags r:id="rId12"/>
              </p:custDataLst>
            </p:nvPr>
          </p:nvSpPr>
          <p:spPr>
            <a:xfrm>
              <a:off x="2133003" y="1585603"/>
              <a:ext cx="2506572" cy="276999"/>
            </a:xfrm>
            <a:prstGeom prst="rect">
              <a:avLst/>
            </a:prstGeom>
            <a:noFill/>
            <a:ln>
              <a:noFill/>
            </a:ln>
          </p:spPr>
          <p:txBody>
            <a:bodyPr wrap="square" lIns="0" tIns="0" rIns="0" bIns="0" rtlCol="0">
              <a:spAutoFit/>
            </a:bodyPr>
            <a:lstStyle/>
            <a:p>
              <a:r>
                <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rPr>
                <a:t>隐蔽输入</a:t>
              </a:r>
              <a:endPar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endParaRPr>
            </a:p>
          </p:txBody>
        </p:sp>
      </p:grpSp>
      <p:grpSp>
        <p:nvGrpSpPr>
          <p:cNvPr id="84" name="组合 83"/>
          <p:cNvGrpSpPr/>
          <p:nvPr/>
        </p:nvGrpSpPr>
        <p:grpSpPr>
          <a:xfrm>
            <a:off x="3102311" y="4096446"/>
            <a:ext cx="5421326" cy="695769"/>
            <a:chOff x="2133003" y="1585603"/>
            <a:chExt cx="2640840" cy="657674"/>
          </a:xfrm>
        </p:grpSpPr>
        <mc:AlternateContent xmlns:mc="http://schemas.openxmlformats.org/markup-compatibility/2006">
          <mc:Choice xmlns:a14="http://schemas.microsoft.com/office/drawing/2010/main" Requires="a14">
            <p:sp>
              <p:nvSpPr>
                <p:cNvPr id="85" name="PA-文本框 29"/>
                <p:cNvSpPr txBox="1"/>
                <p:nvPr>
                  <p:custDataLst>
                    <p:tags r:id="rId13"/>
                  </p:custDataLst>
                </p:nvPr>
              </p:nvSpPr>
              <p:spPr>
                <a:xfrm>
                  <a:off x="2133003" y="1954049"/>
                  <a:ext cx="2640840" cy="289228"/>
                </a:xfrm>
                <a:prstGeom prst="rect">
                  <a:avLst/>
                </a:prstGeom>
                <a:noFill/>
                <a:ln>
                  <a:noFill/>
                </a:ln>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pPr defTabSz="1218565">
                    <a:lnSpc>
                      <a:spcPct val="120000"/>
                    </a:lnSpc>
                    <a:defRPr/>
                  </a:pP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输入的</a:t>
                  </a:r>
                  <a14:m>
                    <m:oMath xmlns:m="http://schemas.openxmlformats.org/officeDocument/2006/math">
                      <m:sSub>
                        <m:sSubPr>
                          <m:ctrlPr>
                            <a:rPr lang="en-US" altLang="zh-CN" sz="1600" i="1">
                              <a:solidFill>
                                <a:schemeClr val="bg2">
                                  <a:lumMod val="10000"/>
                                </a:schemeClr>
                              </a:solidFill>
                              <a:latin typeface="Cambria Math" panose="02040503050406030204" pitchFamily="18" charset="0"/>
                              <a:ea typeface="微软雅黑" panose="020B0503020204020204" charset="-122"/>
                            </a:rPr>
                          </m:ctrlPr>
                        </m:sSubPr>
                        <m:e>
                          <m:r>
                            <a:rPr lang="en-US" altLang="zh-CN" sz="1600" i="1">
                              <a:solidFill>
                                <a:schemeClr val="bg2">
                                  <a:lumMod val="10000"/>
                                </a:schemeClr>
                              </a:solidFill>
                              <a:latin typeface="Cambria Math" panose="02040503050406030204" pitchFamily="18" charset="0"/>
                              <a:ea typeface="微软雅黑" panose="020B0503020204020204" charset="-122"/>
                            </a:rPr>
                            <m:t>𝑢</m:t>
                          </m:r>
                        </m:e>
                        <m:sub>
                          <m:r>
                            <a:rPr lang="en-US" altLang="zh-CN" sz="1600" i="1">
                              <a:solidFill>
                                <a:schemeClr val="bg2">
                                  <a:lumMod val="10000"/>
                                </a:schemeClr>
                              </a:solidFill>
                              <a:latin typeface="Cambria Math" panose="02040503050406030204" pitchFamily="18" charset="0"/>
                              <a:ea typeface="微软雅黑" panose="020B0503020204020204" charset="-122"/>
                            </a:rPr>
                            <m:t>𝑖</m:t>
                          </m:r>
                        </m:sub>
                      </m:sSub>
                    </m:oMath>
                  </a14:m>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私钥和</a:t>
                  </a:r>
                  <a14:m>
                    <m:oMath xmlns:m="http://schemas.openxmlformats.org/officeDocument/2006/math">
                      <m:sSub>
                        <m:sSubPr>
                          <m:ctrlPr>
                            <a:rPr lang="en-US" altLang="zh-CN" sz="1600" i="1">
                              <a:solidFill>
                                <a:schemeClr val="bg2">
                                  <a:lumMod val="10000"/>
                                </a:schemeClr>
                              </a:solidFill>
                              <a:latin typeface="Cambria Math" panose="02040503050406030204" pitchFamily="18" charset="0"/>
                              <a:ea typeface="微软雅黑" panose="020B0503020204020204" charset="-122"/>
                            </a:rPr>
                          </m:ctrlPr>
                        </m:sSubPr>
                        <m:e>
                          <m:r>
                            <a:rPr lang="en-US" altLang="zh-CN" sz="1600" i="1">
                              <a:solidFill>
                                <a:schemeClr val="bg2">
                                  <a:lumMod val="10000"/>
                                </a:schemeClr>
                              </a:solidFill>
                              <a:latin typeface="Cambria Math" panose="02040503050406030204" pitchFamily="18" charset="0"/>
                              <a:ea typeface="微软雅黑" panose="020B0503020204020204" charset="-122"/>
                            </a:rPr>
                            <m:t>𝑢</m:t>
                          </m:r>
                        </m:e>
                        <m:sub>
                          <m:r>
                            <a:rPr lang="en-US" altLang="zh-CN" sz="1600" i="1">
                              <a:solidFill>
                                <a:schemeClr val="bg2">
                                  <a:lumMod val="10000"/>
                                </a:schemeClr>
                              </a:solidFill>
                              <a:latin typeface="Cambria Math" panose="02040503050406030204" pitchFamily="18" charset="0"/>
                              <a:ea typeface="微软雅黑" panose="020B0503020204020204" charset="-122"/>
                            </a:rPr>
                            <m:t>𝑗</m:t>
                          </m:r>
                        </m:sub>
                      </m:sSub>
                    </m:oMath>
                  </a14:m>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的公钥，并将</a:t>
                  </a:r>
                  <a14:m>
                    <m:oMath xmlns:m="http://schemas.openxmlformats.org/officeDocument/2006/math">
                      <m:sSub>
                        <m:sSubPr>
                          <m:ctrlPr>
                            <a:rPr lang="en-US" altLang="zh-CN" sz="1600" i="1">
                              <a:solidFill>
                                <a:schemeClr val="bg2">
                                  <a:lumMod val="10000"/>
                                </a:schemeClr>
                              </a:solidFill>
                              <a:latin typeface="Cambria Math" panose="02040503050406030204" pitchFamily="18" charset="0"/>
                              <a:ea typeface="微软雅黑" panose="020B0503020204020204" charset="-122"/>
                            </a:rPr>
                          </m:ctrlPr>
                        </m:sSubPr>
                        <m:e>
                          <m:r>
                            <a:rPr lang="en-US" altLang="zh-CN" sz="1600" i="1">
                              <a:solidFill>
                                <a:schemeClr val="bg2">
                                  <a:lumMod val="10000"/>
                                </a:schemeClr>
                              </a:solidFill>
                              <a:latin typeface="Cambria Math" panose="02040503050406030204" pitchFamily="18" charset="0"/>
                              <a:ea typeface="微软雅黑" panose="020B0503020204020204" charset="-122"/>
                            </a:rPr>
                            <m:t>𝑢</m:t>
                          </m:r>
                        </m:e>
                        <m:sub>
                          <m:r>
                            <a:rPr lang="en-US" altLang="zh-CN" sz="1600" i="1">
                              <a:solidFill>
                                <a:schemeClr val="bg2">
                                  <a:lumMod val="10000"/>
                                </a:schemeClr>
                              </a:solidFill>
                              <a:latin typeface="Cambria Math" panose="02040503050406030204" pitchFamily="18" charset="0"/>
                              <a:ea typeface="微软雅黑" panose="020B0503020204020204" charset="-122"/>
                            </a:rPr>
                            <m:t>𝑖</m:t>
                          </m:r>
                        </m:sub>
                      </m:sSub>
                    </m:oMath>
                  </a14:m>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的共享输出给</a:t>
                  </a:r>
                  <a14:m>
                    <m:oMath xmlns:m="http://schemas.openxmlformats.org/officeDocument/2006/math">
                      <m:sSub>
                        <m:sSubPr>
                          <m:ctrlPr>
                            <a:rPr lang="en-US" altLang="zh-CN" sz="1600" i="1">
                              <a:solidFill>
                                <a:schemeClr val="bg2">
                                  <a:lumMod val="10000"/>
                                </a:schemeClr>
                              </a:solidFill>
                              <a:latin typeface="Cambria Math" panose="02040503050406030204" pitchFamily="18" charset="0"/>
                              <a:ea typeface="微软雅黑" panose="020B0503020204020204" charset="-122"/>
                            </a:rPr>
                          </m:ctrlPr>
                        </m:sSubPr>
                        <m:e>
                          <m:r>
                            <a:rPr lang="en-US" altLang="zh-CN" sz="1600" i="1">
                              <a:solidFill>
                                <a:schemeClr val="bg2">
                                  <a:lumMod val="10000"/>
                                </a:schemeClr>
                              </a:solidFill>
                              <a:latin typeface="Cambria Math" panose="02040503050406030204" pitchFamily="18" charset="0"/>
                              <a:ea typeface="微软雅黑" panose="020B0503020204020204" charset="-122"/>
                            </a:rPr>
                            <m:t>𝑢</m:t>
                          </m:r>
                        </m:e>
                        <m:sub>
                          <m:r>
                            <a:rPr lang="en-US" altLang="zh-CN" sz="1600" i="1">
                              <a:solidFill>
                                <a:schemeClr val="bg2">
                                  <a:lumMod val="10000"/>
                                </a:schemeClr>
                              </a:solidFill>
                              <a:latin typeface="Cambria Math" panose="02040503050406030204" pitchFamily="18" charset="0"/>
                              <a:ea typeface="微软雅黑" panose="020B0503020204020204" charset="-122"/>
                            </a:rPr>
                            <m:t>𝑗</m:t>
                          </m:r>
                        </m:sub>
                      </m:sSub>
                      <m:r>
                        <a:rPr lang="en-US" altLang="zh-CN" sz="1600" i="1">
                          <a:solidFill>
                            <a:schemeClr val="bg2">
                              <a:lumMod val="10000"/>
                            </a:schemeClr>
                          </a:solidFill>
                          <a:latin typeface="Cambria Math" panose="02040503050406030204" pitchFamily="18" charset="0"/>
                          <a:ea typeface="微软雅黑" panose="020B0503020204020204" charset="-122"/>
                        </a:rPr>
                        <m:t> </m:t>
                      </m:r>
                    </m:oMath>
                  </a14:m>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a:t>
                  </a:r>
                  <a:endParaRPr lang="en-US" altLang="zh-CN"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endParaRPr>
                </a:p>
              </p:txBody>
            </p:sp>
          </mc:Choice>
          <mc:Fallback>
            <p:sp>
              <p:nvSpPr>
                <p:cNvPr id="85" name="PA-文本框 29"/>
                <p:cNvSpPr txBox="1">
                  <a:spLocks noRot="1" noChangeAspect="1" noMove="1" noResize="1" noEditPoints="1" noAdjustHandles="1" noChangeArrowheads="1" noChangeShapeType="1" noTextEdit="1"/>
                </p:cNvSpPr>
                <p:nvPr>
                  <p:custDataLst>
                    <p:tags r:id="rId14"/>
                  </p:custDataLst>
                </p:nvPr>
              </p:nvSpPr>
              <p:spPr>
                <a:xfrm>
                  <a:off x="2133003" y="1954049"/>
                  <a:ext cx="2640840" cy="289228"/>
                </a:xfrm>
                <a:prstGeom prst="rect">
                  <a:avLst/>
                </a:prstGeom>
                <a:blipFill rotWithShape="1">
                  <a:blip r:embed="rId15"/>
                </a:blipFill>
                <a:ln>
                  <a:noFill/>
                </a:ln>
              </p:spPr>
              <p:txBody>
                <a:bodyPr/>
                <a:lstStyle/>
                <a:p>
                  <a:r>
                    <a:rPr lang="zh-CN" altLang="en-US">
                      <a:noFill/>
                    </a:rPr>
                    <a:t> </a:t>
                  </a:r>
                </a:p>
              </p:txBody>
            </p:sp>
          </mc:Fallback>
        </mc:AlternateContent>
        <p:sp>
          <p:nvSpPr>
            <p:cNvPr id="86" name="PA-文本框 30"/>
            <p:cNvSpPr txBox="1"/>
            <p:nvPr>
              <p:custDataLst>
                <p:tags r:id="rId16"/>
              </p:custDataLst>
            </p:nvPr>
          </p:nvSpPr>
          <p:spPr>
            <a:xfrm>
              <a:off x="2133003" y="1585603"/>
              <a:ext cx="2506572" cy="261833"/>
            </a:xfrm>
            <a:prstGeom prst="rect">
              <a:avLst/>
            </a:prstGeom>
            <a:noFill/>
            <a:ln>
              <a:noFill/>
            </a:ln>
          </p:spPr>
          <p:txBody>
            <a:bodyPr wrap="square" lIns="0" tIns="0" rIns="0" bIns="0" rtlCol="0">
              <a:spAutoFit/>
            </a:bodyPr>
            <a:lstStyle/>
            <a:p>
              <a:r>
                <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rPr>
                <a:t>密钥共享</a:t>
              </a:r>
              <a:endPar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endParaRPr>
            </a:p>
          </p:txBody>
        </p:sp>
      </p:grpSp>
      <p:sp>
        <p:nvSpPr>
          <p:cNvPr id="53" name="灯片编号占位符 14"/>
          <p:cNvSpPr>
            <a:spLocks noGrp="1"/>
          </p:cNvSpPr>
          <p:nvPr>
            <p:ph type="sldNum" sz="quarter" idx="12"/>
          </p:nvPr>
        </p:nvSpPr>
        <p:spPr>
          <a:xfrm>
            <a:off x="8514232" y="5975833"/>
            <a:ext cx="2700000" cy="316800"/>
          </a:xfrm>
        </p:spPr>
        <p:txBody>
          <a:bodyPr>
            <a:normAutofit/>
          </a:bodyPr>
          <a:lstStyle/>
          <a:p>
            <a:fld id="{49AE70B2-8BF9-45C0-BB95-33D1B9D3A854}" type="slidenum">
              <a:rPr lang="zh-CN" altLang="en-US" sz="1400" smtClean="0">
                <a:solidFill>
                  <a:schemeClr val="tx1">
                    <a:lumMod val="95000"/>
                    <a:lumOff val="5000"/>
                  </a:schemeClr>
                </a:solidFill>
                <a:latin typeface="微软雅黑" panose="020B0503020204020204" charset="-122"/>
                <a:ea typeface="微软雅黑" panose="020B0503020204020204" charset="-122"/>
              </a:rPr>
            </a:fld>
            <a:endParaRPr lang="zh-CN" altLang="en-US" sz="1400" dirty="0">
              <a:solidFill>
                <a:schemeClr val="tx1">
                  <a:lumMod val="95000"/>
                  <a:lumOff val="5000"/>
                </a:schemeClr>
              </a:solidFill>
              <a:latin typeface="微软雅黑" panose="020B0503020204020204" charset="-122"/>
              <a:ea typeface="微软雅黑" panose="020B0503020204020204" charset="-122"/>
            </a:endParaRPr>
          </a:p>
        </p:txBody>
      </p:sp>
      <p:cxnSp>
        <p:nvCxnSpPr>
          <p:cNvPr id="5" name="直接连接符 4"/>
          <p:cNvCxnSpPr>
            <a:stCxn id="47" idx="4"/>
          </p:cNvCxnSpPr>
          <p:nvPr/>
        </p:nvCxnSpPr>
        <p:spPr>
          <a:xfrm>
            <a:off x="2765786" y="4678828"/>
            <a:ext cx="0" cy="540000"/>
          </a:xfrm>
          <a:prstGeom prst="line">
            <a:avLst/>
          </a:prstGeom>
          <a:ln w="15875">
            <a:solidFill>
              <a:srgbClr val="28326F"/>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4" idx="0"/>
          </p:cNvCxnSpPr>
          <p:nvPr/>
        </p:nvCxnSpPr>
        <p:spPr>
          <a:xfrm>
            <a:off x="2765786" y="1574264"/>
            <a:ext cx="0" cy="540000"/>
          </a:xfrm>
          <a:prstGeom prst="line">
            <a:avLst/>
          </a:prstGeom>
          <a:ln w="15875">
            <a:solidFill>
              <a:srgbClr val="28326F"/>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5218828"/>
            <a:ext cx="2765786" cy="0"/>
          </a:xfrm>
          <a:prstGeom prst="line">
            <a:avLst/>
          </a:prstGeom>
          <a:ln w="15875">
            <a:solidFill>
              <a:srgbClr val="28326F"/>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765786" y="1574264"/>
            <a:ext cx="9426214" cy="0"/>
          </a:xfrm>
          <a:prstGeom prst="line">
            <a:avLst/>
          </a:prstGeom>
          <a:ln w="15875">
            <a:solidFill>
              <a:srgbClr val="28326F"/>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组合 79"/>
          <p:cNvGrpSpPr/>
          <p:nvPr/>
        </p:nvGrpSpPr>
        <p:grpSpPr>
          <a:xfrm>
            <a:off x="3102311" y="2025794"/>
            <a:ext cx="5421335" cy="636378"/>
            <a:chOff x="2133003" y="1585603"/>
            <a:chExt cx="2689736" cy="636378"/>
          </a:xfrm>
        </p:grpSpPr>
        <mc:AlternateContent xmlns:mc="http://schemas.openxmlformats.org/markup-compatibility/2006">
          <mc:Choice xmlns:a14="http://schemas.microsoft.com/office/drawing/2010/main" Requires="a14">
            <p:sp>
              <p:nvSpPr>
                <p:cNvPr id="44" name="PA-文本框 29"/>
                <p:cNvSpPr txBox="1"/>
                <p:nvPr>
                  <p:custDataLst>
                    <p:tags r:id="rId1"/>
                  </p:custDataLst>
                </p:nvPr>
              </p:nvSpPr>
              <p:spPr>
                <a:xfrm>
                  <a:off x="2133003" y="1951522"/>
                  <a:ext cx="2689736" cy="270459"/>
                </a:xfrm>
                <a:prstGeom prst="rect">
                  <a:avLst/>
                </a:prstGeom>
                <a:noFill/>
                <a:ln>
                  <a:noFill/>
                </a:ln>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pPr defTabSz="1218565">
                    <a:lnSpc>
                      <a:spcPct val="120000"/>
                    </a:lnSpc>
                    <a:defRPr/>
                  </a:pP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输入加密的局部梯度</a:t>
                  </a:r>
                  <a14:m>
                    <m:oMath xmlns:m="http://schemas.openxmlformats.org/officeDocument/2006/math">
                      <m:acc>
                        <m:accPr>
                          <m:ctrlPr>
                            <a:rPr lang="zh-CN" altLang="en-US" sz="1600" i="1">
                              <a:latin typeface="Cambria Math" panose="02040503050406030204" pitchFamily="18" charset="0"/>
                            </a:rPr>
                          </m:ctrlPr>
                        </m:acc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𝑚</m:t>
                              </m:r>
                            </m:e>
                            <m:sub>
                              <m:r>
                                <a:rPr lang="zh-CN" altLang="en-US" sz="1600" i="1">
                                  <a:latin typeface="Cambria Math" panose="02040503050406030204" pitchFamily="18" charset="0"/>
                                </a:rPr>
                                <m:t>𝑖</m:t>
                              </m:r>
                            </m:sub>
                          </m:sSub>
                        </m:e>
                      </m:acc>
                      <m:r>
                        <a:rPr lang="zh-CN" altLang="en-US" sz="1600" i="1">
                          <a:latin typeface="Cambria Math" panose="02040503050406030204" pitchFamily="18" charset="0"/>
                        </a:rPr>
                        <m:t> </m:t>
                      </m:r>
                    </m:oMath>
                  </a14:m>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，输出总体参数</a:t>
                  </a:r>
                  <a14:m>
                    <m:oMath xmlns:m="http://schemas.openxmlformats.org/officeDocument/2006/math">
                      <m:r>
                        <a:rPr lang="en-US" altLang="zh-CN" sz="1600" i="1" dirty="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𝑚</m:t>
                      </m:r>
                    </m:oMath>
                  </a14:m>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a:t>
                  </a:r>
                  <a:endParaRPr lang="en-US" altLang="zh-CN"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endParaRPr>
                </a:p>
              </p:txBody>
            </p:sp>
          </mc:Choice>
          <mc:Fallback>
            <p:sp>
              <p:nvSpPr>
                <p:cNvPr id="44" name="PA-文本框 29"/>
                <p:cNvSpPr txBox="1">
                  <a:spLocks noRot="1" noChangeAspect="1" noMove="1" noResize="1" noEditPoints="1" noAdjustHandles="1" noChangeArrowheads="1" noChangeShapeType="1" noTextEdit="1"/>
                </p:cNvSpPr>
                <p:nvPr>
                  <p:custDataLst>
                    <p:tags r:id="rId2"/>
                  </p:custDataLst>
                </p:nvPr>
              </p:nvSpPr>
              <p:spPr>
                <a:xfrm>
                  <a:off x="2133003" y="1951522"/>
                  <a:ext cx="2689736" cy="270459"/>
                </a:xfrm>
                <a:prstGeom prst="rect">
                  <a:avLst/>
                </a:prstGeom>
                <a:blipFill rotWithShape="1">
                  <a:blip r:embed="rId3"/>
                </a:blipFill>
                <a:ln>
                  <a:noFill/>
                </a:ln>
              </p:spPr>
              <p:txBody>
                <a:bodyPr/>
                <a:lstStyle/>
                <a:p>
                  <a:r>
                    <a:rPr lang="zh-CN" altLang="en-US">
                      <a:noFill/>
                    </a:rPr>
                    <a:t> </a:t>
                  </a:r>
                </a:p>
              </p:txBody>
            </p:sp>
          </mc:Fallback>
        </mc:AlternateContent>
        <p:sp>
          <p:nvSpPr>
            <p:cNvPr id="45" name="PA-文本框 30"/>
            <p:cNvSpPr txBox="1"/>
            <p:nvPr>
              <p:custDataLst>
                <p:tags r:id="rId4"/>
              </p:custDataLst>
            </p:nvPr>
          </p:nvSpPr>
          <p:spPr>
            <a:xfrm>
              <a:off x="2133003" y="1585603"/>
              <a:ext cx="2506572" cy="276999"/>
            </a:xfrm>
            <a:prstGeom prst="rect">
              <a:avLst/>
            </a:prstGeom>
            <a:noFill/>
            <a:ln>
              <a:noFill/>
            </a:ln>
          </p:spPr>
          <p:txBody>
            <a:bodyPr wrap="square" lIns="0" tIns="0" rIns="0" bIns="0" rtlCol="0">
              <a:spAutoFit/>
            </a:bodyPr>
            <a:lstStyle/>
            <a:p>
              <a:r>
                <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rPr>
                <a:t>解除隐蔽</a:t>
              </a:r>
              <a:endPar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endParaRPr>
            </a:p>
          </p:txBody>
        </p:sp>
      </p:grpSp>
      <p:sp>
        <p:nvSpPr>
          <p:cNvPr id="4" name="PA-椭圆 3"/>
          <p:cNvSpPr/>
          <p:nvPr>
            <p:custDataLst>
              <p:tags r:id="rId5"/>
            </p:custDataLst>
          </p:nvPr>
        </p:nvSpPr>
        <p:spPr>
          <a:xfrm>
            <a:off x="2536054" y="2114264"/>
            <a:ext cx="459464" cy="459438"/>
          </a:xfrm>
          <a:prstGeom prst="ellipse">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charset="-122"/>
                <a:ea typeface="微软雅黑" panose="020B0503020204020204" charset="-122"/>
                <a:cs typeface="站酷快乐体2016修订版" panose="02010600030101010101" charset="-122"/>
              </a:rPr>
              <a:t>7</a:t>
            </a:r>
            <a:endParaRPr lang="zh-CN" altLang="en-US" sz="2000" b="1" dirty="0">
              <a:latin typeface="微软雅黑" panose="020B0503020204020204" charset="-122"/>
              <a:ea typeface="微软雅黑" panose="020B0503020204020204" charset="-122"/>
              <a:cs typeface="站酷快乐体2016修订版" panose="02010600030101010101" charset="-122"/>
            </a:endParaRPr>
          </a:p>
        </p:txBody>
      </p:sp>
      <p:sp>
        <p:nvSpPr>
          <p:cNvPr id="18" name="PA-椭圆 17"/>
          <p:cNvSpPr/>
          <p:nvPr>
            <p:custDataLst>
              <p:tags r:id="rId6"/>
            </p:custDataLst>
          </p:nvPr>
        </p:nvSpPr>
        <p:spPr>
          <a:xfrm>
            <a:off x="2536054" y="3166826"/>
            <a:ext cx="459464" cy="459439"/>
          </a:xfrm>
          <a:prstGeom prst="ellipse">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charset="-122"/>
                <a:ea typeface="微软雅黑" panose="020B0503020204020204" charset="-122"/>
                <a:cs typeface="站酷快乐体2016修订版" panose="02010600030101010101" charset="-122"/>
              </a:rPr>
              <a:t>8</a:t>
            </a:r>
            <a:endParaRPr lang="zh-CN" altLang="en-US" sz="2000" b="1" dirty="0">
              <a:latin typeface="微软雅黑" panose="020B0503020204020204" charset="-122"/>
              <a:ea typeface="微软雅黑" panose="020B0503020204020204" charset="-122"/>
              <a:cs typeface="站酷快乐体2016修订版" panose="02010600030101010101" charset="-122"/>
            </a:endParaRPr>
          </a:p>
        </p:txBody>
      </p:sp>
      <p:pic>
        <p:nvPicPr>
          <p:cNvPr id="37" name="图片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47089" y="565367"/>
            <a:ext cx="2474463" cy="589741"/>
          </a:xfrm>
          <a:prstGeom prst="rect">
            <a:avLst/>
          </a:prstGeom>
        </p:spPr>
      </p:pic>
      <p:grpSp>
        <p:nvGrpSpPr>
          <p:cNvPr id="40" name="组合 39"/>
          <p:cNvGrpSpPr/>
          <p:nvPr/>
        </p:nvGrpSpPr>
        <p:grpSpPr>
          <a:xfrm>
            <a:off x="869087" y="614767"/>
            <a:ext cx="1386070" cy="369332"/>
            <a:chOff x="453446" y="291496"/>
            <a:chExt cx="1386070" cy="369332"/>
          </a:xfrm>
        </p:grpSpPr>
        <p:sp>
          <p:nvSpPr>
            <p:cNvPr id="41" name="矩形 40"/>
            <p:cNvSpPr/>
            <p:nvPr/>
          </p:nvSpPr>
          <p:spPr>
            <a:xfrm>
              <a:off x="731520" y="291496"/>
              <a:ext cx="1107996" cy="369332"/>
            </a:xfrm>
            <a:prstGeom prst="rect">
              <a:avLst/>
            </a:prstGeom>
          </p:spPr>
          <p:txBody>
            <a:bodyPr wrap="none">
              <a:spAutoFit/>
            </a:bodyPr>
            <a:lstStyle/>
            <a:p>
              <a:pPr lvl="0"/>
              <a:r>
                <a:rPr lang="zh-CN" altLang="en-US" b="1" dirty="0">
                  <a:solidFill>
                    <a:srgbClr val="E7E6E6">
                      <a:lumMod val="25000"/>
                    </a:srgbClr>
                  </a:solidFill>
                  <a:latin typeface="微软雅黑" panose="020B0503020204020204" charset="-122"/>
                  <a:ea typeface="微软雅黑" panose="020B0503020204020204" charset="-122"/>
                  <a:cs typeface="+mn-ea"/>
                  <a:sym typeface="+mn-lt"/>
                </a:rPr>
                <a:t>实现步骤</a:t>
              </a:r>
              <a:endParaRPr lang="zh-CN" altLang="en-US" b="1" dirty="0">
                <a:solidFill>
                  <a:srgbClr val="E7E6E6">
                    <a:lumMod val="25000"/>
                  </a:srgbClr>
                </a:solidFill>
                <a:latin typeface="微软雅黑" panose="020B0503020204020204" charset="-122"/>
                <a:ea typeface="微软雅黑" panose="020B0503020204020204" charset="-122"/>
                <a:cs typeface="+mn-ea"/>
                <a:sym typeface="+mn-lt"/>
              </a:endParaRPr>
            </a:p>
          </p:txBody>
        </p:sp>
        <p:sp>
          <p:nvSpPr>
            <p:cNvPr id="43" name="任意多边形: 形状 42"/>
            <p:cNvSpPr/>
            <p:nvPr/>
          </p:nvSpPr>
          <p:spPr>
            <a:xfrm>
              <a:off x="453446" y="337772"/>
              <a:ext cx="255214" cy="246299"/>
            </a:xfrm>
            <a:custGeom>
              <a:avLst/>
              <a:gdLst>
                <a:gd name="connsiteX0" fmla="*/ 2834581 w 3322676"/>
                <a:gd name="connsiteY0" fmla="*/ 0 h 3206605"/>
                <a:gd name="connsiteX1" fmla="*/ 3023174 w 3322676"/>
                <a:gd name="connsiteY1" fmla="*/ 38895 h 3206605"/>
                <a:gd name="connsiteX2" fmla="*/ 3178386 w 3322676"/>
                <a:gd name="connsiteY2" fmla="*/ 144297 h 3206605"/>
                <a:gd name="connsiteX3" fmla="*/ 3289449 w 3322676"/>
                <a:gd name="connsiteY3" fmla="*/ 299580 h 3206605"/>
                <a:gd name="connsiteX4" fmla="*/ 3322676 w 3322676"/>
                <a:gd name="connsiteY4" fmla="*/ 488265 h 3206605"/>
                <a:gd name="connsiteX5" fmla="*/ 3289449 w 3322676"/>
                <a:gd name="connsiteY5" fmla="*/ 682443 h 3206605"/>
                <a:gd name="connsiteX6" fmla="*/ 3178386 w 3322676"/>
                <a:gd name="connsiteY6" fmla="*/ 843219 h 3206605"/>
                <a:gd name="connsiteX7" fmla="*/ 3023174 w 3322676"/>
                <a:gd name="connsiteY7" fmla="*/ 948621 h 3206605"/>
                <a:gd name="connsiteX8" fmla="*/ 2834581 w 3322676"/>
                <a:gd name="connsiteY8" fmla="*/ 987516 h 3206605"/>
                <a:gd name="connsiteX9" fmla="*/ 2701366 w 3322676"/>
                <a:gd name="connsiteY9" fmla="*/ 970889 h 3206605"/>
                <a:gd name="connsiteX10" fmla="*/ 2584919 w 3322676"/>
                <a:gd name="connsiteY10" fmla="*/ 915367 h 3206605"/>
                <a:gd name="connsiteX11" fmla="*/ 2485085 w 3322676"/>
                <a:gd name="connsiteY11" fmla="*/ 843219 h 3206605"/>
                <a:gd name="connsiteX12" fmla="*/ 2407402 w 3322676"/>
                <a:gd name="connsiteY12" fmla="*/ 743457 h 3206605"/>
                <a:gd name="connsiteX13" fmla="*/ 970806 w 3322676"/>
                <a:gd name="connsiteY13" fmla="*/ 1348110 h 3206605"/>
                <a:gd name="connsiteX14" fmla="*/ 981882 w 3322676"/>
                <a:gd name="connsiteY14" fmla="*/ 1409125 h 3206605"/>
                <a:gd name="connsiteX15" fmla="*/ 981882 w 3322676"/>
                <a:gd name="connsiteY15" fmla="*/ 1481274 h 3206605"/>
                <a:gd name="connsiteX16" fmla="*/ 981882 w 3322676"/>
                <a:gd name="connsiteY16" fmla="*/ 1542288 h 3206605"/>
                <a:gd name="connsiteX17" fmla="*/ 970806 w 3322676"/>
                <a:gd name="connsiteY17" fmla="*/ 1603303 h 3206605"/>
                <a:gd name="connsiteX18" fmla="*/ 948501 w 3322676"/>
                <a:gd name="connsiteY18" fmla="*/ 1658824 h 3206605"/>
                <a:gd name="connsiteX19" fmla="*/ 926350 w 3322676"/>
                <a:gd name="connsiteY19" fmla="*/ 1719839 h 3206605"/>
                <a:gd name="connsiteX20" fmla="*/ 1852699 w 3322676"/>
                <a:gd name="connsiteY20" fmla="*/ 2380014 h 3206605"/>
                <a:gd name="connsiteX21" fmla="*/ 1924844 w 3322676"/>
                <a:gd name="connsiteY21" fmla="*/ 2313358 h 3206605"/>
                <a:gd name="connsiteX22" fmla="*/ 2013603 w 3322676"/>
                <a:gd name="connsiteY22" fmla="*/ 2257984 h 3206605"/>
                <a:gd name="connsiteX23" fmla="*/ 2107899 w 3322676"/>
                <a:gd name="connsiteY23" fmla="*/ 2224582 h 3206605"/>
                <a:gd name="connsiteX24" fmla="*/ 2218809 w 3322676"/>
                <a:gd name="connsiteY24" fmla="*/ 2213597 h 3206605"/>
                <a:gd name="connsiteX25" fmla="*/ 2407402 w 3322676"/>
                <a:gd name="connsiteY25" fmla="*/ 2257984 h 3206605"/>
                <a:gd name="connsiteX26" fmla="*/ 2562768 w 3322676"/>
                <a:gd name="connsiteY26" fmla="*/ 2363387 h 3206605"/>
                <a:gd name="connsiteX27" fmla="*/ 2668140 w 3322676"/>
                <a:gd name="connsiteY27" fmla="*/ 2518670 h 3206605"/>
                <a:gd name="connsiteX28" fmla="*/ 2706904 w 3322676"/>
                <a:gd name="connsiteY28" fmla="*/ 2712847 h 3206605"/>
                <a:gd name="connsiteX29" fmla="*/ 2668140 w 3322676"/>
                <a:gd name="connsiteY29" fmla="*/ 2907025 h 3206605"/>
                <a:gd name="connsiteX30" fmla="*/ 2562768 w 3322676"/>
                <a:gd name="connsiteY30" fmla="*/ 3062308 h 3206605"/>
                <a:gd name="connsiteX31" fmla="*/ 2407402 w 3322676"/>
                <a:gd name="connsiteY31" fmla="*/ 3167710 h 3206605"/>
                <a:gd name="connsiteX32" fmla="*/ 2218809 w 3322676"/>
                <a:gd name="connsiteY32" fmla="*/ 3206605 h 3206605"/>
                <a:gd name="connsiteX33" fmla="*/ 2024679 w 3322676"/>
                <a:gd name="connsiteY33" fmla="*/ 3167710 h 3206605"/>
                <a:gd name="connsiteX34" fmla="*/ 1869313 w 3322676"/>
                <a:gd name="connsiteY34" fmla="*/ 3062308 h 3206605"/>
                <a:gd name="connsiteX35" fmla="*/ 1763941 w 3322676"/>
                <a:gd name="connsiteY35" fmla="*/ 2907025 h 3206605"/>
                <a:gd name="connsiteX36" fmla="*/ 1725176 w 3322676"/>
                <a:gd name="connsiteY36" fmla="*/ 2712847 h 3206605"/>
                <a:gd name="connsiteX37" fmla="*/ 1730714 w 3322676"/>
                <a:gd name="connsiteY37" fmla="*/ 2651833 h 3206605"/>
                <a:gd name="connsiteX38" fmla="*/ 1741790 w 3322676"/>
                <a:gd name="connsiteY38" fmla="*/ 2590818 h 3206605"/>
                <a:gd name="connsiteX39" fmla="*/ 1758403 w 3322676"/>
                <a:gd name="connsiteY39" fmla="*/ 2535296 h 3206605"/>
                <a:gd name="connsiteX40" fmla="*/ 1780554 w 3322676"/>
                <a:gd name="connsiteY40" fmla="*/ 2485416 h 3206605"/>
                <a:gd name="connsiteX41" fmla="*/ 854205 w 3322676"/>
                <a:gd name="connsiteY41" fmla="*/ 1814107 h 3206605"/>
                <a:gd name="connsiteX42" fmla="*/ 776522 w 3322676"/>
                <a:gd name="connsiteY42" fmla="*/ 1875122 h 3206605"/>
                <a:gd name="connsiteX43" fmla="*/ 693455 w 3322676"/>
                <a:gd name="connsiteY43" fmla="*/ 1925002 h 3206605"/>
                <a:gd name="connsiteX44" fmla="*/ 593467 w 3322676"/>
                <a:gd name="connsiteY44" fmla="*/ 1958405 h 3206605"/>
                <a:gd name="connsiteX45" fmla="*/ 493633 w 3322676"/>
                <a:gd name="connsiteY45" fmla="*/ 1969390 h 3206605"/>
                <a:gd name="connsiteX46" fmla="*/ 299502 w 3322676"/>
                <a:gd name="connsiteY46" fmla="*/ 1930644 h 3206605"/>
                <a:gd name="connsiteX47" fmla="*/ 144290 w 3322676"/>
                <a:gd name="connsiteY47" fmla="*/ 1825241 h 3206605"/>
                <a:gd name="connsiteX48" fmla="*/ 38765 w 3322676"/>
                <a:gd name="connsiteY48" fmla="*/ 1669810 h 3206605"/>
                <a:gd name="connsiteX49" fmla="*/ 0 w 3322676"/>
                <a:gd name="connsiteY49" fmla="*/ 1481274 h 3206605"/>
                <a:gd name="connsiteX50" fmla="*/ 38765 w 3322676"/>
                <a:gd name="connsiteY50" fmla="*/ 1287096 h 3206605"/>
                <a:gd name="connsiteX51" fmla="*/ 144290 w 3322676"/>
                <a:gd name="connsiteY51" fmla="*/ 1131813 h 3206605"/>
                <a:gd name="connsiteX52" fmla="*/ 299502 w 3322676"/>
                <a:gd name="connsiteY52" fmla="*/ 1026262 h 3206605"/>
                <a:gd name="connsiteX53" fmla="*/ 493633 w 3322676"/>
                <a:gd name="connsiteY53" fmla="*/ 987516 h 3206605"/>
                <a:gd name="connsiteX54" fmla="*/ 621310 w 3322676"/>
                <a:gd name="connsiteY54" fmla="*/ 1004143 h 3206605"/>
                <a:gd name="connsiteX55" fmla="*/ 743295 w 3322676"/>
                <a:gd name="connsiteY55" fmla="*/ 1054023 h 3206605"/>
                <a:gd name="connsiteX56" fmla="*/ 843129 w 3322676"/>
                <a:gd name="connsiteY56" fmla="*/ 1131813 h 3206605"/>
                <a:gd name="connsiteX57" fmla="*/ 920812 w 3322676"/>
                <a:gd name="connsiteY57" fmla="*/ 1231574 h 3206605"/>
                <a:gd name="connsiteX58" fmla="*/ 2363099 w 3322676"/>
                <a:gd name="connsiteY58" fmla="*/ 626921 h 3206605"/>
                <a:gd name="connsiteX59" fmla="*/ 2346332 w 3322676"/>
                <a:gd name="connsiteY59" fmla="*/ 560265 h 3206605"/>
                <a:gd name="connsiteX60" fmla="*/ 2340794 w 3322676"/>
                <a:gd name="connsiteY60" fmla="*/ 488265 h 3206605"/>
                <a:gd name="connsiteX61" fmla="*/ 2379713 w 3322676"/>
                <a:gd name="connsiteY61" fmla="*/ 299580 h 3206605"/>
                <a:gd name="connsiteX62" fmla="*/ 2485085 w 3322676"/>
                <a:gd name="connsiteY62" fmla="*/ 144297 h 3206605"/>
                <a:gd name="connsiteX63" fmla="*/ 2640451 w 3322676"/>
                <a:gd name="connsiteY63" fmla="*/ 38895 h 3206605"/>
                <a:gd name="connsiteX64" fmla="*/ 2834581 w 3322676"/>
                <a:gd name="connsiteY64" fmla="*/ 0 h 32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22676" h="3206605">
                  <a:moveTo>
                    <a:pt x="2834581" y="0"/>
                  </a:moveTo>
                  <a:cubicBezTo>
                    <a:pt x="2901035" y="0"/>
                    <a:pt x="2962104" y="11134"/>
                    <a:pt x="3023174" y="38895"/>
                  </a:cubicBezTo>
                  <a:cubicBezTo>
                    <a:pt x="3084090" y="66508"/>
                    <a:pt x="3134083" y="99910"/>
                    <a:pt x="3178386" y="144297"/>
                  </a:cubicBezTo>
                  <a:cubicBezTo>
                    <a:pt x="3228380" y="188685"/>
                    <a:pt x="3261607" y="238566"/>
                    <a:pt x="3289449" y="299580"/>
                  </a:cubicBezTo>
                  <a:cubicBezTo>
                    <a:pt x="3311601" y="360595"/>
                    <a:pt x="3322676" y="421609"/>
                    <a:pt x="3322676" y="488265"/>
                  </a:cubicBezTo>
                  <a:cubicBezTo>
                    <a:pt x="3322676" y="560265"/>
                    <a:pt x="3311601" y="626921"/>
                    <a:pt x="3289449" y="682443"/>
                  </a:cubicBezTo>
                  <a:cubicBezTo>
                    <a:pt x="3261607" y="743457"/>
                    <a:pt x="3228380" y="793338"/>
                    <a:pt x="3178386" y="843219"/>
                  </a:cubicBezTo>
                  <a:cubicBezTo>
                    <a:pt x="3134083" y="887606"/>
                    <a:pt x="3084090" y="920860"/>
                    <a:pt x="3023174" y="948621"/>
                  </a:cubicBezTo>
                  <a:cubicBezTo>
                    <a:pt x="2962104" y="976382"/>
                    <a:pt x="2901035" y="987516"/>
                    <a:pt x="2834581" y="987516"/>
                  </a:cubicBezTo>
                  <a:cubicBezTo>
                    <a:pt x="2790125" y="987516"/>
                    <a:pt x="2745823" y="982023"/>
                    <a:pt x="2701366" y="970889"/>
                  </a:cubicBezTo>
                  <a:cubicBezTo>
                    <a:pt x="2657064" y="959755"/>
                    <a:pt x="2618146" y="937635"/>
                    <a:pt x="2584919" y="915367"/>
                  </a:cubicBezTo>
                  <a:cubicBezTo>
                    <a:pt x="2546154" y="898740"/>
                    <a:pt x="2512774" y="870979"/>
                    <a:pt x="2485085" y="843219"/>
                  </a:cubicBezTo>
                  <a:cubicBezTo>
                    <a:pt x="2457396" y="815458"/>
                    <a:pt x="2429553" y="782204"/>
                    <a:pt x="2407402" y="743457"/>
                  </a:cubicBezTo>
                  <a:cubicBezTo>
                    <a:pt x="970806" y="1348110"/>
                    <a:pt x="970806" y="1348110"/>
                    <a:pt x="970806" y="1348110"/>
                  </a:cubicBezTo>
                  <a:cubicBezTo>
                    <a:pt x="976344" y="1370230"/>
                    <a:pt x="976344" y="1387005"/>
                    <a:pt x="981882" y="1409125"/>
                  </a:cubicBezTo>
                  <a:cubicBezTo>
                    <a:pt x="981882" y="1431393"/>
                    <a:pt x="981882" y="1453513"/>
                    <a:pt x="981882" y="1481274"/>
                  </a:cubicBezTo>
                  <a:cubicBezTo>
                    <a:pt x="981882" y="1497900"/>
                    <a:pt x="981882" y="1520020"/>
                    <a:pt x="981882" y="1542288"/>
                  </a:cubicBezTo>
                  <a:cubicBezTo>
                    <a:pt x="976344" y="1564408"/>
                    <a:pt x="976344" y="1581183"/>
                    <a:pt x="970806" y="1603303"/>
                  </a:cubicBezTo>
                  <a:cubicBezTo>
                    <a:pt x="965114" y="1619929"/>
                    <a:pt x="959577" y="1642197"/>
                    <a:pt x="948501" y="1658824"/>
                  </a:cubicBezTo>
                  <a:cubicBezTo>
                    <a:pt x="942963" y="1680944"/>
                    <a:pt x="937425" y="1697571"/>
                    <a:pt x="926350" y="1719839"/>
                  </a:cubicBezTo>
                  <a:cubicBezTo>
                    <a:pt x="1852699" y="2380014"/>
                    <a:pt x="1852699" y="2380014"/>
                    <a:pt x="1852699" y="2380014"/>
                  </a:cubicBezTo>
                  <a:cubicBezTo>
                    <a:pt x="1874851" y="2357746"/>
                    <a:pt x="1897156" y="2335626"/>
                    <a:pt x="1924844" y="2313358"/>
                  </a:cubicBezTo>
                  <a:cubicBezTo>
                    <a:pt x="1952533" y="2291238"/>
                    <a:pt x="1980222" y="2274611"/>
                    <a:pt x="2013603" y="2257984"/>
                  </a:cubicBezTo>
                  <a:cubicBezTo>
                    <a:pt x="2046830" y="2246850"/>
                    <a:pt x="2074519" y="2235716"/>
                    <a:pt x="2107899" y="2224582"/>
                  </a:cubicBezTo>
                  <a:cubicBezTo>
                    <a:pt x="2141126" y="2219090"/>
                    <a:pt x="2180045" y="2213597"/>
                    <a:pt x="2218809" y="2213597"/>
                  </a:cubicBezTo>
                  <a:cubicBezTo>
                    <a:pt x="2285416" y="2213597"/>
                    <a:pt x="2351870" y="2230224"/>
                    <a:pt x="2407402" y="2257984"/>
                  </a:cubicBezTo>
                  <a:cubicBezTo>
                    <a:pt x="2468472" y="2280104"/>
                    <a:pt x="2523849" y="2318999"/>
                    <a:pt x="2562768" y="2363387"/>
                  </a:cubicBezTo>
                  <a:cubicBezTo>
                    <a:pt x="2607070" y="2407774"/>
                    <a:pt x="2645989" y="2463148"/>
                    <a:pt x="2668140" y="2518670"/>
                  </a:cubicBezTo>
                  <a:cubicBezTo>
                    <a:pt x="2695829" y="2579684"/>
                    <a:pt x="2706904" y="2640699"/>
                    <a:pt x="2706904" y="2712847"/>
                  </a:cubicBezTo>
                  <a:cubicBezTo>
                    <a:pt x="2706904" y="2779355"/>
                    <a:pt x="2695829" y="2846011"/>
                    <a:pt x="2668140" y="2907025"/>
                  </a:cubicBezTo>
                  <a:cubicBezTo>
                    <a:pt x="2645989" y="2968040"/>
                    <a:pt x="2607070" y="3017920"/>
                    <a:pt x="2562768" y="3062308"/>
                  </a:cubicBezTo>
                  <a:cubicBezTo>
                    <a:pt x="2523849" y="3106696"/>
                    <a:pt x="2468472" y="3140098"/>
                    <a:pt x="2407402" y="3167710"/>
                  </a:cubicBezTo>
                  <a:cubicBezTo>
                    <a:pt x="2351870" y="3189978"/>
                    <a:pt x="2285416" y="3206605"/>
                    <a:pt x="2218809" y="3206605"/>
                  </a:cubicBezTo>
                  <a:cubicBezTo>
                    <a:pt x="2152202" y="3206605"/>
                    <a:pt x="2085748" y="3189978"/>
                    <a:pt x="2024679" y="3167710"/>
                  </a:cubicBezTo>
                  <a:cubicBezTo>
                    <a:pt x="1969147" y="3140098"/>
                    <a:pt x="1913769" y="3106696"/>
                    <a:pt x="1869313" y="3062308"/>
                  </a:cubicBezTo>
                  <a:cubicBezTo>
                    <a:pt x="1825010" y="3017920"/>
                    <a:pt x="1786092" y="2968040"/>
                    <a:pt x="1763941" y="2907025"/>
                  </a:cubicBezTo>
                  <a:cubicBezTo>
                    <a:pt x="1741790" y="2846011"/>
                    <a:pt x="1725176" y="2779355"/>
                    <a:pt x="1725176" y="2712847"/>
                  </a:cubicBezTo>
                  <a:cubicBezTo>
                    <a:pt x="1725176" y="2690728"/>
                    <a:pt x="1730714" y="2668460"/>
                    <a:pt x="1730714" y="2651833"/>
                  </a:cubicBezTo>
                  <a:cubicBezTo>
                    <a:pt x="1730714" y="2629565"/>
                    <a:pt x="1736252" y="2612938"/>
                    <a:pt x="1741790" y="2590818"/>
                  </a:cubicBezTo>
                  <a:cubicBezTo>
                    <a:pt x="1747327" y="2574191"/>
                    <a:pt x="1752865" y="2551923"/>
                    <a:pt x="1758403" y="2535296"/>
                  </a:cubicBezTo>
                  <a:cubicBezTo>
                    <a:pt x="1769479" y="2513177"/>
                    <a:pt x="1775016" y="2496550"/>
                    <a:pt x="1780554" y="2485416"/>
                  </a:cubicBezTo>
                  <a:cubicBezTo>
                    <a:pt x="854205" y="1814107"/>
                    <a:pt x="854205" y="1814107"/>
                    <a:pt x="854205" y="1814107"/>
                  </a:cubicBezTo>
                  <a:cubicBezTo>
                    <a:pt x="826516" y="1836375"/>
                    <a:pt x="804365" y="1858495"/>
                    <a:pt x="776522" y="1875122"/>
                  </a:cubicBezTo>
                  <a:cubicBezTo>
                    <a:pt x="748833" y="1897390"/>
                    <a:pt x="721144" y="1914017"/>
                    <a:pt x="693455" y="1925002"/>
                  </a:cubicBezTo>
                  <a:cubicBezTo>
                    <a:pt x="660074" y="1941778"/>
                    <a:pt x="626847" y="1952763"/>
                    <a:pt x="593467" y="1958405"/>
                  </a:cubicBezTo>
                  <a:cubicBezTo>
                    <a:pt x="560240" y="1969390"/>
                    <a:pt x="527013" y="1969390"/>
                    <a:pt x="493633" y="1969390"/>
                  </a:cubicBezTo>
                  <a:cubicBezTo>
                    <a:pt x="427179" y="1969390"/>
                    <a:pt x="360572" y="1958405"/>
                    <a:pt x="299502" y="1930644"/>
                  </a:cubicBezTo>
                  <a:cubicBezTo>
                    <a:pt x="238587" y="1902883"/>
                    <a:pt x="188593" y="1869629"/>
                    <a:pt x="144290" y="1825241"/>
                  </a:cubicBezTo>
                  <a:cubicBezTo>
                    <a:pt x="99834" y="1780853"/>
                    <a:pt x="61070" y="1730973"/>
                    <a:pt x="38765" y="1669810"/>
                  </a:cubicBezTo>
                  <a:cubicBezTo>
                    <a:pt x="11076" y="1608795"/>
                    <a:pt x="0" y="1547781"/>
                    <a:pt x="0" y="1481274"/>
                  </a:cubicBezTo>
                  <a:cubicBezTo>
                    <a:pt x="0" y="1414618"/>
                    <a:pt x="11076" y="1348110"/>
                    <a:pt x="38765" y="1287096"/>
                  </a:cubicBezTo>
                  <a:cubicBezTo>
                    <a:pt x="61070" y="1226081"/>
                    <a:pt x="99834" y="1176052"/>
                    <a:pt x="144290" y="1131813"/>
                  </a:cubicBezTo>
                  <a:cubicBezTo>
                    <a:pt x="188593" y="1081784"/>
                    <a:pt x="238587" y="1048530"/>
                    <a:pt x="299502" y="1026262"/>
                  </a:cubicBezTo>
                  <a:cubicBezTo>
                    <a:pt x="360572" y="998650"/>
                    <a:pt x="427179" y="987516"/>
                    <a:pt x="493633" y="987516"/>
                  </a:cubicBezTo>
                  <a:cubicBezTo>
                    <a:pt x="538089" y="987516"/>
                    <a:pt x="576854" y="993009"/>
                    <a:pt x="621310" y="1004143"/>
                  </a:cubicBezTo>
                  <a:cubicBezTo>
                    <a:pt x="665612" y="1020769"/>
                    <a:pt x="704530" y="1031903"/>
                    <a:pt x="743295" y="1054023"/>
                  </a:cubicBezTo>
                  <a:cubicBezTo>
                    <a:pt x="776522" y="1076291"/>
                    <a:pt x="809902" y="1104052"/>
                    <a:pt x="843129" y="1131813"/>
                  </a:cubicBezTo>
                  <a:cubicBezTo>
                    <a:pt x="876356" y="1159425"/>
                    <a:pt x="898661" y="1192828"/>
                    <a:pt x="920812" y="1231574"/>
                  </a:cubicBezTo>
                  <a:cubicBezTo>
                    <a:pt x="2363099" y="626921"/>
                    <a:pt x="2363099" y="626921"/>
                    <a:pt x="2363099" y="626921"/>
                  </a:cubicBezTo>
                  <a:cubicBezTo>
                    <a:pt x="2351870" y="610294"/>
                    <a:pt x="2346332" y="588026"/>
                    <a:pt x="2346332" y="560265"/>
                  </a:cubicBezTo>
                  <a:cubicBezTo>
                    <a:pt x="2340794" y="538146"/>
                    <a:pt x="2340794" y="515878"/>
                    <a:pt x="2340794" y="488265"/>
                  </a:cubicBezTo>
                  <a:cubicBezTo>
                    <a:pt x="2340794" y="421609"/>
                    <a:pt x="2351870" y="360595"/>
                    <a:pt x="2379713" y="299580"/>
                  </a:cubicBezTo>
                  <a:cubicBezTo>
                    <a:pt x="2407402" y="238566"/>
                    <a:pt x="2440629" y="188685"/>
                    <a:pt x="2485085" y="144297"/>
                  </a:cubicBezTo>
                  <a:cubicBezTo>
                    <a:pt x="2529387" y="99910"/>
                    <a:pt x="2579381" y="66508"/>
                    <a:pt x="2640451" y="38895"/>
                  </a:cubicBezTo>
                  <a:cubicBezTo>
                    <a:pt x="2701366" y="11134"/>
                    <a:pt x="2762436" y="0"/>
                    <a:pt x="2834581" y="0"/>
                  </a:cubicBezTo>
                  <a:close/>
                </a:path>
              </a:pathLst>
            </a:custGeom>
            <a:solidFill>
              <a:srgbClr val="297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PA-椭圆 33"/>
          <p:cNvSpPr/>
          <p:nvPr>
            <p:custDataLst>
              <p:tags r:id="rId8"/>
            </p:custDataLst>
          </p:nvPr>
        </p:nvSpPr>
        <p:spPr>
          <a:xfrm>
            <a:off x="2536054" y="4219389"/>
            <a:ext cx="459464" cy="459439"/>
          </a:xfrm>
          <a:prstGeom prst="ellipse">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charset="-122"/>
                <a:ea typeface="微软雅黑" panose="020B0503020204020204" charset="-122"/>
                <a:cs typeface="站酷快乐体2016修订版" panose="02010600030101010101" charset="-122"/>
              </a:rPr>
              <a:t>9</a:t>
            </a:r>
            <a:endParaRPr lang="zh-CN" altLang="en-US" sz="2000" b="1" dirty="0">
              <a:latin typeface="微软雅黑" panose="020B0503020204020204" charset="-122"/>
              <a:ea typeface="微软雅黑" panose="020B0503020204020204" charset="-122"/>
              <a:cs typeface="站酷快乐体2016修订版" panose="02010600030101010101" charset="-122"/>
            </a:endParaRPr>
          </a:p>
        </p:txBody>
      </p:sp>
      <p:cxnSp>
        <p:nvCxnSpPr>
          <p:cNvPr id="28" name="直接连接符 27"/>
          <p:cNvCxnSpPr>
            <a:stCxn id="4" idx="4"/>
            <a:endCxn id="18" idx="0"/>
          </p:cNvCxnSpPr>
          <p:nvPr/>
        </p:nvCxnSpPr>
        <p:spPr>
          <a:xfrm>
            <a:off x="2765786" y="2573702"/>
            <a:ext cx="0" cy="593124"/>
          </a:xfrm>
          <a:prstGeom prst="line">
            <a:avLst/>
          </a:prstGeom>
          <a:ln w="15875" cmpd="sng">
            <a:solidFill>
              <a:srgbClr val="28326F"/>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8" idx="4"/>
            <a:endCxn id="47" idx="0"/>
          </p:cNvCxnSpPr>
          <p:nvPr/>
        </p:nvCxnSpPr>
        <p:spPr>
          <a:xfrm>
            <a:off x="2765786" y="3626265"/>
            <a:ext cx="0" cy="593124"/>
          </a:xfrm>
          <a:prstGeom prst="line">
            <a:avLst/>
          </a:prstGeom>
          <a:ln w="15875" cmpd="sng">
            <a:solidFill>
              <a:srgbClr val="28326F"/>
            </a:solidFill>
            <a:prstDash val="dash"/>
          </a:ln>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3102311" y="3078356"/>
            <a:ext cx="5421326" cy="636378"/>
            <a:chOff x="2133003" y="1585603"/>
            <a:chExt cx="2653983" cy="636378"/>
          </a:xfrm>
        </p:grpSpPr>
        <mc:AlternateContent xmlns:mc="http://schemas.openxmlformats.org/markup-compatibility/2006">
          <mc:Choice xmlns:a14="http://schemas.microsoft.com/office/drawing/2010/main" Requires="a14">
            <p:sp>
              <p:nvSpPr>
                <p:cNvPr id="82" name="PA-文本框 29"/>
                <p:cNvSpPr txBox="1"/>
                <p:nvPr>
                  <p:custDataLst>
                    <p:tags r:id="rId9"/>
                  </p:custDataLst>
                </p:nvPr>
              </p:nvSpPr>
              <p:spPr>
                <a:xfrm>
                  <a:off x="2133003" y="1951522"/>
                  <a:ext cx="2653983" cy="270459"/>
                </a:xfrm>
                <a:prstGeom prst="rect">
                  <a:avLst/>
                </a:prstGeom>
                <a:noFill/>
                <a:ln>
                  <a:noFill/>
                </a:ln>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pPr defTabSz="1218565">
                    <a:lnSpc>
                      <a:spcPct val="120000"/>
                    </a:lnSpc>
                    <a:defRPr/>
                  </a:pP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输入加密的局部梯度</a:t>
                  </a:r>
                  <a14:m>
                    <m:oMath xmlns:m="http://schemas.openxmlformats.org/officeDocument/2006/math">
                      <m:acc>
                        <m:accPr>
                          <m:ctrlPr>
                            <a:rPr lang="zh-CN" altLang="en-US" sz="1600" i="1">
                              <a:latin typeface="Cambria Math" panose="02040503050406030204" pitchFamily="18" charset="0"/>
                            </a:rPr>
                          </m:ctrlPr>
                        </m:acc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𝑚</m:t>
                              </m:r>
                            </m:e>
                            <m:sub>
                              <m:r>
                                <a:rPr lang="zh-CN" altLang="en-US" sz="1600" i="1">
                                  <a:latin typeface="Cambria Math" panose="02040503050406030204" pitchFamily="18" charset="0"/>
                                </a:rPr>
                                <m:t>𝑖</m:t>
                              </m:r>
                            </m:sub>
                          </m:sSub>
                        </m:e>
                      </m:acc>
                    </m:oMath>
                  </a14:m>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和相应标签</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𝜎</m:t>
                          </m:r>
                        </m:e>
                        <m:sub>
                          <m:r>
                            <a:rPr lang="zh-CN" altLang="en-US" sz="1600" i="1">
                              <a:latin typeface="Cambria Math" panose="02040503050406030204" pitchFamily="18" charset="0"/>
                            </a:rPr>
                            <m:t>𝑖</m:t>
                          </m:r>
                        </m:sub>
                      </m:sSub>
                      <m:r>
                        <a:rPr lang="zh-CN" altLang="en-US" sz="1600" i="1">
                          <a:latin typeface="Cambria Math" panose="02040503050406030204" pitchFamily="18" charset="0"/>
                        </a:rPr>
                        <m:t> </m:t>
                      </m:r>
                    </m:oMath>
                  </a14:m>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，输出验证信息</a:t>
                  </a:r>
                  <a14:m>
                    <m:oMath xmlns:m="http://schemas.openxmlformats.org/officeDocument/2006/math">
                      <m:r>
                        <a:rPr lang="zh-CN" altLang="en-US" sz="1600" i="1">
                          <a:latin typeface="Cambria Math" panose="02040503050406030204" pitchFamily="18" charset="0"/>
                        </a:rPr>
                        <m:t>𝜎</m:t>
                      </m:r>
                    </m:oMath>
                  </a14:m>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a:t>
                  </a:r>
                  <a:endParaRPr lang="en-US" altLang="zh-CN"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endParaRPr>
                </a:p>
              </p:txBody>
            </p:sp>
          </mc:Choice>
          <mc:Fallback>
            <p:sp>
              <p:nvSpPr>
                <p:cNvPr id="82" name="PA-文本框 29"/>
                <p:cNvSpPr txBox="1">
                  <a:spLocks noRot="1" noChangeAspect="1" noMove="1" noResize="1" noEditPoints="1" noAdjustHandles="1" noChangeArrowheads="1" noChangeShapeType="1" noTextEdit="1"/>
                </p:cNvSpPr>
                <p:nvPr>
                  <p:custDataLst>
                    <p:tags r:id="rId10"/>
                  </p:custDataLst>
                </p:nvPr>
              </p:nvSpPr>
              <p:spPr>
                <a:xfrm>
                  <a:off x="2133003" y="1951522"/>
                  <a:ext cx="2653983" cy="270459"/>
                </a:xfrm>
                <a:prstGeom prst="rect">
                  <a:avLst/>
                </a:prstGeom>
                <a:blipFill rotWithShape="1">
                  <a:blip r:embed="rId11"/>
                </a:blipFill>
                <a:ln>
                  <a:noFill/>
                </a:ln>
              </p:spPr>
              <p:txBody>
                <a:bodyPr/>
                <a:lstStyle/>
                <a:p>
                  <a:r>
                    <a:rPr lang="zh-CN" altLang="en-US">
                      <a:noFill/>
                    </a:rPr>
                    <a:t> </a:t>
                  </a:r>
                </a:p>
              </p:txBody>
            </p:sp>
          </mc:Fallback>
        </mc:AlternateContent>
        <p:sp>
          <p:nvSpPr>
            <p:cNvPr id="83" name="PA-文本框 30"/>
            <p:cNvSpPr txBox="1"/>
            <p:nvPr>
              <p:custDataLst>
                <p:tags r:id="rId12"/>
              </p:custDataLst>
            </p:nvPr>
          </p:nvSpPr>
          <p:spPr>
            <a:xfrm>
              <a:off x="2133003" y="1585603"/>
              <a:ext cx="2506572" cy="276999"/>
            </a:xfrm>
            <a:prstGeom prst="rect">
              <a:avLst/>
            </a:prstGeom>
            <a:noFill/>
            <a:ln>
              <a:noFill/>
            </a:ln>
          </p:spPr>
          <p:txBody>
            <a:bodyPr wrap="square" lIns="0" tIns="0" rIns="0" bIns="0" rtlCol="0">
              <a:spAutoFit/>
            </a:bodyPr>
            <a:lstStyle/>
            <a:p>
              <a:r>
                <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rPr>
                <a:t>证明生成</a:t>
              </a:r>
              <a:endPar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endParaRPr>
            </a:p>
          </p:txBody>
        </p:sp>
      </p:grpSp>
      <p:grpSp>
        <p:nvGrpSpPr>
          <p:cNvPr id="84" name="组合 83"/>
          <p:cNvGrpSpPr/>
          <p:nvPr/>
        </p:nvGrpSpPr>
        <p:grpSpPr>
          <a:xfrm>
            <a:off x="3102311" y="4096446"/>
            <a:ext cx="5421326" cy="660247"/>
            <a:chOff x="2133003" y="1585603"/>
            <a:chExt cx="2640840" cy="624097"/>
          </a:xfrm>
        </p:grpSpPr>
        <mc:AlternateContent xmlns:mc="http://schemas.openxmlformats.org/markup-compatibility/2006">
          <mc:Choice xmlns:a14="http://schemas.microsoft.com/office/drawing/2010/main" Requires="a14">
            <p:sp>
              <p:nvSpPr>
                <p:cNvPr id="85" name="PA-文本框 29"/>
                <p:cNvSpPr txBox="1"/>
                <p:nvPr>
                  <p:custDataLst>
                    <p:tags r:id="rId13"/>
                  </p:custDataLst>
                </p:nvPr>
              </p:nvSpPr>
              <p:spPr>
                <a:xfrm>
                  <a:off x="2133003" y="1954049"/>
                  <a:ext cx="2640840" cy="255651"/>
                </a:xfrm>
                <a:prstGeom prst="rect">
                  <a:avLst/>
                </a:prstGeom>
                <a:noFill/>
                <a:ln>
                  <a:noFill/>
                </a:ln>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pPr defTabSz="1218565">
                    <a:lnSpc>
                      <a:spcPct val="120000"/>
                    </a:lnSpc>
                    <a:defRPr/>
                  </a:pP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输入验证信息</a:t>
                  </a:r>
                  <a14:m>
                    <m:oMath xmlns:m="http://schemas.openxmlformats.org/officeDocument/2006/math">
                      <m:r>
                        <a:rPr lang="zh-CN" altLang="en-US" sz="1600">
                          <a:solidFill>
                            <a:schemeClr val="bg2">
                              <a:lumMod val="10000"/>
                            </a:schemeClr>
                          </a:solidFill>
                          <a:latin typeface="Cambria Math" panose="02040503050406030204" pitchFamily="18" charset="0"/>
                          <a:ea typeface="微软雅黑" panose="020B0503020204020204" charset="-122"/>
                          <a:cs typeface="站酷快乐体2016修订版" panose="02010600030101010101" charset="-122"/>
                        </a:rPr>
                        <m:t>𝜎</m:t>
                      </m:r>
                    </m:oMath>
                  </a14:m>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和用户集的公钥，得到验证结果</a:t>
                  </a:r>
                  <a:r>
                    <a:rPr lang="zh-CN" altLang="en-US" sz="1600" dirty="0"/>
                    <a:t>。 </a:t>
                  </a:r>
                  <a:endParaRPr lang="en-US" altLang="zh-CN"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endParaRPr>
                </a:p>
              </p:txBody>
            </p:sp>
          </mc:Choice>
          <mc:Fallback>
            <p:sp>
              <p:nvSpPr>
                <p:cNvPr id="85" name="PA-文本框 29"/>
                <p:cNvSpPr txBox="1">
                  <a:spLocks noRot="1" noChangeAspect="1" noMove="1" noResize="1" noEditPoints="1" noAdjustHandles="1" noChangeArrowheads="1" noChangeShapeType="1" noTextEdit="1"/>
                </p:cNvSpPr>
                <p:nvPr>
                  <p:custDataLst>
                    <p:tags r:id="rId14"/>
                  </p:custDataLst>
                </p:nvPr>
              </p:nvSpPr>
              <p:spPr>
                <a:xfrm>
                  <a:off x="2133003" y="1954049"/>
                  <a:ext cx="2640840" cy="255651"/>
                </a:xfrm>
                <a:prstGeom prst="rect">
                  <a:avLst/>
                </a:prstGeom>
                <a:blipFill rotWithShape="1">
                  <a:blip r:embed="rId15"/>
                </a:blipFill>
                <a:ln>
                  <a:noFill/>
                </a:ln>
              </p:spPr>
              <p:txBody>
                <a:bodyPr/>
                <a:lstStyle/>
                <a:p>
                  <a:r>
                    <a:rPr lang="zh-CN" altLang="en-US">
                      <a:noFill/>
                    </a:rPr>
                    <a:t> </a:t>
                  </a:r>
                </a:p>
              </p:txBody>
            </p:sp>
          </mc:Fallback>
        </mc:AlternateContent>
        <p:sp>
          <p:nvSpPr>
            <p:cNvPr id="86" name="PA-文本框 30"/>
            <p:cNvSpPr txBox="1"/>
            <p:nvPr>
              <p:custDataLst>
                <p:tags r:id="rId16"/>
              </p:custDataLst>
            </p:nvPr>
          </p:nvSpPr>
          <p:spPr>
            <a:xfrm>
              <a:off x="2133003" y="1585603"/>
              <a:ext cx="2506572" cy="261833"/>
            </a:xfrm>
            <a:prstGeom prst="rect">
              <a:avLst/>
            </a:prstGeom>
            <a:noFill/>
            <a:ln>
              <a:noFill/>
            </a:ln>
          </p:spPr>
          <p:txBody>
            <a:bodyPr wrap="square" lIns="0" tIns="0" rIns="0" bIns="0" rtlCol="0">
              <a:spAutoFit/>
            </a:bodyPr>
            <a:lstStyle/>
            <a:p>
              <a:r>
                <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rPr>
                <a:t>证明验证</a:t>
              </a:r>
              <a:endParaRPr lang="zh-CN" altLang="en-US" b="1" dirty="0">
                <a:solidFill>
                  <a:schemeClr val="bg2">
                    <a:lumMod val="25000"/>
                  </a:schemeClr>
                </a:solidFill>
                <a:latin typeface="微软雅黑" panose="020B0503020204020204" charset="-122"/>
                <a:ea typeface="微软雅黑" panose="020B0503020204020204" charset="-122"/>
                <a:cs typeface="站酷快乐体2016修订版" panose="02010600030101010101" charset="-122"/>
              </a:endParaRPr>
            </a:p>
          </p:txBody>
        </p:sp>
      </p:grpSp>
      <p:sp>
        <p:nvSpPr>
          <p:cNvPr id="53" name="灯片编号占位符 14"/>
          <p:cNvSpPr>
            <a:spLocks noGrp="1"/>
          </p:cNvSpPr>
          <p:nvPr>
            <p:ph type="sldNum" sz="quarter" idx="12"/>
          </p:nvPr>
        </p:nvSpPr>
        <p:spPr>
          <a:xfrm>
            <a:off x="8514232" y="5975833"/>
            <a:ext cx="2700000" cy="316800"/>
          </a:xfrm>
        </p:spPr>
        <p:txBody>
          <a:bodyPr>
            <a:normAutofit/>
          </a:bodyPr>
          <a:lstStyle/>
          <a:p>
            <a:fld id="{49AE70B2-8BF9-45C0-BB95-33D1B9D3A854}" type="slidenum">
              <a:rPr lang="zh-CN" altLang="en-US" sz="1400" smtClean="0">
                <a:solidFill>
                  <a:schemeClr val="tx1">
                    <a:lumMod val="95000"/>
                    <a:lumOff val="5000"/>
                  </a:schemeClr>
                </a:solidFill>
                <a:latin typeface="微软雅黑" panose="020B0503020204020204" charset="-122"/>
                <a:ea typeface="微软雅黑" panose="020B0503020204020204" charset="-122"/>
              </a:rPr>
            </a:fld>
            <a:endParaRPr lang="zh-CN" altLang="en-US" sz="1400" dirty="0">
              <a:solidFill>
                <a:schemeClr val="tx1">
                  <a:lumMod val="95000"/>
                  <a:lumOff val="5000"/>
                </a:schemeClr>
              </a:solidFill>
              <a:latin typeface="微软雅黑" panose="020B0503020204020204" charset="-122"/>
              <a:ea typeface="微软雅黑" panose="020B0503020204020204" charset="-122"/>
            </a:endParaRPr>
          </a:p>
        </p:txBody>
      </p:sp>
      <p:cxnSp>
        <p:nvCxnSpPr>
          <p:cNvPr id="10" name="直接连接符 9"/>
          <p:cNvCxnSpPr>
            <a:endCxn id="4" idx="0"/>
          </p:cNvCxnSpPr>
          <p:nvPr/>
        </p:nvCxnSpPr>
        <p:spPr>
          <a:xfrm>
            <a:off x="2765786" y="1574264"/>
            <a:ext cx="0" cy="540000"/>
          </a:xfrm>
          <a:prstGeom prst="line">
            <a:avLst/>
          </a:prstGeom>
          <a:ln w="15875">
            <a:solidFill>
              <a:srgbClr val="28326F"/>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84841" y="1574264"/>
            <a:ext cx="2850627" cy="0"/>
          </a:xfrm>
          <a:prstGeom prst="line">
            <a:avLst/>
          </a:prstGeom>
          <a:ln w="15875">
            <a:solidFill>
              <a:srgbClr val="28326F"/>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图层 3"/>
          <p:cNvPicPr>
            <a:picLocks noChangeAspect="1"/>
          </p:cNvPicPr>
          <p:nvPr/>
        </p:nvPicPr>
        <p:blipFill>
          <a:blip r:embed="rId1"/>
          <a:srcRect b="18674"/>
          <a:stretch>
            <a:fillRect/>
          </a:stretch>
        </p:blipFill>
        <p:spPr>
          <a:xfrm>
            <a:off x="670560" y="-135890"/>
            <a:ext cx="11367135" cy="6972300"/>
          </a:xfrm>
          <a:prstGeom prst="rect">
            <a:avLst/>
          </a:prstGeom>
        </p:spPr>
      </p:pic>
      <p:grpSp>
        <p:nvGrpSpPr>
          <p:cNvPr id="34" name="组合 33"/>
          <p:cNvGrpSpPr/>
          <p:nvPr/>
        </p:nvGrpSpPr>
        <p:grpSpPr>
          <a:xfrm>
            <a:off x="4700270" y="593725"/>
            <a:ext cx="2811149" cy="2214920"/>
            <a:chOff x="2981" y="1805"/>
            <a:chExt cx="6092" cy="5412"/>
          </a:xfrm>
        </p:grpSpPr>
        <p:grpSp>
          <p:nvGrpSpPr>
            <p:cNvPr id="2" name="组合 1"/>
            <p:cNvGrpSpPr/>
            <p:nvPr/>
          </p:nvGrpSpPr>
          <p:grpSpPr>
            <a:xfrm>
              <a:off x="4774" y="1805"/>
              <a:ext cx="2598" cy="5412"/>
              <a:chOff x="6234" y="1661"/>
              <a:chExt cx="2598" cy="5412"/>
            </a:xfrm>
          </p:grpSpPr>
          <p:cxnSp>
            <p:nvCxnSpPr>
              <p:cNvPr id="16" name="PA-直接连接符 15"/>
              <p:cNvCxnSpPr/>
              <p:nvPr>
                <p:custDataLst>
                  <p:tags r:id="rId2"/>
                </p:custDataLst>
              </p:nvPr>
            </p:nvCxnSpPr>
            <p:spPr>
              <a:xfrm flipH="1" flipV="1">
                <a:off x="7573" y="1960"/>
                <a:ext cx="18" cy="2370"/>
              </a:xfrm>
              <a:prstGeom prst="line">
                <a:avLst/>
              </a:prstGeom>
              <a:ln w="22225">
                <a:solidFill>
                  <a:srgbClr val="28326F"/>
                </a:solidFill>
              </a:ln>
            </p:spPr>
            <p:style>
              <a:lnRef idx="1">
                <a:schemeClr val="accent1"/>
              </a:lnRef>
              <a:fillRef idx="0">
                <a:schemeClr val="accent1"/>
              </a:fillRef>
              <a:effectRef idx="0">
                <a:schemeClr val="accent1"/>
              </a:effectRef>
              <a:fontRef idx="minor">
                <a:schemeClr val="tx1"/>
              </a:fontRef>
            </p:style>
          </p:cxnSp>
          <p:sp>
            <p:nvSpPr>
              <p:cNvPr id="17" name="PA-矩形 16"/>
              <p:cNvSpPr/>
              <p:nvPr>
                <p:custDataLst>
                  <p:tags r:id="rId3"/>
                </p:custDataLst>
              </p:nvPr>
            </p:nvSpPr>
            <p:spPr>
              <a:xfrm>
                <a:off x="7161" y="4330"/>
                <a:ext cx="950" cy="2743"/>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站酷快乐体2016修订版" panose="02010600030101010101" charset="-122"/>
                    <a:ea typeface="站酷快乐体2016修订版" panose="02010600030101010101" charset="-122"/>
                    <a:cs typeface="站酷快乐体2016修订版" panose="02010600030101010101" charset="-122"/>
                  </a:rPr>
                  <a:t>3</a:t>
                </a: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8" name="PA-椭圆 17"/>
              <p:cNvSpPr/>
              <p:nvPr>
                <p:custDataLst>
                  <p:tags r:id="rId4"/>
                </p:custDataLst>
              </p:nvPr>
            </p:nvSpPr>
            <p:spPr>
              <a:xfrm>
                <a:off x="6234" y="4474"/>
                <a:ext cx="2598" cy="2598"/>
              </a:xfrm>
              <a:prstGeom prst="ellipse">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0" name="PA-椭圆 19"/>
              <p:cNvSpPr/>
              <p:nvPr>
                <p:custDataLst>
                  <p:tags r:id="rId5"/>
                </p:custDataLst>
              </p:nvPr>
            </p:nvSpPr>
            <p:spPr>
              <a:xfrm>
                <a:off x="7491" y="1878"/>
                <a:ext cx="164" cy="164"/>
              </a:xfrm>
              <a:prstGeom prst="ellipse">
                <a:avLst/>
              </a:prstGeom>
              <a:solidFill>
                <a:srgbClr val="28326F"/>
              </a:solidFill>
              <a:ln>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1" name="PA-椭圆 20"/>
              <p:cNvSpPr/>
              <p:nvPr>
                <p:custDataLst>
                  <p:tags r:id="rId6"/>
                </p:custDataLst>
              </p:nvPr>
            </p:nvSpPr>
            <p:spPr>
              <a:xfrm>
                <a:off x="7398" y="1777"/>
                <a:ext cx="346" cy="346"/>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2" name="PA-椭圆 21"/>
              <p:cNvSpPr/>
              <p:nvPr>
                <p:custDataLst>
                  <p:tags r:id="rId7"/>
                </p:custDataLst>
              </p:nvPr>
            </p:nvSpPr>
            <p:spPr>
              <a:xfrm>
                <a:off x="7344" y="1718"/>
                <a:ext cx="454" cy="454"/>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3" name="PA-椭圆 22"/>
              <p:cNvSpPr/>
              <p:nvPr>
                <p:custDataLst>
                  <p:tags r:id="rId8"/>
                </p:custDataLst>
              </p:nvPr>
            </p:nvSpPr>
            <p:spPr>
              <a:xfrm>
                <a:off x="7290" y="1661"/>
                <a:ext cx="567" cy="567"/>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grpSp>
        <p:grpSp>
          <p:nvGrpSpPr>
            <p:cNvPr id="3" name="组合 2"/>
            <p:cNvGrpSpPr/>
            <p:nvPr/>
          </p:nvGrpSpPr>
          <p:grpSpPr>
            <a:xfrm>
              <a:off x="2981" y="1805"/>
              <a:ext cx="2598" cy="5412"/>
              <a:chOff x="6234" y="1661"/>
              <a:chExt cx="2598" cy="5412"/>
            </a:xfrm>
          </p:grpSpPr>
          <p:cxnSp>
            <p:nvCxnSpPr>
              <p:cNvPr id="6" name="PA-直接连接符 15"/>
              <p:cNvCxnSpPr/>
              <p:nvPr>
                <p:custDataLst>
                  <p:tags r:id="rId9"/>
                </p:custDataLst>
              </p:nvPr>
            </p:nvCxnSpPr>
            <p:spPr>
              <a:xfrm flipH="1" flipV="1">
                <a:off x="7573" y="1960"/>
                <a:ext cx="18" cy="2370"/>
              </a:xfrm>
              <a:prstGeom prst="line">
                <a:avLst/>
              </a:prstGeom>
              <a:ln w="22225">
                <a:solidFill>
                  <a:srgbClr val="28326F"/>
                </a:solidFill>
              </a:ln>
            </p:spPr>
            <p:style>
              <a:lnRef idx="1">
                <a:schemeClr val="accent1"/>
              </a:lnRef>
              <a:fillRef idx="0">
                <a:schemeClr val="accent1"/>
              </a:fillRef>
              <a:effectRef idx="0">
                <a:schemeClr val="accent1"/>
              </a:effectRef>
              <a:fontRef idx="minor">
                <a:schemeClr val="tx1"/>
              </a:fontRef>
            </p:style>
          </p:cxnSp>
          <p:sp>
            <p:nvSpPr>
              <p:cNvPr id="7" name="PA-矩形 16"/>
              <p:cNvSpPr/>
              <p:nvPr>
                <p:custDataLst>
                  <p:tags r:id="rId10"/>
                </p:custDataLst>
              </p:nvPr>
            </p:nvSpPr>
            <p:spPr>
              <a:xfrm>
                <a:off x="7161" y="4330"/>
                <a:ext cx="950" cy="2743"/>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站酷快乐体2016修订版" panose="02010600030101010101" charset="-122"/>
                    <a:ea typeface="站酷快乐体2016修订版" panose="02010600030101010101" charset="-122"/>
                    <a:cs typeface="站酷快乐体2016修订版" panose="02010600030101010101" charset="-122"/>
                  </a:rPr>
                  <a:t>第</a:t>
                </a: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8" name="PA-椭圆 17"/>
              <p:cNvSpPr/>
              <p:nvPr>
                <p:custDataLst>
                  <p:tags r:id="rId11"/>
                </p:custDataLst>
              </p:nvPr>
            </p:nvSpPr>
            <p:spPr>
              <a:xfrm>
                <a:off x="6234" y="4474"/>
                <a:ext cx="2598" cy="2598"/>
              </a:xfrm>
              <a:prstGeom prst="ellipse">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0" name="PA-椭圆 19"/>
              <p:cNvSpPr/>
              <p:nvPr>
                <p:custDataLst>
                  <p:tags r:id="rId12"/>
                </p:custDataLst>
              </p:nvPr>
            </p:nvSpPr>
            <p:spPr>
              <a:xfrm>
                <a:off x="7491" y="1878"/>
                <a:ext cx="164" cy="164"/>
              </a:xfrm>
              <a:prstGeom prst="ellipse">
                <a:avLst/>
              </a:prstGeom>
              <a:solidFill>
                <a:srgbClr val="28326F"/>
              </a:solidFill>
              <a:ln>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1" name="PA-椭圆 20"/>
              <p:cNvSpPr/>
              <p:nvPr>
                <p:custDataLst>
                  <p:tags r:id="rId13"/>
                </p:custDataLst>
              </p:nvPr>
            </p:nvSpPr>
            <p:spPr>
              <a:xfrm>
                <a:off x="7398" y="1777"/>
                <a:ext cx="346" cy="346"/>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2" name="PA-椭圆 21"/>
              <p:cNvSpPr/>
              <p:nvPr>
                <p:custDataLst>
                  <p:tags r:id="rId14"/>
                </p:custDataLst>
              </p:nvPr>
            </p:nvSpPr>
            <p:spPr>
              <a:xfrm>
                <a:off x="7344" y="1718"/>
                <a:ext cx="454" cy="454"/>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3" name="PA-椭圆 22"/>
              <p:cNvSpPr/>
              <p:nvPr>
                <p:custDataLst>
                  <p:tags r:id="rId15"/>
                </p:custDataLst>
              </p:nvPr>
            </p:nvSpPr>
            <p:spPr>
              <a:xfrm>
                <a:off x="7290" y="1661"/>
                <a:ext cx="567" cy="567"/>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grpSp>
        <p:grpSp>
          <p:nvGrpSpPr>
            <p:cNvPr id="14" name="组合 13"/>
            <p:cNvGrpSpPr/>
            <p:nvPr/>
          </p:nvGrpSpPr>
          <p:grpSpPr>
            <a:xfrm>
              <a:off x="6475" y="1805"/>
              <a:ext cx="2598" cy="5412"/>
              <a:chOff x="6234" y="1661"/>
              <a:chExt cx="2598" cy="5412"/>
            </a:xfrm>
          </p:grpSpPr>
          <p:cxnSp>
            <p:nvCxnSpPr>
              <p:cNvPr id="15" name="PA-直接连接符 15"/>
              <p:cNvCxnSpPr/>
              <p:nvPr>
                <p:custDataLst>
                  <p:tags r:id="rId16"/>
                </p:custDataLst>
              </p:nvPr>
            </p:nvCxnSpPr>
            <p:spPr>
              <a:xfrm flipH="1" flipV="1">
                <a:off x="7573" y="1960"/>
                <a:ext cx="18" cy="2370"/>
              </a:xfrm>
              <a:prstGeom prst="line">
                <a:avLst/>
              </a:prstGeom>
              <a:ln w="22225">
                <a:solidFill>
                  <a:srgbClr val="28326F"/>
                </a:solidFill>
              </a:ln>
            </p:spPr>
            <p:style>
              <a:lnRef idx="1">
                <a:schemeClr val="accent1"/>
              </a:lnRef>
              <a:fillRef idx="0">
                <a:schemeClr val="accent1"/>
              </a:fillRef>
              <a:effectRef idx="0">
                <a:schemeClr val="accent1"/>
              </a:effectRef>
              <a:fontRef idx="minor">
                <a:schemeClr val="tx1"/>
              </a:fontRef>
            </p:style>
          </p:cxnSp>
          <p:sp>
            <p:nvSpPr>
              <p:cNvPr id="27" name="PA-矩形 16"/>
              <p:cNvSpPr/>
              <p:nvPr>
                <p:custDataLst>
                  <p:tags r:id="rId17"/>
                </p:custDataLst>
              </p:nvPr>
            </p:nvSpPr>
            <p:spPr>
              <a:xfrm>
                <a:off x="7161" y="4330"/>
                <a:ext cx="950" cy="2743"/>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站酷快乐体2016修订版" panose="02010600030101010101" charset="-122"/>
                    <a:ea typeface="站酷快乐体2016修订版" panose="02010600030101010101" charset="-122"/>
                    <a:cs typeface="站酷快乐体2016修订版" panose="02010600030101010101" charset="-122"/>
                  </a:rPr>
                  <a:t>节</a:t>
                </a: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8" name="PA-椭圆 17"/>
              <p:cNvSpPr/>
              <p:nvPr>
                <p:custDataLst>
                  <p:tags r:id="rId18"/>
                </p:custDataLst>
              </p:nvPr>
            </p:nvSpPr>
            <p:spPr>
              <a:xfrm>
                <a:off x="6234" y="4474"/>
                <a:ext cx="2598" cy="2598"/>
              </a:xfrm>
              <a:prstGeom prst="ellipse">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0" name="PA-椭圆 19"/>
              <p:cNvSpPr/>
              <p:nvPr>
                <p:custDataLst>
                  <p:tags r:id="rId19"/>
                </p:custDataLst>
              </p:nvPr>
            </p:nvSpPr>
            <p:spPr>
              <a:xfrm>
                <a:off x="7491" y="1878"/>
                <a:ext cx="164" cy="164"/>
              </a:xfrm>
              <a:prstGeom prst="ellipse">
                <a:avLst/>
              </a:prstGeom>
              <a:solidFill>
                <a:srgbClr val="28326F"/>
              </a:solidFill>
              <a:ln>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1" name="PA-椭圆 20"/>
              <p:cNvSpPr/>
              <p:nvPr>
                <p:custDataLst>
                  <p:tags r:id="rId20"/>
                </p:custDataLst>
              </p:nvPr>
            </p:nvSpPr>
            <p:spPr>
              <a:xfrm>
                <a:off x="7398" y="1777"/>
                <a:ext cx="346" cy="346"/>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2" name="PA-椭圆 21"/>
              <p:cNvSpPr/>
              <p:nvPr>
                <p:custDataLst>
                  <p:tags r:id="rId21"/>
                </p:custDataLst>
              </p:nvPr>
            </p:nvSpPr>
            <p:spPr>
              <a:xfrm>
                <a:off x="7344" y="1718"/>
                <a:ext cx="454" cy="454"/>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3" name="PA-椭圆 22"/>
              <p:cNvSpPr/>
              <p:nvPr>
                <p:custDataLst>
                  <p:tags r:id="rId22"/>
                </p:custDataLst>
              </p:nvPr>
            </p:nvSpPr>
            <p:spPr>
              <a:xfrm>
                <a:off x="7290" y="1661"/>
                <a:ext cx="567" cy="567"/>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grpSp>
      </p:grpSp>
      <p:sp>
        <p:nvSpPr>
          <p:cNvPr id="38" name="文本框 37"/>
          <p:cNvSpPr txBox="1"/>
          <p:nvPr/>
        </p:nvSpPr>
        <p:spPr>
          <a:xfrm>
            <a:off x="4417060" y="3238500"/>
            <a:ext cx="3547110" cy="645160"/>
          </a:xfrm>
          <a:prstGeom prst="rect">
            <a:avLst/>
          </a:prstGeom>
          <a:noFill/>
        </p:spPr>
        <p:txBody>
          <a:bodyPr wrap="square" rtlCol="0">
            <a:spAutoFit/>
          </a:bodyPr>
          <a:lstStyle/>
          <a:p>
            <a:pPr algn="ctr"/>
            <a:r>
              <a:rPr lang="zh-CN" altLang="en-US" sz="3600" dirty="0">
                <a:latin typeface="站酷快乐体2016修订版" panose="02010600030101010101" charset="-122"/>
                <a:ea typeface="站酷快乐体2016修订版" panose="02010600030101010101" charset="-122"/>
                <a:cs typeface="站酷快乐体2016修订版" panose="02010600030101010101" charset="-122"/>
              </a:rPr>
              <a:t>成果展示</a:t>
            </a:r>
            <a:endParaRPr lang="zh-CN" altLang="en-US" sz="3600" dirty="0">
              <a:latin typeface="站酷快乐体2016修订版" panose="02010600030101010101" charset="-122"/>
              <a:ea typeface="站酷快乐体2016修订版" panose="02010600030101010101" charset="-122"/>
              <a:cs typeface="站酷快乐体2016修订版" panose="02010600030101010101" charset="-122"/>
            </a:endParaRPr>
          </a:p>
        </p:txBody>
      </p:sp>
      <p:pic>
        <p:nvPicPr>
          <p:cNvPr id="42" name="图片 41" descr="多边形 1 拷贝 2"/>
          <p:cNvPicPr>
            <a:picLocks noChangeAspect="1"/>
          </p:cNvPicPr>
          <p:nvPr/>
        </p:nvPicPr>
        <p:blipFill>
          <a:blip r:embed="rId23"/>
          <a:stretch>
            <a:fillRect/>
          </a:stretch>
        </p:blipFill>
        <p:spPr>
          <a:xfrm>
            <a:off x="765175" y="539115"/>
            <a:ext cx="1333500" cy="1685925"/>
          </a:xfrm>
          <a:prstGeom prst="rect">
            <a:avLst/>
          </a:prstGeom>
        </p:spPr>
      </p:pic>
      <p:pic>
        <p:nvPicPr>
          <p:cNvPr id="43" name="图片 42" descr="图层 4"/>
          <p:cNvPicPr>
            <a:picLocks noChangeAspect="1"/>
          </p:cNvPicPr>
          <p:nvPr/>
        </p:nvPicPr>
        <p:blipFill>
          <a:blip r:embed="rId24"/>
          <a:srcRect r="71618"/>
          <a:stretch>
            <a:fillRect/>
          </a:stretch>
        </p:blipFill>
        <p:spPr>
          <a:xfrm rot="5400000" flipH="1">
            <a:off x="5802630" y="3147060"/>
            <a:ext cx="1102360" cy="5276850"/>
          </a:xfrm>
          <a:prstGeom prst="rect">
            <a:avLst/>
          </a:prstGeom>
        </p:spPr>
      </p:pic>
      <p:pic>
        <p:nvPicPr>
          <p:cNvPr id="44" name="图片 43" descr="图层 4"/>
          <p:cNvPicPr>
            <a:picLocks noChangeAspect="1"/>
          </p:cNvPicPr>
          <p:nvPr/>
        </p:nvPicPr>
        <p:blipFill>
          <a:blip r:embed="rId24"/>
          <a:srcRect r="71618"/>
          <a:stretch>
            <a:fillRect/>
          </a:stretch>
        </p:blipFill>
        <p:spPr>
          <a:xfrm rot="5400000" flipH="1">
            <a:off x="2852420" y="3147060"/>
            <a:ext cx="1102360" cy="5276850"/>
          </a:xfrm>
          <a:prstGeom prst="rect">
            <a:avLst/>
          </a:prstGeom>
        </p:spPr>
      </p:pic>
      <p:pic>
        <p:nvPicPr>
          <p:cNvPr id="45" name="图片 44"/>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996214" y="593725"/>
            <a:ext cx="2474463" cy="589741"/>
          </a:xfrm>
          <a:prstGeom prst="rect">
            <a:avLst/>
          </a:prstGeom>
        </p:spPr>
      </p:pic>
      <p:sp>
        <p:nvSpPr>
          <p:cNvPr id="35" name="PA-îṣļîḑé-TextBox 93"/>
          <p:cNvSpPr txBox="1"/>
          <p:nvPr>
            <p:custDataLst>
              <p:tags r:id="rId26"/>
            </p:custDataLst>
          </p:nvPr>
        </p:nvSpPr>
        <p:spPr>
          <a:xfrm>
            <a:off x="4542643" y="3987763"/>
            <a:ext cx="3295944" cy="338859"/>
          </a:xfrm>
          <a:prstGeom prst="rect">
            <a:avLst/>
          </a:prstGeom>
          <a:noFill/>
          <a:ln>
            <a:noFill/>
          </a:ln>
        </p:spPr>
        <p:txBody>
          <a:bodyPr wrap="square" lIns="0" tIns="0" rIns="0" bIns="0">
            <a:noAutofit/>
          </a:bodyPr>
          <a:lstStyle/>
          <a:p>
            <a:pPr algn="ctr">
              <a:lnSpc>
                <a:spcPct val="120000"/>
              </a:lnSpc>
            </a:pPr>
            <a:r>
              <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sym typeface="Wingdings" panose="05000000000000000000" pitchFamily="2" charset="2"/>
              </a:rPr>
              <a:t>隐私求交 </a:t>
            </a:r>
            <a:r>
              <a:rPr lang="zh-CN" altLang="en-US" sz="1600" dirty="0">
                <a:solidFill>
                  <a:schemeClr val="bg1">
                    <a:lumMod val="50000"/>
                  </a:schemeClr>
                </a:solidFill>
                <a:latin typeface="+mn-ea"/>
                <a:ea typeface="微软雅黑" panose="020B0503020204020204" charset="-122"/>
                <a:cs typeface="站酷快乐体2016修订版" panose="02010600030101010101" charset="-122"/>
                <a:sym typeface="Wingdings" panose="05000000000000000000" pitchFamily="2" charset="2"/>
              </a:rPr>
              <a:t> </a:t>
            </a:r>
            <a:r>
              <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sym typeface="Wingdings" panose="05000000000000000000" pitchFamily="2" charset="2"/>
              </a:rPr>
              <a:t>联邦学习 </a:t>
            </a:r>
            <a:r>
              <a:rPr lang="zh-CN" altLang="en-US" sz="1600" dirty="0">
                <a:solidFill>
                  <a:schemeClr val="bg1">
                    <a:lumMod val="50000"/>
                  </a:schemeClr>
                </a:solidFill>
                <a:latin typeface="+mn-ea"/>
                <a:ea typeface="微软雅黑" panose="020B0503020204020204" charset="-122"/>
                <a:cs typeface="站酷快乐体2016修订版" panose="02010600030101010101" charset="-122"/>
                <a:sym typeface="Wingdings" panose="05000000000000000000" pitchFamily="2" charset="2"/>
              </a:rPr>
              <a:t> </a:t>
            </a:r>
            <a:r>
              <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sym typeface="Wingdings" panose="05000000000000000000" pitchFamily="2" charset="2"/>
              </a:rPr>
              <a:t>工作总结</a:t>
            </a:r>
            <a:endPar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sym typeface="微软雅黑 Light" panose="020B0502040204020203" pitchFamily="34" charset="-122"/>
            </a:endParaRPr>
          </a:p>
        </p:txBody>
      </p:sp>
    </p:spTree>
  </p:cSld>
  <p:clrMapOvr>
    <a:masterClrMapping/>
  </p:clrMapOvr>
  <p:transition spd="slow">
    <p:wipe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7089" y="565367"/>
            <a:ext cx="2474463" cy="589741"/>
          </a:xfrm>
          <a:prstGeom prst="rect">
            <a:avLst/>
          </a:prstGeom>
        </p:spPr>
      </p:pic>
      <p:grpSp>
        <p:nvGrpSpPr>
          <p:cNvPr id="41" name="组合 40"/>
          <p:cNvGrpSpPr/>
          <p:nvPr/>
        </p:nvGrpSpPr>
        <p:grpSpPr>
          <a:xfrm>
            <a:off x="869087" y="614767"/>
            <a:ext cx="2309399" cy="369332"/>
            <a:chOff x="453446" y="291496"/>
            <a:chExt cx="2309399" cy="369332"/>
          </a:xfrm>
        </p:grpSpPr>
        <p:sp>
          <p:nvSpPr>
            <p:cNvPr id="42" name="矩形 41"/>
            <p:cNvSpPr/>
            <p:nvPr/>
          </p:nvSpPr>
          <p:spPr>
            <a:xfrm>
              <a:off x="731520" y="291496"/>
              <a:ext cx="2031325" cy="369332"/>
            </a:xfrm>
            <a:prstGeom prst="rect">
              <a:avLst/>
            </a:prstGeom>
          </p:spPr>
          <p:txBody>
            <a:bodyPr wrap="none">
              <a:spAutoFit/>
            </a:bodyPr>
            <a:lstStyle/>
            <a:p>
              <a:pPr lvl="0"/>
              <a:r>
                <a:rPr lang="zh-CN" altLang="en-US" b="1" dirty="0">
                  <a:solidFill>
                    <a:srgbClr val="E7E6E6">
                      <a:lumMod val="25000"/>
                    </a:srgbClr>
                  </a:solidFill>
                  <a:latin typeface="微软雅黑" panose="020B0503020204020204" charset="-122"/>
                  <a:ea typeface="微软雅黑" panose="020B0503020204020204" charset="-122"/>
                  <a:cs typeface="+mn-ea"/>
                  <a:sym typeface="+mn-lt"/>
                </a:rPr>
                <a:t>隐私求交运行结果</a:t>
              </a:r>
              <a:endParaRPr lang="zh-CN" altLang="en-US" b="1" dirty="0">
                <a:solidFill>
                  <a:srgbClr val="E7E6E6">
                    <a:lumMod val="25000"/>
                  </a:srgbClr>
                </a:solidFill>
                <a:latin typeface="微软雅黑" panose="020B0503020204020204" charset="-122"/>
                <a:ea typeface="微软雅黑" panose="020B0503020204020204" charset="-122"/>
                <a:cs typeface="+mn-ea"/>
                <a:sym typeface="+mn-lt"/>
              </a:endParaRPr>
            </a:p>
          </p:txBody>
        </p:sp>
        <p:sp>
          <p:nvSpPr>
            <p:cNvPr id="43" name="任意多边形: 形状 42"/>
            <p:cNvSpPr/>
            <p:nvPr/>
          </p:nvSpPr>
          <p:spPr>
            <a:xfrm>
              <a:off x="453446" y="337772"/>
              <a:ext cx="255214" cy="246299"/>
            </a:xfrm>
            <a:custGeom>
              <a:avLst/>
              <a:gdLst>
                <a:gd name="connsiteX0" fmla="*/ 2834581 w 3322676"/>
                <a:gd name="connsiteY0" fmla="*/ 0 h 3206605"/>
                <a:gd name="connsiteX1" fmla="*/ 3023174 w 3322676"/>
                <a:gd name="connsiteY1" fmla="*/ 38895 h 3206605"/>
                <a:gd name="connsiteX2" fmla="*/ 3178386 w 3322676"/>
                <a:gd name="connsiteY2" fmla="*/ 144297 h 3206605"/>
                <a:gd name="connsiteX3" fmla="*/ 3289449 w 3322676"/>
                <a:gd name="connsiteY3" fmla="*/ 299580 h 3206605"/>
                <a:gd name="connsiteX4" fmla="*/ 3322676 w 3322676"/>
                <a:gd name="connsiteY4" fmla="*/ 488265 h 3206605"/>
                <a:gd name="connsiteX5" fmla="*/ 3289449 w 3322676"/>
                <a:gd name="connsiteY5" fmla="*/ 682443 h 3206605"/>
                <a:gd name="connsiteX6" fmla="*/ 3178386 w 3322676"/>
                <a:gd name="connsiteY6" fmla="*/ 843219 h 3206605"/>
                <a:gd name="connsiteX7" fmla="*/ 3023174 w 3322676"/>
                <a:gd name="connsiteY7" fmla="*/ 948621 h 3206605"/>
                <a:gd name="connsiteX8" fmla="*/ 2834581 w 3322676"/>
                <a:gd name="connsiteY8" fmla="*/ 987516 h 3206605"/>
                <a:gd name="connsiteX9" fmla="*/ 2701366 w 3322676"/>
                <a:gd name="connsiteY9" fmla="*/ 970889 h 3206605"/>
                <a:gd name="connsiteX10" fmla="*/ 2584919 w 3322676"/>
                <a:gd name="connsiteY10" fmla="*/ 915367 h 3206605"/>
                <a:gd name="connsiteX11" fmla="*/ 2485085 w 3322676"/>
                <a:gd name="connsiteY11" fmla="*/ 843219 h 3206605"/>
                <a:gd name="connsiteX12" fmla="*/ 2407402 w 3322676"/>
                <a:gd name="connsiteY12" fmla="*/ 743457 h 3206605"/>
                <a:gd name="connsiteX13" fmla="*/ 970806 w 3322676"/>
                <a:gd name="connsiteY13" fmla="*/ 1348110 h 3206605"/>
                <a:gd name="connsiteX14" fmla="*/ 981882 w 3322676"/>
                <a:gd name="connsiteY14" fmla="*/ 1409125 h 3206605"/>
                <a:gd name="connsiteX15" fmla="*/ 981882 w 3322676"/>
                <a:gd name="connsiteY15" fmla="*/ 1481274 h 3206605"/>
                <a:gd name="connsiteX16" fmla="*/ 981882 w 3322676"/>
                <a:gd name="connsiteY16" fmla="*/ 1542288 h 3206605"/>
                <a:gd name="connsiteX17" fmla="*/ 970806 w 3322676"/>
                <a:gd name="connsiteY17" fmla="*/ 1603303 h 3206605"/>
                <a:gd name="connsiteX18" fmla="*/ 948501 w 3322676"/>
                <a:gd name="connsiteY18" fmla="*/ 1658824 h 3206605"/>
                <a:gd name="connsiteX19" fmla="*/ 926350 w 3322676"/>
                <a:gd name="connsiteY19" fmla="*/ 1719839 h 3206605"/>
                <a:gd name="connsiteX20" fmla="*/ 1852699 w 3322676"/>
                <a:gd name="connsiteY20" fmla="*/ 2380014 h 3206605"/>
                <a:gd name="connsiteX21" fmla="*/ 1924844 w 3322676"/>
                <a:gd name="connsiteY21" fmla="*/ 2313358 h 3206605"/>
                <a:gd name="connsiteX22" fmla="*/ 2013603 w 3322676"/>
                <a:gd name="connsiteY22" fmla="*/ 2257984 h 3206605"/>
                <a:gd name="connsiteX23" fmla="*/ 2107899 w 3322676"/>
                <a:gd name="connsiteY23" fmla="*/ 2224582 h 3206605"/>
                <a:gd name="connsiteX24" fmla="*/ 2218809 w 3322676"/>
                <a:gd name="connsiteY24" fmla="*/ 2213597 h 3206605"/>
                <a:gd name="connsiteX25" fmla="*/ 2407402 w 3322676"/>
                <a:gd name="connsiteY25" fmla="*/ 2257984 h 3206605"/>
                <a:gd name="connsiteX26" fmla="*/ 2562768 w 3322676"/>
                <a:gd name="connsiteY26" fmla="*/ 2363387 h 3206605"/>
                <a:gd name="connsiteX27" fmla="*/ 2668140 w 3322676"/>
                <a:gd name="connsiteY27" fmla="*/ 2518670 h 3206605"/>
                <a:gd name="connsiteX28" fmla="*/ 2706904 w 3322676"/>
                <a:gd name="connsiteY28" fmla="*/ 2712847 h 3206605"/>
                <a:gd name="connsiteX29" fmla="*/ 2668140 w 3322676"/>
                <a:gd name="connsiteY29" fmla="*/ 2907025 h 3206605"/>
                <a:gd name="connsiteX30" fmla="*/ 2562768 w 3322676"/>
                <a:gd name="connsiteY30" fmla="*/ 3062308 h 3206605"/>
                <a:gd name="connsiteX31" fmla="*/ 2407402 w 3322676"/>
                <a:gd name="connsiteY31" fmla="*/ 3167710 h 3206605"/>
                <a:gd name="connsiteX32" fmla="*/ 2218809 w 3322676"/>
                <a:gd name="connsiteY32" fmla="*/ 3206605 h 3206605"/>
                <a:gd name="connsiteX33" fmla="*/ 2024679 w 3322676"/>
                <a:gd name="connsiteY33" fmla="*/ 3167710 h 3206605"/>
                <a:gd name="connsiteX34" fmla="*/ 1869313 w 3322676"/>
                <a:gd name="connsiteY34" fmla="*/ 3062308 h 3206605"/>
                <a:gd name="connsiteX35" fmla="*/ 1763941 w 3322676"/>
                <a:gd name="connsiteY35" fmla="*/ 2907025 h 3206605"/>
                <a:gd name="connsiteX36" fmla="*/ 1725176 w 3322676"/>
                <a:gd name="connsiteY36" fmla="*/ 2712847 h 3206605"/>
                <a:gd name="connsiteX37" fmla="*/ 1730714 w 3322676"/>
                <a:gd name="connsiteY37" fmla="*/ 2651833 h 3206605"/>
                <a:gd name="connsiteX38" fmla="*/ 1741790 w 3322676"/>
                <a:gd name="connsiteY38" fmla="*/ 2590818 h 3206605"/>
                <a:gd name="connsiteX39" fmla="*/ 1758403 w 3322676"/>
                <a:gd name="connsiteY39" fmla="*/ 2535296 h 3206605"/>
                <a:gd name="connsiteX40" fmla="*/ 1780554 w 3322676"/>
                <a:gd name="connsiteY40" fmla="*/ 2485416 h 3206605"/>
                <a:gd name="connsiteX41" fmla="*/ 854205 w 3322676"/>
                <a:gd name="connsiteY41" fmla="*/ 1814107 h 3206605"/>
                <a:gd name="connsiteX42" fmla="*/ 776522 w 3322676"/>
                <a:gd name="connsiteY42" fmla="*/ 1875122 h 3206605"/>
                <a:gd name="connsiteX43" fmla="*/ 693455 w 3322676"/>
                <a:gd name="connsiteY43" fmla="*/ 1925002 h 3206605"/>
                <a:gd name="connsiteX44" fmla="*/ 593467 w 3322676"/>
                <a:gd name="connsiteY44" fmla="*/ 1958405 h 3206605"/>
                <a:gd name="connsiteX45" fmla="*/ 493633 w 3322676"/>
                <a:gd name="connsiteY45" fmla="*/ 1969390 h 3206605"/>
                <a:gd name="connsiteX46" fmla="*/ 299502 w 3322676"/>
                <a:gd name="connsiteY46" fmla="*/ 1930644 h 3206605"/>
                <a:gd name="connsiteX47" fmla="*/ 144290 w 3322676"/>
                <a:gd name="connsiteY47" fmla="*/ 1825241 h 3206605"/>
                <a:gd name="connsiteX48" fmla="*/ 38765 w 3322676"/>
                <a:gd name="connsiteY48" fmla="*/ 1669810 h 3206605"/>
                <a:gd name="connsiteX49" fmla="*/ 0 w 3322676"/>
                <a:gd name="connsiteY49" fmla="*/ 1481274 h 3206605"/>
                <a:gd name="connsiteX50" fmla="*/ 38765 w 3322676"/>
                <a:gd name="connsiteY50" fmla="*/ 1287096 h 3206605"/>
                <a:gd name="connsiteX51" fmla="*/ 144290 w 3322676"/>
                <a:gd name="connsiteY51" fmla="*/ 1131813 h 3206605"/>
                <a:gd name="connsiteX52" fmla="*/ 299502 w 3322676"/>
                <a:gd name="connsiteY52" fmla="*/ 1026262 h 3206605"/>
                <a:gd name="connsiteX53" fmla="*/ 493633 w 3322676"/>
                <a:gd name="connsiteY53" fmla="*/ 987516 h 3206605"/>
                <a:gd name="connsiteX54" fmla="*/ 621310 w 3322676"/>
                <a:gd name="connsiteY54" fmla="*/ 1004143 h 3206605"/>
                <a:gd name="connsiteX55" fmla="*/ 743295 w 3322676"/>
                <a:gd name="connsiteY55" fmla="*/ 1054023 h 3206605"/>
                <a:gd name="connsiteX56" fmla="*/ 843129 w 3322676"/>
                <a:gd name="connsiteY56" fmla="*/ 1131813 h 3206605"/>
                <a:gd name="connsiteX57" fmla="*/ 920812 w 3322676"/>
                <a:gd name="connsiteY57" fmla="*/ 1231574 h 3206605"/>
                <a:gd name="connsiteX58" fmla="*/ 2363099 w 3322676"/>
                <a:gd name="connsiteY58" fmla="*/ 626921 h 3206605"/>
                <a:gd name="connsiteX59" fmla="*/ 2346332 w 3322676"/>
                <a:gd name="connsiteY59" fmla="*/ 560265 h 3206605"/>
                <a:gd name="connsiteX60" fmla="*/ 2340794 w 3322676"/>
                <a:gd name="connsiteY60" fmla="*/ 488265 h 3206605"/>
                <a:gd name="connsiteX61" fmla="*/ 2379713 w 3322676"/>
                <a:gd name="connsiteY61" fmla="*/ 299580 h 3206605"/>
                <a:gd name="connsiteX62" fmla="*/ 2485085 w 3322676"/>
                <a:gd name="connsiteY62" fmla="*/ 144297 h 3206605"/>
                <a:gd name="connsiteX63" fmla="*/ 2640451 w 3322676"/>
                <a:gd name="connsiteY63" fmla="*/ 38895 h 3206605"/>
                <a:gd name="connsiteX64" fmla="*/ 2834581 w 3322676"/>
                <a:gd name="connsiteY64" fmla="*/ 0 h 32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22676" h="3206605">
                  <a:moveTo>
                    <a:pt x="2834581" y="0"/>
                  </a:moveTo>
                  <a:cubicBezTo>
                    <a:pt x="2901035" y="0"/>
                    <a:pt x="2962104" y="11134"/>
                    <a:pt x="3023174" y="38895"/>
                  </a:cubicBezTo>
                  <a:cubicBezTo>
                    <a:pt x="3084090" y="66508"/>
                    <a:pt x="3134083" y="99910"/>
                    <a:pt x="3178386" y="144297"/>
                  </a:cubicBezTo>
                  <a:cubicBezTo>
                    <a:pt x="3228380" y="188685"/>
                    <a:pt x="3261607" y="238566"/>
                    <a:pt x="3289449" y="299580"/>
                  </a:cubicBezTo>
                  <a:cubicBezTo>
                    <a:pt x="3311601" y="360595"/>
                    <a:pt x="3322676" y="421609"/>
                    <a:pt x="3322676" y="488265"/>
                  </a:cubicBezTo>
                  <a:cubicBezTo>
                    <a:pt x="3322676" y="560265"/>
                    <a:pt x="3311601" y="626921"/>
                    <a:pt x="3289449" y="682443"/>
                  </a:cubicBezTo>
                  <a:cubicBezTo>
                    <a:pt x="3261607" y="743457"/>
                    <a:pt x="3228380" y="793338"/>
                    <a:pt x="3178386" y="843219"/>
                  </a:cubicBezTo>
                  <a:cubicBezTo>
                    <a:pt x="3134083" y="887606"/>
                    <a:pt x="3084090" y="920860"/>
                    <a:pt x="3023174" y="948621"/>
                  </a:cubicBezTo>
                  <a:cubicBezTo>
                    <a:pt x="2962104" y="976382"/>
                    <a:pt x="2901035" y="987516"/>
                    <a:pt x="2834581" y="987516"/>
                  </a:cubicBezTo>
                  <a:cubicBezTo>
                    <a:pt x="2790125" y="987516"/>
                    <a:pt x="2745823" y="982023"/>
                    <a:pt x="2701366" y="970889"/>
                  </a:cubicBezTo>
                  <a:cubicBezTo>
                    <a:pt x="2657064" y="959755"/>
                    <a:pt x="2618146" y="937635"/>
                    <a:pt x="2584919" y="915367"/>
                  </a:cubicBezTo>
                  <a:cubicBezTo>
                    <a:pt x="2546154" y="898740"/>
                    <a:pt x="2512774" y="870979"/>
                    <a:pt x="2485085" y="843219"/>
                  </a:cubicBezTo>
                  <a:cubicBezTo>
                    <a:pt x="2457396" y="815458"/>
                    <a:pt x="2429553" y="782204"/>
                    <a:pt x="2407402" y="743457"/>
                  </a:cubicBezTo>
                  <a:cubicBezTo>
                    <a:pt x="970806" y="1348110"/>
                    <a:pt x="970806" y="1348110"/>
                    <a:pt x="970806" y="1348110"/>
                  </a:cubicBezTo>
                  <a:cubicBezTo>
                    <a:pt x="976344" y="1370230"/>
                    <a:pt x="976344" y="1387005"/>
                    <a:pt x="981882" y="1409125"/>
                  </a:cubicBezTo>
                  <a:cubicBezTo>
                    <a:pt x="981882" y="1431393"/>
                    <a:pt x="981882" y="1453513"/>
                    <a:pt x="981882" y="1481274"/>
                  </a:cubicBezTo>
                  <a:cubicBezTo>
                    <a:pt x="981882" y="1497900"/>
                    <a:pt x="981882" y="1520020"/>
                    <a:pt x="981882" y="1542288"/>
                  </a:cubicBezTo>
                  <a:cubicBezTo>
                    <a:pt x="976344" y="1564408"/>
                    <a:pt x="976344" y="1581183"/>
                    <a:pt x="970806" y="1603303"/>
                  </a:cubicBezTo>
                  <a:cubicBezTo>
                    <a:pt x="965114" y="1619929"/>
                    <a:pt x="959577" y="1642197"/>
                    <a:pt x="948501" y="1658824"/>
                  </a:cubicBezTo>
                  <a:cubicBezTo>
                    <a:pt x="942963" y="1680944"/>
                    <a:pt x="937425" y="1697571"/>
                    <a:pt x="926350" y="1719839"/>
                  </a:cubicBezTo>
                  <a:cubicBezTo>
                    <a:pt x="1852699" y="2380014"/>
                    <a:pt x="1852699" y="2380014"/>
                    <a:pt x="1852699" y="2380014"/>
                  </a:cubicBezTo>
                  <a:cubicBezTo>
                    <a:pt x="1874851" y="2357746"/>
                    <a:pt x="1897156" y="2335626"/>
                    <a:pt x="1924844" y="2313358"/>
                  </a:cubicBezTo>
                  <a:cubicBezTo>
                    <a:pt x="1952533" y="2291238"/>
                    <a:pt x="1980222" y="2274611"/>
                    <a:pt x="2013603" y="2257984"/>
                  </a:cubicBezTo>
                  <a:cubicBezTo>
                    <a:pt x="2046830" y="2246850"/>
                    <a:pt x="2074519" y="2235716"/>
                    <a:pt x="2107899" y="2224582"/>
                  </a:cubicBezTo>
                  <a:cubicBezTo>
                    <a:pt x="2141126" y="2219090"/>
                    <a:pt x="2180045" y="2213597"/>
                    <a:pt x="2218809" y="2213597"/>
                  </a:cubicBezTo>
                  <a:cubicBezTo>
                    <a:pt x="2285416" y="2213597"/>
                    <a:pt x="2351870" y="2230224"/>
                    <a:pt x="2407402" y="2257984"/>
                  </a:cubicBezTo>
                  <a:cubicBezTo>
                    <a:pt x="2468472" y="2280104"/>
                    <a:pt x="2523849" y="2318999"/>
                    <a:pt x="2562768" y="2363387"/>
                  </a:cubicBezTo>
                  <a:cubicBezTo>
                    <a:pt x="2607070" y="2407774"/>
                    <a:pt x="2645989" y="2463148"/>
                    <a:pt x="2668140" y="2518670"/>
                  </a:cubicBezTo>
                  <a:cubicBezTo>
                    <a:pt x="2695829" y="2579684"/>
                    <a:pt x="2706904" y="2640699"/>
                    <a:pt x="2706904" y="2712847"/>
                  </a:cubicBezTo>
                  <a:cubicBezTo>
                    <a:pt x="2706904" y="2779355"/>
                    <a:pt x="2695829" y="2846011"/>
                    <a:pt x="2668140" y="2907025"/>
                  </a:cubicBezTo>
                  <a:cubicBezTo>
                    <a:pt x="2645989" y="2968040"/>
                    <a:pt x="2607070" y="3017920"/>
                    <a:pt x="2562768" y="3062308"/>
                  </a:cubicBezTo>
                  <a:cubicBezTo>
                    <a:pt x="2523849" y="3106696"/>
                    <a:pt x="2468472" y="3140098"/>
                    <a:pt x="2407402" y="3167710"/>
                  </a:cubicBezTo>
                  <a:cubicBezTo>
                    <a:pt x="2351870" y="3189978"/>
                    <a:pt x="2285416" y="3206605"/>
                    <a:pt x="2218809" y="3206605"/>
                  </a:cubicBezTo>
                  <a:cubicBezTo>
                    <a:pt x="2152202" y="3206605"/>
                    <a:pt x="2085748" y="3189978"/>
                    <a:pt x="2024679" y="3167710"/>
                  </a:cubicBezTo>
                  <a:cubicBezTo>
                    <a:pt x="1969147" y="3140098"/>
                    <a:pt x="1913769" y="3106696"/>
                    <a:pt x="1869313" y="3062308"/>
                  </a:cubicBezTo>
                  <a:cubicBezTo>
                    <a:pt x="1825010" y="3017920"/>
                    <a:pt x="1786092" y="2968040"/>
                    <a:pt x="1763941" y="2907025"/>
                  </a:cubicBezTo>
                  <a:cubicBezTo>
                    <a:pt x="1741790" y="2846011"/>
                    <a:pt x="1725176" y="2779355"/>
                    <a:pt x="1725176" y="2712847"/>
                  </a:cubicBezTo>
                  <a:cubicBezTo>
                    <a:pt x="1725176" y="2690728"/>
                    <a:pt x="1730714" y="2668460"/>
                    <a:pt x="1730714" y="2651833"/>
                  </a:cubicBezTo>
                  <a:cubicBezTo>
                    <a:pt x="1730714" y="2629565"/>
                    <a:pt x="1736252" y="2612938"/>
                    <a:pt x="1741790" y="2590818"/>
                  </a:cubicBezTo>
                  <a:cubicBezTo>
                    <a:pt x="1747327" y="2574191"/>
                    <a:pt x="1752865" y="2551923"/>
                    <a:pt x="1758403" y="2535296"/>
                  </a:cubicBezTo>
                  <a:cubicBezTo>
                    <a:pt x="1769479" y="2513177"/>
                    <a:pt x="1775016" y="2496550"/>
                    <a:pt x="1780554" y="2485416"/>
                  </a:cubicBezTo>
                  <a:cubicBezTo>
                    <a:pt x="854205" y="1814107"/>
                    <a:pt x="854205" y="1814107"/>
                    <a:pt x="854205" y="1814107"/>
                  </a:cubicBezTo>
                  <a:cubicBezTo>
                    <a:pt x="826516" y="1836375"/>
                    <a:pt x="804365" y="1858495"/>
                    <a:pt x="776522" y="1875122"/>
                  </a:cubicBezTo>
                  <a:cubicBezTo>
                    <a:pt x="748833" y="1897390"/>
                    <a:pt x="721144" y="1914017"/>
                    <a:pt x="693455" y="1925002"/>
                  </a:cubicBezTo>
                  <a:cubicBezTo>
                    <a:pt x="660074" y="1941778"/>
                    <a:pt x="626847" y="1952763"/>
                    <a:pt x="593467" y="1958405"/>
                  </a:cubicBezTo>
                  <a:cubicBezTo>
                    <a:pt x="560240" y="1969390"/>
                    <a:pt x="527013" y="1969390"/>
                    <a:pt x="493633" y="1969390"/>
                  </a:cubicBezTo>
                  <a:cubicBezTo>
                    <a:pt x="427179" y="1969390"/>
                    <a:pt x="360572" y="1958405"/>
                    <a:pt x="299502" y="1930644"/>
                  </a:cubicBezTo>
                  <a:cubicBezTo>
                    <a:pt x="238587" y="1902883"/>
                    <a:pt x="188593" y="1869629"/>
                    <a:pt x="144290" y="1825241"/>
                  </a:cubicBezTo>
                  <a:cubicBezTo>
                    <a:pt x="99834" y="1780853"/>
                    <a:pt x="61070" y="1730973"/>
                    <a:pt x="38765" y="1669810"/>
                  </a:cubicBezTo>
                  <a:cubicBezTo>
                    <a:pt x="11076" y="1608795"/>
                    <a:pt x="0" y="1547781"/>
                    <a:pt x="0" y="1481274"/>
                  </a:cubicBezTo>
                  <a:cubicBezTo>
                    <a:pt x="0" y="1414618"/>
                    <a:pt x="11076" y="1348110"/>
                    <a:pt x="38765" y="1287096"/>
                  </a:cubicBezTo>
                  <a:cubicBezTo>
                    <a:pt x="61070" y="1226081"/>
                    <a:pt x="99834" y="1176052"/>
                    <a:pt x="144290" y="1131813"/>
                  </a:cubicBezTo>
                  <a:cubicBezTo>
                    <a:pt x="188593" y="1081784"/>
                    <a:pt x="238587" y="1048530"/>
                    <a:pt x="299502" y="1026262"/>
                  </a:cubicBezTo>
                  <a:cubicBezTo>
                    <a:pt x="360572" y="998650"/>
                    <a:pt x="427179" y="987516"/>
                    <a:pt x="493633" y="987516"/>
                  </a:cubicBezTo>
                  <a:cubicBezTo>
                    <a:pt x="538089" y="987516"/>
                    <a:pt x="576854" y="993009"/>
                    <a:pt x="621310" y="1004143"/>
                  </a:cubicBezTo>
                  <a:cubicBezTo>
                    <a:pt x="665612" y="1020769"/>
                    <a:pt x="704530" y="1031903"/>
                    <a:pt x="743295" y="1054023"/>
                  </a:cubicBezTo>
                  <a:cubicBezTo>
                    <a:pt x="776522" y="1076291"/>
                    <a:pt x="809902" y="1104052"/>
                    <a:pt x="843129" y="1131813"/>
                  </a:cubicBezTo>
                  <a:cubicBezTo>
                    <a:pt x="876356" y="1159425"/>
                    <a:pt x="898661" y="1192828"/>
                    <a:pt x="920812" y="1231574"/>
                  </a:cubicBezTo>
                  <a:cubicBezTo>
                    <a:pt x="2363099" y="626921"/>
                    <a:pt x="2363099" y="626921"/>
                    <a:pt x="2363099" y="626921"/>
                  </a:cubicBezTo>
                  <a:cubicBezTo>
                    <a:pt x="2351870" y="610294"/>
                    <a:pt x="2346332" y="588026"/>
                    <a:pt x="2346332" y="560265"/>
                  </a:cubicBezTo>
                  <a:cubicBezTo>
                    <a:pt x="2340794" y="538146"/>
                    <a:pt x="2340794" y="515878"/>
                    <a:pt x="2340794" y="488265"/>
                  </a:cubicBezTo>
                  <a:cubicBezTo>
                    <a:pt x="2340794" y="421609"/>
                    <a:pt x="2351870" y="360595"/>
                    <a:pt x="2379713" y="299580"/>
                  </a:cubicBezTo>
                  <a:cubicBezTo>
                    <a:pt x="2407402" y="238566"/>
                    <a:pt x="2440629" y="188685"/>
                    <a:pt x="2485085" y="144297"/>
                  </a:cubicBezTo>
                  <a:cubicBezTo>
                    <a:pt x="2529387" y="99910"/>
                    <a:pt x="2579381" y="66508"/>
                    <a:pt x="2640451" y="38895"/>
                  </a:cubicBezTo>
                  <a:cubicBezTo>
                    <a:pt x="2701366" y="11134"/>
                    <a:pt x="2762436" y="0"/>
                    <a:pt x="2834581" y="0"/>
                  </a:cubicBezTo>
                  <a:close/>
                </a:path>
              </a:pathLst>
            </a:custGeom>
            <a:solidFill>
              <a:srgbClr val="297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灯片编号占位符 14"/>
          <p:cNvSpPr>
            <a:spLocks noGrp="1"/>
          </p:cNvSpPr>
          <p:nvPr>
            <p:ph type="sldNum" sz="quarter" idx="12"/>
          </p:nvPr>
        </p:nvSpPr>
        <p:spPr>
          <a:xfrm>
            <a:off x="8514232" y="5975833"/>
            <a:ext cx="2700000" cy="316800"/>
          </a:xfrm>
        </p:spPr>
        <p:txBody>
          <a:bodyPr>
            <a:normAutofit/>
          </a:bodyPr>
          <a:lstStyle/>
          <a:p>
            <a:fld id="{49AE70B2-8BF9-45C0-BB95-33D1B9D3A854}" type="slidenum">
              <a:rPr lang="zh-CN" altLang="en-US" sz="1400" smtClean="0">
                <a:solidFill>
                  <a:schemeClr val="tx1">
                    <a:lumMod val="95000"/>
                    <a:lumOff val="5000"/>
                  </a:schemeClr>
                </a:solidFill>
                <a:latin typeface="微软雅黑" panose="020B0503020204020204" charset="-122"/>
                <a:ea typeface="微软雅黑" panose="020B0503020204020204" charset="-122"/>
              </a:rPr>
            </a:fld>
            <a:endParaRPr lang="zh-CN" altLang="en-US" sz="1400" dirty="0">
              <a:solidFill>
                <a:schemeClr val="tx1">
                  <a:lumMod val="95000"/>
                  <a:lumOff val="5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1804217" y="1598489"/>
            <a:ext cx="1010248" cy="43200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486" y="1598489"/>
            <a:ext cx="1076138" cy="43200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8645" y="1598489"/>
            <a:ext cx="1031247" cy="432000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2110" y="1598328"/>
            <a:ext cx="1695537" cy="3784795"/>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8802" y="1598328"/>
            <a:ext cx="1516287" cy="3784795"/>
          </a:xfrm>
          <a:prstGeom prst="rect">
            <a:avLst/>
          </a:prstGeom>
        </p:spPr>
      </p:pic>
      <p:sp>
        <p:nvSpPr>
          <p:cNvPr id="12" name="文本框 11"/>
          <p:cNvSpPr txBox="1"/>
          <p:nvPr/>
        </p:nvSpPr>
        <p:spPr>
          <a:xfrm>
            <a:off x="1745390" y="1228996"/>
            <a:ext cx="1192770" cy="369333"/>
          </a:xfrm>
          <a:prstGeom prst="rect">
            <a:avLst/>
          </a:prstGeom>
          <a:noFill/>
        </p:spPr>
        <p:txBody>
          <a:bodyPr wrap="square" rtlCol="0">
            <a:spAutoFit/>
          </a:bodyPr>
          <a:lstStyle/>
          <a:p>
            <a:r>
              <a:rPr lang="en-US" altLang="zh-CN" dirty="0">
                <a:solidFill>
                  <a:srgbClr val="28326F"/>
                </a:solidFill>
              </a:rPr>
              <a:t>Sample A</a:t>
            </a:r>
            <a:endParaRPr lang="zh-CN" altLang="en-US" dirty="0">
              <a:solidFill>
                <a:srgbClr val="28326F"/>
              </a:solidFill>
            </a:endParaRPr>
          </a:p>
        </p:txBody>
      </p:sp>
      <p:sp>
        <p:nvSpPr>
          <p:cNvPr id="13" name="文本框 12"/>
          <p:cNvSpPr txBox="1"/>
          <p:nvPr/>
        </p:nvSpPr>
        <p:spPr>
          <a:xfrm>
            <a:off x="3120170" y="1229559"/>
            <a:ext cx="1192769" cy="369333"/>
          </a:xfrm>
          <a:prstGeom prst="rect">
            <a:avLst/>
          </a:prstGeom>
          <a:noFill/>
        </p:spPr>
        <p:txBody>
          <a:bodyPr wrap="square" rtlCol="0">
            <a:spAutoFit/>
          </a:bodyPr>
          <a:lstStyle/>
          <a:p>
            <a:r>
              <a:rPr lang="en-US" altLang="zh-CN" dirty="0">
                <a:solidFill>
                  <a:srgbClr val="28326F"/>
                </a:solidFill>
              </a:rPr>
              <a:t>Sample B</a:t>
            </a:r>
            <a:endParaRPr lang="zh-CN" altLang="en-US" dirty="0">
              <a:solidFill>
                <a:srgbClr val="28326F"/>
              </a:solidFill>
            </a:endParaRPr>
          </a:p>
        </p:txBody>
      </p:sp>
      <p:sp>
        <p:nvSpPr>
          <p:cNvPr id="14" name="文本框 13"/>
          <p:cNvSpPr txBox="1"/>
          <p:nvPr/>
        </p:nvSpPr>
        <p:spPr>
          <a:xfrm>
            <a:off x="4537880" y="1231963"/>
            <a:ext cx="1192768" cy="369333"/>
          </a:xfrm>
          <a:prstGeom prst="rect">
            <a:avLst/>
          </a:prstGeom>
          <a:noFill/>
        </p:spPr>
        <p:txBody>
          <a:bodyPr wrap="square" rtlCol="0">
            <a:spAutoFit/>
          </a:bodyPr>
          <a:lstStyle/>
          <a:p>
            <a:r>
              <a:rPr lang="en-US" altLang="zh-CN" dirty="0">
                <a:solidFill>
                  <a:srgbClr val="28326F"/>
                </a:solidFill>
              </a:rPr>
              <a:t>Sample C</a:t>
            </a:r>
            <a:endParaRPr lang="zh-CN" altLang="en-US" dirty="0">
              <a:solidFill>
                <a:srgbClr val="28326F"/>
              </a:solidFill>
            </a:endParaRPr>
          </a:p>
        </p:txBody>
      </p:sp>
      <p:sp>
        <p:nvSpPr>
          <p:cNvPr id="15" name="文本框 14"/>
          <p:cNvSpPr txBox="1"/>
          <p:nvPr/>
        </p:nvSpPr>
        <p:spPr>
          <a:xfrm>
            <a:off x="6631734" y="1228996"/>
            <a:ext cx="1516287" cy="369332"/>
          </a:xfrm>
          <a:prstGeom prst="rect">
            <a:avLst/>
          </a:prstGeom>
          <a:noFill/>
        </p:spPr>
        <p:txBody>
          <a:bodyPr wrap="square" rtlCol="0">
            <a:spAutoFit/>
          </a:bodyPr>
          <a:lstStyle/>
          <a:p>
            <a:r>
              <a:rPr lang="en-US" altLang="zh-CN" dirty="0">
                <a:solidFill>
                  <a:srgbClr val="28326F"/>
                </a:solidFill>
              </a:rPr>
              <a:t>AB</a:t>
            </a:r>
            <a:r>
              <a:rPr lang="zh-CN" altLang="en-US" dirty="0">
                <a:solidFill>
                  <a:srgbClr val="28326F"/>
                </a:solidFill>
              </a:rPr>
              <a:t>隐私求交</a:t>
            </a:r>
            <a:endParaRPr lang="zh-CN" altLang="en-US" dirty="0">
              <a:solidFill>
                <a:srgbClr val="28326F"/>
              </a:solidFill>
            </a:endParaRPr>
          </a:p>
        </p:txBody>
      </p:sp>
      <p:sp>
        <p:nvSpPr>
          <p:cNvPr id="16" name="文本框 15"/>
          <p:cNvSpPr txBox="1"/>
          <p:nvPr/>
        </p:nvSpPr>
        <p:spPr>
          <a:xfrm>
            <a:off x="8706166" y="1228996"/>
            <a:ext cx="1481557" cy="369332"/>
          </a:xfrm>
          <a:prstGeom prst="rect">
            <a:avLst/>
          </a:prstGeom>
          <a:noFill/>
        </p:spPr>
        <p:txBody>
          <a:bodyPr wrap="square" rtlCol="0">
            <a:spAutoFit/>
          </a:bodyPr>
          <a:lstStyle/>
          <a:p>
            <a:r>
              <a:rPr lang="en-US" altLang="zh-CN" dirty="0">
                <a:solidFill>
                  <a:srgbClr val="28326F"/>
                </a:solidFill>
              </a:rPr>
              <a:t>AC</a:t>
            </a:r>
            <a:r>
              <a:rPr lang="zh-CN" altLang="en-US" dirty="0">
                <a:solidFill>
                  <a:srgbClr val="28326F"/>
                </a:solidFill>
              </a:rPr>
              <a:t>隐私求交</a:t>
            </a:r>
            <a:endParaRPr lang="zh-CN" altLang="en-US" dirty="0">
              <a:solidFill>
                <a:srgbClr val="28326F"/>
              </a:solidFill>
            </a:endParaRPr>
          </a:p>
        </p:txBody>
      </p:sp>
    </p:spTree>
  </p:cSld>
  <p:clrMapOvr>
    <a:masterClrMapping/>
  </p:clrMapOvr>
  <p:transition spd="slow">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7089" y="565367"/>
            <a:ext cx="2474463" cy="589741"/>
          </a:xfrm>
          <a:prstGeom prst="rect">
            <a:avLst/>
          </a:prstGeom>
        </p:spPr>
      </p:pic>
      <p:grpSp>
        <p:nvGrpSpPr>
          <p:cNvPr id="41" name="组合 40"/>
          <p:cNvGrpSpPr/>
          <p:nvPr/>
        </p:nvGrpSpPr>
        <p:grpSpPr>
          <a:xfrm>
            <a:off x="869087" y="614767"/>
            <a:ext cx="2309399" cy="369332"/>
            <a:chOff x="453446" y="291496"/>
            <a:chExt cx="2309399" cy="369332"/>
          </a:xfrm>
        </p:grpSpPr>
        <p:sp>
          <p:nvSpPr>
            <p:cNvPr id="42" name="矩形 41"/>
            <p:cNvSpPr/>
            <p:nvPr/>
          </p:nvSpPr>
          <p:spPr>
            <a:xfrm>
              <a:off x="731520" y="291496"/>
              <a:ext cx="2031325" cy="369332"/>
            </a:xfrm>
            <a:prstGeom prst="rect">
              <a:avLst/>
            </a:prstGeom>
          </p:spPr>
          <p:txBody>
            <a:bodyPr wrap="none">
              <a:spAutoFit/>
            </a:bodyPr>
            <a:lstStyle/>
            <a:p>
              <a:pPr lvl="0"/>
              <a:r>
                <a:rPr lang="zh-CN" altLang="en-US" b="1" dirty="0">
                  <a:solidFill>
                    <a:srgbClr val="E7E6E6">
                      <a:lumMod val="25000"/>
                    </a:srgbClr>
                  </a:solidFill>
                  <a:latin typeface="微软雅黑" panose="020B0503020204020204" charset="-122"/>
                  <a:ea typeface="微软雅黑" panose="020B0503020204020204" charset="-122"/>
                  <a:cs typeface="+mn-ea"/>
                  <a:sym typeface="+mn-lt"/>
                </a:rPr>
                <a:t>隐私求交运行结果</a:t>
              </a:r>
              <a:endParaRPr lang="zh-CN" altLang="en-US" b="1" dirty="0">
                <a:solidFill>
                  <a:srgbClr val="E7E6E6">
                    <a:lumMod val="25000"/>
                  </a:srgbClr>
                </a:solidFill>
                <a:latin typeface="微软雅黑" panose="020B0503020204020204" charset="-122"/>
                <a:ea typeface="微软雅黑" panose="020B0503020204020204" charset="-122"/>
                <a:cs typeface="+mn-ea"/>
                <a:sym typeface="+mn-lt"/>
              </a:endParaRPr>
            </a:p>
          </p:txBody>
        </p:sp>
        <p:sp>
          <p:nvSpPr>
            <p:cNvPr id="43" name="任意多边形: 形状 42"/>
            <p:cNvSpPr/>
            <p:nvPr/>
          </p:nvSpPr>
          <p:spPr>
            <a:xfrm>
              <a:off x="453446" y="337772"/>
              <a:ext cx="255214" cy="246299"/>
            </a:xfrm>
            <a:custGeom>
              <a:avLst/>
              <a:gdLst>
                <a:gd name="connsiteX0" fmla="*/ 2834581 w 3322676"/>
                <a:gd name="connsiteY0" fmla="*/ 0 h 3206605"/>
                <a:gd name="connsiteX1" fmla="*/ 3023174 w 3322676"/>
                <a:gd name="connsiteY1" fmla="*/ 38895 h 3206605"/>
                <a:gd name="connsiteX2" fmla="*/ 3178386 w 3322676"/>
                <a:gd name="connsiteY2" fmla="*/ 144297 h 3206605"/>
                <a:gd name="connsiteX3" fmla="*/ 3289449 w 3322676"/>
                <a:gd name="connsiteY3" fmla="*/ 299580 h 3206605"/>
                <a:gd name="connsiteX4" fmla="*/ 3322676 w 3322676"/>
                <a:gd name="connsiteY4" fmla="*/ 488265 h 3206605"/>
                <a:gd name="connsiteX5" fmla="*/ 3289449 w 3322676"/>
                <a:gd name="connsiteY5" fmla="*/ 682443 h 3206605"/>
                <a:gd name="connsiteX6" fmla="*/ 3178386 w 3322676"/>
                <a:gd name="connsiteY6" fmla="*/ 843219 h 3206605"/>
                <a:gd name="connsiteX7" fmla="*/ 3023174 w 3322676"/>
                <a:gd name="connsiteY7" fmla="*/ 948621 h 3206605"/>
                <a:gd name="connsiteX8" fmla="*/ 2834581 w 3322676"/>
                <a:gd name="connsiteY8" fmla="*/ 987516 h 3206605"/>
                <a:gd name="connsiteX9" fmla="*/ 2701366 w 3322676"/>
                <a:gd name="connsiteY9" fmla="*/ 970889 h 3206605"/>
                <a:gd name="connsiteX10" fmla="*/ 2584919 w 3322676"/>
                <a:gd name="connsiteY10" fmla="*/ 915367 h 3206605"/>
                <a:gd name="connsiteX11" fmla="*/ 2485085 w 3322676"/>
                <a:gd name="connsiteY11" fmla="*/ 843219 h 3206605"/>
                <a:gd name="connsiteX12" fmla="*/ 2407402 w 3322676"/>
                <a:gd name="connsiteY12" fmla="*/ 743457 h 3206605"/>
                <a:gd name="connsiteX13" fmla="*/ 970806 w 3322676"/>
                <a:gd name="connsiteY13" fmla="*/ 1348110 h 3206605"/>
                <a:gd name="connsiteX14" fmla="*/ 981882 w 3322676"/>
                <a:gd name="connsiteY14" fmla="*/ 1409125 h 3206605"/>
                <a:gd name="connsiteX15" fmla="*/ 981882 w 3322676"/>
                <a:gd name="connsiteY15" fmla="*/ 1481274 h 3206605"/>
                <a:gd name="connsiteX16" fmla="*/ 981882 w 3322676"/>
                <a:gd name="connsiteY16" fmla="*/ 1542288 h 3206605"/>
                <a:gd name="connsiteX17" fmla="*/ 970806 w 3322676"/>
                <a:gd name="connsiteY17" fmla="*/ 1603303 h 3206605"/>
                <a:gd name="connsiteX18" fmla="*/ 948501 w 3322676"/>
                <a:gd name="connsiteY18" fmla="*/ 1658824 h 3206605"/>
                <a:gd name="connsiteX19" fmla="*/ 926350 w 3322676"/>
                <a:gd name="connsiteY19" fmla="*/ 1719839 h 3206605"/>
                <a:gd name="connsiteX20" fmla="*/ 1852699 w 3322676"/>
                <a:gd name="connsiteY20" fmla="*/ 2380014 h 3206605"/>
                <a:gd name="connsiteX21" fmla="*/ 1924844 w 3322676"/>
                <a:gd name="connsiteY21" fmla="*/ 2313358 h 3206605"/>
                <a:gd name="connsiteX22" fmla="*/ 2013603 w 3322676"/>
                <a:gd name="connsiteY22" fmla="*/ 2257984 h 3206605"/>
                <a:gd name="connsiteX23" fmla="*/ 2107899 w 3322676"/>
                <a:gd name="connsiteY23" fmla="*/ 2224582 h 3206605"/>
                <a:gd name="connsiteX24" fmla="*/ 2218809 w 3322676"/>
                <a:gd name="connsiteY24" fmla="*/ 2213597 h 3206605"/>
                <a:gd name="connsiteX25" fmla="*/ 2407402 w 3322676"/>
                <a:gd name="connsiteY25" fmla="*/ 2257984 h 3206605"/>
                <a:gd name="connsiteX26" fmla="*/ 2562768 w 3322676"/>
                <a:gd name="connsiteY26" fmla="*/ 2363387 h 3206605"/>
                <a:gd name="connsiteX27" fmla="*/ 2668140 w 3322676"/>
                <a:gd name="connsiteY27" fmla="*/ 2518670 h 3206605"/>
                <a:gd name="connsiteX28" fmla="*/ 2706904 w 3322676"/>
                <a:gd name="connsiteY28" fmla="*/ 2712847 h 3206605"/>
                <a:gd name="connsiteX29" fmla="*/ 2668140 w 3322676"/>
                <a:gd name="connsiteY29" fmla="*/ 2907025 h 3206605"/>
                <a:gd name="connsiteX30" fmla="*/ 2562768 w 3322676"/>
                <a:gd name="connsiteY30" fmla="*/ 3062308 h 3206605"/>
                <a:gd name="connsiteX31" fmla="*/ 2407402 w 3322676"/>
                <a:gd name="connsiteY31" fmla="*/ 3167710 h 3206605"/>
                <a:gd name="connsiteX32" fmla="*/ 2218809 w 3322676"/>
                <a:gd name="connsiteY32" fmla="*/ 3206605 h 3206605"/>
                <a:gd name="connsiteX33" fmla="*/ 2024679 w 3322676"/>
                <a:gd name="connsiteY33" fmla="*/ 3167710 h 3206605"/>
                <a:gd name="connsiteX34" fmla="*/ 1869313 w 3322676"/>
                <a:gd name="connsiteY34" fmla="*/ 3062308 h 3206605"/>
                <a:gd name="connsiteX35" fmla="*/ 1763941 w 3322676"/>
                <a:gd name="connsiteY35" fmla="*/ 2907025 h 3206605"/>
                <a:gd name="connsiteX36" fmla="*/ 1725176 w 3322676"/>
                <a:gd name="connsiteY36" fmla="*/ 2712847 h 3206605"/>
                <a:gd name="connsiteX37" fmla="*/ 1730714 w 3322676"/>
                <a:gd name="connsiteY37" fmla="*/ 2651833 h 3206605"/>
                <a:gd name="connsiteX38" fmla="*/ 1741790 w 3322676"/>
                <a:gd name="connsiteY38" fmla="*/ 2590818 h 3206605"/>
                <a:gd name="connsiteX39" fmla="*/ 1758403 w 3322676"/>
                <a:gd name="connsiteY39" fmla="*/ 2535296 h 3206605"/>
                <a:gd name="connsiteX40" fmla="*/ 1780554 w 3322676"/>
                <a:gd name="connsiteY40" fmla="*/ 2485416 h 3206605"/>
                <a:gd name="connsiteX41" fmla="*/ 854205 w 3322676"/>
                <a:gd name="connsiteY41" fmla="*/ 1814107 h 3206605"/>
                <a:gd name="connsiteX42" fmla="*/ 776522 w 3322676"/>
                <a:gd name="connsiteY42" fmla="*/ 1875122 h 3206605"/>
                <a:gd name="connsiteX43" fmla="*/ 693455 w 3322676"/>
                <a:gd name="connsiteY43" fmla="*/ 1925002 h 3206605"/>
                <a:gd name="connsiteX44" fmla="*/ 593467 w 3322676"/>
                <a:gd name="connsiteY44" fmla="*/ 1958405 h 3206605"/>
                <a:gd name="connsiteX45" fmla="*/ 493633 w 3322676"/>
                <a:gd name="connsiteY45" fmla="*/ 1969390 h 3206605"/>
                <a:gd name="connsiteX46" fmla="*/ 299502 w 3322676"/>
                <a:gd name="connsiteY46" fmla="*/ 1930644 h 3206605"/>
                <a:gd name="connsiteX47" fmla="*/ 144290 w 3322676"/>
                <a:gd name="connsiteY47" fmla="*/ 1825241 h 3206605"/>
                <a:gd name="connsiteX48" fmla="*/ 38765 w 3322676"/>
                <a:gd name="connsiteY48" fmla="*/ 1669810 h 3206605"/>
                <a:gd name="connsiteX49" fmla="*/ 0 w 3322676"/>
                <a:gd name="connsiteY49" fmla="*/ 1481274 h 3206605"/>
                <a:gd name="connsiteX50" fmla="*/ 38765 w 3322676"/>
                <a:gd name="connsiteY50" fmla="*/ 1287096 h 3206605"/>
                <a:gd name="connsiteX51" fmla="*/ 144290 w 3322676"/>
                <a:gd name="connsiteY51" fmla="*/ 1131813 h 3206605"/>
                <a:gd name="connsiteX52" fmla="*/ 299502 w 3322676"/>
                <a:gd name="connsiteY52" fmla="*/ 1026262 h 3206605"/>
                <a:gd name="connsiteX53" fmla="*/ 493633 w 3322676"/>
                <a:gd name="connsiteY53" fmla="*/ 987516 h 3206605"/>
                <a:gd name="connsiteX54" fmla="*/ 621310 w 3322676"/>
                <a:gd name="connsiteY54" fmla="*/ 1004143 h 3206605"/>
                <a:gd name="connsiteX55" fmla="*/ 743295 w 3322676"/>
                <a:gd name="connsiteY55" fmla="*/ 1054023 h 3206605"/>
                <a:gd name="connsiteX56" fmla="*/ 843129 w 3322676"/>
                <a:gd name="connsiteY56" fmla="*/ 1131813 h 3206605"/>
                <a:gd name="connsiteX57" fmla="*/ 920812 w 3322676"/>
                <a:gd name="connsiteY57" fmla="*/ 1231574 h 3206605"/>
                <a:gd name="connsiteX58" fmla="*/ 2363099 w 3322676"/>
                <a:gd name="connsiteY58" fmla="*/ 626921 h 3206605"/>
                <a:gd name="connsiteX59" fmla="*/ 2346332 w 3322676"/>
                <a:gd name="connsiteY59" fmla="*/ 560265 h 3206605"/>
                <a:gd name="connsiteX60" fmla="*/ 2340794 w 3322676"/>
                <a:gd name="connsiteY60" fmla="*/ 488265 h 3206605"/>
                <a:gd name="connsiteX61" fmla="*/ 2379713 w 3322676"/>
                <a:gd name="connsiteY61" fmla="*/ 299580 h 3206605"/>
                <a:gd name="connsiteX62" fmla="*/ 2485085 w 3322676"/>
                <a:gd name="connsiteY62" fmla="*/ 144297 h 3206605"/>
                <a:gd name="connsiteX63" fmla="*/ 2640451 w 3322676"/>
                <a:gd name="connsiteY63" fmla="*/ 38895 h 3206605"/>
                <a:gd name="connsiteX64" fmla="*/ 2834581 w 3322676"/>
                <a:gd name="connsiteY64" fmla="*/ 0 h 32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22676" h="3206605">
                  <a:moveTo>
                    <a:pt x="2834581" y="0"/>
                  </a:moveTo>
                  <a:cubicBezTo>
                    <a:pt x="2901035" y="0"/>
                    <a:pt x="2962104" y="11134"/>
                    <a:pt x="3023174" y="38895"/>
                  </a:cubicBezTo>
                  <a:cubicBezTo>
                    <a:pt x="3084090" y="66508"/>
                    <a:pt x="3134083" y="99910"/>
                    <a:pt x="3178386" y="144297"/>
                  </a:cubicBezTo>
                  <a:cubicBezTo>
                    <a:pt x="3228380" y="188685"/>
                    <a:pt x="3261607" y="238566"/>
                    <a:pt x="3289449" y="299580"/>
                  </a:cubicBezTo>
                  <a:cubicBezTo>
                    <a:pt x="3311601" y="360595"/>
                    <a:pt x="3322676" y="421609"/>
                    <a:pt x="3322676" y="488265"/>
                  </a:cubicBezTo>
                  <a:cubicBezTo>
                    <a:pt x="3322676" y="560265"/>
                    <a:pt x="3311601" y="626921"/>
                    <a:pt x="3289449" y="682443"/>
                  </a:cubicBezTo>
                  <a:cubicBezTo>
                    <a:pt x="3261607" y="743457"/>
                    <a:pt x="3228380" y="793338"/>
                    <a:pt x="3178386" y="843219"/>
                  </a:cubicBezTo>
                  <a:cubicBezTo>
                    <a:pt x="3134083" y="887606"/>
                    <a:pt x="3084090" y="920860"/>
                    <a:pt x="3023174" y="948621"/>
                  </a:cubicBezTo>
                  <a:cubicBezTo>
                    <a:pt x="2962104" y="976382"/>
                    <a:pt x="2901035" y="987516"/>
                    <a:pt x="2834581" y="987516"/>
                  </a:cubicBezTo>
                  <a:cubicBezTo>
                    <a:pt x="2790125" y="987516"/>
                    <a:pt x="2745823" y="982023"/>
                    <a:pt x="2701366" y="970889"/>
                  </a:cubicBezTo>
                  <a:cubicBezTo>
                    <a:pt x="2657064" y="959755"/>
                    <a:pt x="2618146" y="937635"/>
                    <a:pt x="2584919" y="915367"/>
                  </a:cubicBezTo>
                  <a:cubicBezTo>
                    <a:pt x="2546154" y="898740"/>
                    <a:pt x="2512774" y="870979"/>
                    <a:pt x="2485085" y="843219"/>
                  </a:cubicBezTo>
                  <a:cubicBezTo>
                    <a:pt x="2457396" y="815458"/>
                    <a:pt x="2429553" y="782204"/>
                    <a:pt x="2407402" y="743457"/>
                  </a:cubicBezTo>
                  <a:cubicBezTo>
                    <a:pt x="970806" y="1348110"/>
                    <a:pt x="970806" y="1348110"/>
                    <a:pt x="970806" y="1348110"/>
                  </a:cubicBezTo>
                  <a:cubicBezTo>
                    <a:pt x="976344" y="1370230"/>
                    <a:pt x="976344" y="1387005"/>
                    <a:pt x="981882" y="1409125"/>
                  </a:cubicBezTo>
                  <a:cubicBezTo>
                    <a:pt x="981882" y="1431393"/>
                    <a:pt x="981882" y="1453513"/>
                    <a:pt x="981882" y="1481274"/>
                  </a:cubicBezTo>
                  <a:cubicBezTo>
                    <a:pt x="981882" y="1497900"/>
                    <a:pt x="981882" y="1520020"/>
                    <a:pt x="981882" y="1542288"/>
                  </a:cubicBezTo>
                  <a:cubicBezTo>
                    <a:pt x="976344" y="1564408"/>
                    <a:pt x="976344" y="1581183"/>
                    <a:pt x="970806" y="1603303"/>
                  </a:cubicBezTo>
                  <a:cubicBezTo>
                    <a:pt x="965114" y="1619929"/>
                    <a:pt x="959577" y="1642197"/>
                    <a:pt x="948501" y="1658824"/>
                  </a:cubicBezTo>
                  <a:cubicBezTo>
                    <a:pt x="942963" y="1680944"/>
                    <a:pt x="937425" y="1697571"/>
                    <a:pt x="926350" y="1719839"/>
                  </a:cubicBezTo>
                  <a:cubicBezTo>
                    <a:pt x="1852699" y="2380014"/>
                    <a:pt x="1852699" y="2380014"/>
                    <a:pt x="1852699" y="2380014"/>
                  </a:cubicBezTo>
                  <a:cubicBezTo>
                    <a:pt x="1874851" y="2357746"/>
                    <a:pt x="1897156" y="2335626"/>
                    <a:pt x="1924844" y="2313358"/>
                  </a:cubicBezTo>
                  <a:cubicBezTo>
                    <a:pt x="1952533" y="2291238"/>
                    <a:pt x="1980222" y="2274611"/>
                    <a:pt x="2013603" y="2257984"/>
                  </a:cubicBezTo>
                  <a:cubicBezTo>
                    <a:pt x="2046830" y="2246850"/>
                    <a:pt x="2074519" y="2235716"/>
                    <a:pt x="2107899" y="2224582"/>
                  </a:cubicBezTo>
                  <a:cubicBezTo>
                    <a:pt x="2141126" y="2219090"/>
                    <a:pt x="2180045" y="2213597"/>
                    <a:pt x="2218809" y="2213597"/>
                  </a:cubicBezTo>
                  <a:cubicBezTo>
                    <a:pt x="2285416" y="2213597"/>
                    <a:pt x="2351870" y="2230224"/>
                    <a:pt x="2407402" y="2257984"/>
                  </a:cubicBezTo>
                  <a:cubicBezTo>
                    <a:pt x="2468472" y="2280104"/>
                    <a:pt x="2523849" y="2318999"/>
                    <a:pt x="2562768" y="2363387"/>
                  </a:cubicBezTo>
                  <a:cubicBezTo>
                    <a:pt x="2607070" y="2407774"/>
                    <a:pt x="2645989" y="2463148"/>
                    <a:pt x="2668140" y="2518670"/>
                  </a:cubicBezTo>
                  <a:cubicBezTo>
                    <a:pt x="2695829" y="2579684"/>
                    <a:pt x="2706904" y="2640699"/>
                    <a:pt x="2706904" y="2712847"/>
                  </a:cubicBezTo>
                  <a:cubicBezTo>
                    <a:pt x="2706904" y="2779355"/>
                    <a:pt x="2695829" y="2846011"/>
                    <a:pt x="2668140" y="2907025"/>
                  </a:cubicBezTo>
                  <a:cubicBezTo>
                    <a:pt x="2645989" y="2968040"/>
                    <a:pt x="2607070" y="3017920"/>
                    <a:pt x="2562768" y="3062308"/>
                  </a:cubicBezTo>
                  <a:cubicBezTo>
                    <a:pt x="2523849" y="3106696"/>
                    <a:pt x="2468472" y="3140098"/>
                    <a:pt x="2407402" y="3167710"/>
                  </a:cubicBezTo>
                  <a:cubicBezTo>
                    <a:pt x="2351870" y="3189978"/>
                    <a:pt x="2285416" y="3206605"/>
                    <a:pt x="2218809" y="3206605"/>
                  </a:cubicBezTo>
                  <a:cubicBezTo>
                    <a:pt x="2152202" y="3206605"/>
                    <a:pt x="2085748" y="3189978"/>
                    <a:pt x="2024679" y="3167710"/>
                  </a:cubicBezTo>
                  <a:cubicBezTo>
                    <a:pt x="1969147" y="3140098"/>
                    <a:pt x="1913769" y="3106696"/>
                    <a:pt x="1869313" y="3062308"/>
                  </a:cubicBezTo>
                  <a:cubicBezTo>
                    <a:pt x="1825010" y="3017920"/>
                    <a:pt x="1786092" y="2968040"/>
                    <a:pt x="1763941" y="2907025"/>
                  </a:cubicBezTo>
                  <a:cubicBezTo>
                    <a:pt x="1741790" y="2846011"/>
                    <a:pt x="1725176" y="2779355"/>
                    <a:pt x="1725176" y="2712847"/>
                  </a:cubicBezTo>
                  <a:cubicBezTo>
                    <a:pt x="1725176" y="2690728"/>
                    <a:pt x="1730714" y="2668460"/>
                    <a:pt x="1730714" y="2651833"/>
                  </a:cubicBezTo>
                  <a:cubicBezTo>
                    <a:pt x="1730714" y="2629565"/>
                    <a:pt x="1736252" y="2612938"/>
                    <a:pt x="1741790" y="2590818"/>
                  </a:cubicBezTo>
                  <a:cubicBezTo>
                    <a:pt x="1747327" y="2574191"/>
                    <a:pt x="1752865" y="2551923"/>
                    <a:pt x="1758403" y="2535296"/>
                  </a:cubicBezTo>
                  <a:cubicBezTo>
                    <a:pt x="1769479" y="2513177"/>
                    <a:pt x="1775016" y="2496550"/>
                    <a:pt x="1780554" y="2485416"/>
                  </a:cubicBezTo>
                  <a:cubicBezTo>
                    <a:pt x="854205" y="1814107"/>
                    <a:pt x="854205" y="1814107"/>
                    <a:pt x="854205" y="1814107"/>
                  </a:cubicBezTo>
                  <a:cubicBezTo>
                    <a:pt x="826516" y="1836375"/>
                    <a:pt x="804365" y="1858495"/>
                    <a:pt x="776522" y="1875122"/>
                  </a:cubicBezTo>
                  <a:cubicBezTo>
                    <a:pt x="748833" y="1897390"/>
                    <a:pt x="721144" y="1914017"/>
                    <a:pt x="693455" y="1925002"/>
                  </a:cubicBezTo>
                  <a:cubicBezTo>
                    <a:pt x="660074" y="1941778"/>
                    <a:pt x="626847" y="1952763"/>
                    <a:pt x="593467" y="1958405"/>
                  </a:cubicBezTo>
                  <a:cubicBezTo>
                    <a:pt x="560240" y="1969390"/>
                    <a:pt x="527013" y="1969390"/>
                    <a:pt x="493633" y="1969390"/>
                  </a:cubicBezTo>
                  <a:cubicBezTo>
                    <a:pt x="427179" y="1969390"/>
                    <a:pt x="360572" y="1958405"/>
                    <a:pt x="299502" y="1930644"/>
                  </a:cubicBezTo>
                  <a:cubicBezTo>
                    <a:pt x="238587" y="1902883"/>
                    <a:pt x="188593" y="1869629"/>
                    <a:pt x="144290" y="1825241"/>
                  </a:cubicBezTo>
                  <a:cubicBezTo>
                    <a:pt x="99834" y="1780853"/>
                    <a:pt x="61070" y="1730973"/>
                    <a:pt x="38765" y="1669810"/>
                  </a:cubicBezTo>
                  <a:cubicBezTo>
                    <a:pt x="11076" y="1608795"/>
                    <a:pt x="0" y="1547781"/>
                    <a:pt x="0" y="1481274"/>
                  </a:cubicBezTo>
                  <a:cubicBezTo>
                    <a:pt x="0" y="1414618"/>
                    <a:pt x="11076" y="1348110"/>
                    <a:pt x="38765" y="1287096"/>
                  </a:cubicBezTo>
                  <a:cubicBezTo>
                    <a:pt x="61070" y="1226081"/>
                    <a:pt x="99834" y="1176052"/>
                    <a:pt x="144290" y="1131813"/>
                  </a:cubicBezTo>
                  <a:cubicBezTo>
                    <a:pt x="188593" y="1081784"/>
                    <a:pt x="238587" y="1048530"/>
                    <a:pt x="299502" y="1026262"/>
                  </a:cubicBezTo>
                  <a:cubicBezTo>
                    <a:pt x="360572" y="998650"/>
                    <a:pt x="427179" y="987516"/>
                    <a:pt x="493633" y="987516"/>
                  </a:cubicBezTo>
                  <a:cubicBezTo>
                    <a:pt x="538089" y="987516"/>
                    <a:pt x="576854" y="993009"/>
                    <a:pt x="621310" y="1004143"/>
                  </a:cubicBezTo>
                  <a:cubicBezTo>
                    <a:pt x="665612" y="1020769"/>
                    <a:pt x="704530" y="1031903"/>
                    <a:pt x="743295" y="1054023"/>
                  </a:cubicBezTo>
                  <a:cubicBezTo>
                    <a:pt x="776522" y="1076291"/>
                    <a:pt x="809902" y="1104052"/>
                    <a:pt x="843129" y="1131813"/>
                  </a:cubicBezTo>
                  <a:cubicBezTo>
                    <a:pt x="876356" y="1159425"/>
                    <a:pt x="898661" y="1192828"/>
                    <a:pt x="920812" y="1231574"/>
                  </a:cubicBezTo>
                  <a:cubicBezTo>
                    <a:pt x="2363099" y="626921"/>
                    <a:pt x="2363099" y="626921"/>
                    <a:pt x="2363099" y="626921"/>
                  </a:cubicBezTo>
                  <a:cubicBezTo>
                    <a:pt x="2351870" y="610294"/>
                    <a:pt x="2346332" y="588026"/>
                    <a:pt x="2346332" y="560265"/>
                  </a:cubicBezTo>
                  <a:cubicBezTo>
                    <a:pt x="2340794" y="538146"/>
                    <a:pt x="2340794" y="515878"/>
                    <a:pt x="2340794" y="488265"/>
                  </a:cubicBezTo>
                  <a:cubicBezTo>
                    <a:pt x="2340794" y="421609"/>
                    <a:pt x="2351870" y="360595"/>
                    <a:pt x="2379713" y="299580"/>
                  </a:cubicBezTo>
                  <a:cubicBezTo>
                    <a:pt x="2407402" y="238566"/>
                    <a:pt x="2440629" y="188685"/>
                    <a:pt x="2485085" y="144297"/>
                  </a:cubicBezTo>
                  <a:cubicBezTo>
                    <a:pt x="2529387" y="99910"/>
                    <a:pt x="2579381" y="66508"/>
                    <a:pt x="2640451" y="38895"/>
                  </a:cubicBezTo>
                  <a:cubicBezTo>
                    <a:pt x="2701366" y="11134"/>
                    <a:pt x="2762436" y="0"/>
                    <a:pt x="2834581" y="0"/>
                  </a:cubicBezTo>
                  <a:close/>
                </a:path>
              </a:pathLst>
            </a:custGeom>
            <a:solidFill>
              <a:srgbClr val="297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灯片编号占位符 14"/>
          <p:cNvSpPr>
            <a:spLocks noGrp="1"/>
          </p:cNvSpPr>
          <p:nvPr>
            <p:ph type="sldNum" sz="quarter" idx="12"/>
          </p:nvPr>
        </p:nvSpPr>
        <p:spPr>
          <a:xfrm>
            <a:off x="8514232" y="5975833"/>
            <a:ext cx="2700000" cy="316800"/>
          </a:xfrm>
        </p:spPr>
        <p:txBody>
          <a:bodyPr>
            <a:normAutofit/>
          </a:bodyPr>
          <a:lstStyle/>
          <a:p>
            <a:fld id="{49AE70B2-8BF9-45C0-BB95-33D1B9D3A854}" type="slidenum">
              <a:rPr lang="zh-CN" altLang="en-US" sz="1400" smtClean="0">
                <a:solidFill>
                  <a:schemeClr val="tx1">
                    <a:lumMod val="95000"/>
                    <a:lumOff val="5000"/>
                  </a:schemeClr>
                </a:solidFill>
                <a:latin typeface="微软雅黑" panose="020B0503020204020204" charset="-122"/>
                <a:ea typeface="微软雅黑" panose="020B0503020204020204" charset="-122"/>
              </a:rPr>
            </a:fld>
            <a:endParaRPr lang="zh-CN" altLang="en-US" sz="1400" dirty="0">
              <a:solidFill>
                <a:schemeClr val="tx1">
                  <a:lumMod val="95000"/>
                  <a:lumOff val="5000"/>
                </a:schemeClr>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000" y="1962950"/>
            <a:ext cx="8892000" cy="3205040"/>
          </a:xfrm>
          <a:prstGeom prst="rect">
            <a:avLst/>
          </a:prstGeom>
        </p:spPr>
      </p:pic>
    </p:spTree>
  </p:cSld>
  <p:clrMapOvr>
    <a:masterClrMapping/>
  </p:clrMapOvr>
  <p:transition spd="slow">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7089" y="565367"/>
            <a:ext cx="2474463" cy="589741"/>
          </a:xfrm>
          <a:prstGeom prst="rect">
            <a:avLst/>
          </a:prstGeom>
        </p:spPr>
      </p:pic>
      <p:grpSp>
        <p:nvGrpSpPr>
          <p:cNvPr id="41" name="组合 40"/>
          <p:cNvGrpSpPr/>
          <p:nvPr/>
        </p:nvGrpSpPr>
        <p:grpSpPr>
          <a:xfrm>
            <a:off x="869087" y="614767"/>
            <a:ext cx="2327866" cy="369332"/>
            <a:chOff x="453446" y="291496"/>
            <a:chExt cx="2327866" cy="369332"/>
          </a:xfrm>
        </p:grpSpPr>
        <p:sp>
          <p:nvSpPr>
            <p:cNvPr id="42" name="矩形 41"/>
            <p:cNvSpPr/>
            <p:nvPr/>
          </p:nvSpPr>
          <p:spPr>
            <a:xfrm>
              <a:off x="731520" y="291496"/>
              <a:ext cx="2049792" cy="369332"/>
            </a:xfrm>
            <a:prstGeom prst="rect">
              <a:avLst/>
            </a:prstGeom>
          </p:spPr>
          <p:txBody>
            <a:bodyPr wrap="none">
              <a:spAutoFit/>
            </a:bodyPr>
            <a:lstStyle/>
            <a:p>
              <a:pPr lvl="0"/>
              <a:r>
                <a:rPr lang="zh-CN" altLang="en-US" b="1" dirty="0">
                  <a:solidFill>
                    <a:srgbClr val="E7E6E6">
                      <a:lumMod val="25000"/>
                    </a:srgbClr>
                  </a:solidFill>
                  <a:latin typeface="微软雅黑" panose="020B0503020204020204" charset="-122"/>
                  <a:ea typeface="微软雅黑" panose="020B0503020204020204" charset="-122"/>
                  <a:cs typeface="+mn-ea"/>
                  <a:sym typeface="+mn-lt"/>
                </a:rPr>
                <a:t>联邦学习运行结果</a:t>
              </a:r>
              <a:endParaRPr lang="zh-CN" altLang="en-US" b="1" dirty="0">
                <a:solidFill>
                  <a:srgbClr val="E7E6E6">
                    <a:lumMod val="25000"/>
                  </a:srgbClr>
                </a:solidFill>
                <a:latin typeface="微软雅黑" panose="020B0503020204020204" charset="-122"/>
                <a:ea typeface="微软雅黑" panose="020B0503020204020204" charset="-122"/>
                <a:cs typeface="+mn-ea"/>
                <a:sym typeface="+mn-lt"/>
              </a:endParaRPr>
            </a:p>
          </p:txBody>
        </p:sp>
        <p:sp>
          <p:nvSpPr>
            <p:cNvPr id="43" name="任意多边形: 形状 42"/>
            <p:cNvSpPr/>
            <p:nvPr/>
          </p:nvSpPr>
          <p:spPr>
            <a:xfrm>
              <a:off x="453446" y="337772"/>
              <a:ext cx="255214" cy="246299"/>
            </a:xfrm>
            <a:custGeom>
              <a:avLst/>
              <a:gdLst>
                <a:gd name="connsiteX0" fmla="*/ 2834581 w 3322676"/>
                <a:gd name="connsiteY0" fmla="*/ 0 h 3206605"/>
                <a:gd name="connsiteX1" fmla="*/ 3023174 w 3322676"/>
                <a:gd name="connsiteY1" fmla="*/ 38895 h 3206605"/>
                <a:gd name="connsiteX2" fmla="*/ 3178386 w 3322676"/>
                <a:gd name="connsiteY2" fmla="*/ 144297 h 3206605"/>
                <a:gd name="connsiteX3" fmla="*/ 3289449 w 3322676"/>
                <a:gd name="connsiteY3" fmla="*/ 299580 h 3206605"/>
                <a:gd name="connsiteX4" fmla="*/ 3322676 w 3322676"/>
                <a:gd name="connsiteY4" fmla="*/ 488265 h 3206605"/>
                <a:gd name="connsiteX5" fmla="*/ 3289449 w 3322676"/>
                <a:gd name="connsiteY5" fmla="*/ 682443 h 3206605"/>
                <a:gd name="connsiteX6" fmla="*/ 3178386 w 3322676"/>
                <a:gd name="connsiteY6" fmla="*/ 843219 h 3206605"/>
                <a:gd name="connsiteX7" fmla="*/ 3023174 w 3322676"/>
                <a:gd name="connsiteY7" fmla="*/ 948621 h 3206605"/>
                <a:gd name="connsiteX8" fmla="*/ 2834581 w 3322676"/>
                <a:gd name="connsiteY8" fmla="*/ 987516 h 3206605"/>
                <a:gd name="connsiteX9" fmla="*/ 2701366 w 3322676"/>
                <a:gd name="connsiteY9" fmla="*/ 970889 h 3206605"/>
                <a:gd name="connsiteX10" fmla="*/ 2584919 w 3322676"/>
                <a:gd name="connsiteY10" fmla="*/ 915367 h 3206605"/>
                <a:gd name="connsiteX11" fmla="*/ 2485085 w 3322676"/>
                <a:gd name="connsiteY11" fmla="*/ 843219 h 3206605"/>
                <a:gd name="connsiteX12" fmla="*/ 2407402 w 3322676"/>
                <a:gd name="connsiteY12" fmla="*/ 743457 h 3206605"/>
                <a:gd name="connsiteX13" fmla="*/ 970806 w 3322676"/>
                <a:gd name="connsiteY13" fmla="*/ 1348110 h 3206605"/>
                <a:gd name="connsiteX14" fmla="*/ 981882 w 3322676"/>
                <a:gd name="connsiteY14" fmla="*/ 1409125 h 3206605"/>
                <a:gd name="connsiteX15" fmla="*/ 981882 w 3322676"/>
                <a:gd name="connsiteY15" fmla="*/ 1481274 h 3206605"/>
                <a:gd name="connsiteX16" fmla="*/ 981882 w 3322676"/>
                <a:gd name="connsiteY16" fmla="*/ 1542288 h 3206605"/>
                <a:gd name="connsiteX17" fmla="*/ 970806 w 3322676"/>
                <a:gd name="connsiteY17" fmla="*/ 1603303 h 3206605"/>
                <a:gd name="connsiteX18" fmla="*/ 948501 w 3322676"/>
                <a:gd name="connsiteY18" fmla="*/ 1658824 h 3206605"/>
                <a:gd name="connsiteX19" fmla="*/ 926350 w 3322676"/>
                <a:gd name="connsiteY19" fmla="*/ 1719839 h 3206605"/>
                <a:gd name="connsiteX20" fmla="*/ 1852699 w 3322676"/>
                <a:gd name="connsiteY20" fmla="*/ 2380014 h 3206605"/>
                <a:gd name="connsiteX21" fmla="*/ 1924844 w 3322676"/>
                <a:gd name="connsiteY21" fmla="*/ 2313358 h 3206605"/>
                <a:gd name="connsiteX22" fmla="*/ 2013603 w 3322676"/>
                <a:gd name="connsiteY22" fmla="*/ 2257984 h 3206605"/>
                <a:gd name="connsiteX23" fmla="*/ 2107899 w 3322676"/>
                <a:gd name="connsiteY23" fmla="*/ 2224582 h 3206605"/>
                <a:gd name="connsiteX24" fmla="*/ 2218809 w 3322676"/>
                <a:gd name="connsiteY24" fmla="*/ 2213597 h 3206605"/>
                <a:gd name="connsiteX25" fmla="*/ 2407402 w 3322676"/>
                <a:gd name="connsiteY25" fmla="*/ 2257984 h 3206605"/>
                <a:gd name="connsiteX26" fmla="*/ 2562768 w 3322676"/>
                <a:gd name="connsiteY26" fmla="*/ 2363387 h 3206605"/>
                <a:gd name="connsiteX27" fmla="*/ 2668140 w 3322676"/>
                <a:gd name="connsiteY27" fmla="*/ 2518670 h 3206605"/>
                <a:gd name="connsiteX28" fmla="*/ 2706904 w 3322676"/>
                <a:gd name="connsiteY28" fmla="*/ 2712847 h 3206605"/>
                <a:gd name="connsiteX29" fmla="*/ 2668140 w 3322676"/>
                <a:gd name="connsiteY29" fmla="*/ 2907025 h 3206605"/>
                <a:gd name="connsiteX30" fmla="*/ 2562768 w 3322676"/>
                <a:gd name="connsiteY30" fmla="*/ 3062308 h 3206605"/>
                <a:gd name="connsiteX31" fmla="*/ 2407402 w 3322676"/>
                <a:gd name="connsiteY31" fmla="*/ 3167710 h 3206605"/>
                <a:gd name="connsiteX32" fmla="*/ 2218809 w 3322676"/>
                <a:gd name="connsiteY32" fmla="*/ 3206605 h 3206605"/>
                <a:gd name="connsiteX33" fmla="*/ 2024679 w 3322676"/>
                <a:gd name="connsiteY33" fmla="*/ 3167710 h 3206605"/>
                <a:gd name="connsiteX34" fmla="*/ 1869313 w 3322676"/>
                <a:gd name="connsiteY34" fmla="*/ 3062308 h 3206605"/>
                <a:gd name="connsiteX35" fmla="*/ 1763941 w 3322676"/>
                <a:gd name="connsiteY35" fmla="*/ 2907025 h 3206605"/>
                <a:gd name="connsiteX36" fmla="*/ 1725176 w 3322676"/>
                <a:gd name="connsiteY36" fmla="*/ 2712847 h 3206605"/>
                <a:gd name="connsiteX37" fmla="*/ 1730714 w 3322676"/>
                <a:gd name="connsiteY37" fmla="*/ 2651833 h 3206605"/>
                <a:gd name="connsiteX38" fmla="*/ 1741790 w 3322676"/>
                <a:gd name="connsiteY38" fmla="*/ 2590818 h 3206605"/>
                <a:gd name="connsiteX39" fmla="*/ 1758403 w 3322676"/>
                <a:gd name="connsiteY39" fmla="*/ 2535296 h 3206605"/>
                <a:gd name="connsiteX40" fmla="*/ 1780554 w 3322676"/>
                <a:gd name="connsiteY40" fmla="*/ 2485416 h 3206605"/>
                <a:gd name="connsiteX41" fmla="*/ 854205 w 3322676"/>
                <a:gd name="connsiteY41" fmla="*/ 1814107 h 3206605"/>
                <a:gd name="connsiteX42" fmla="*/ 776522 w 3322676"/>
                <a:gd name="connsiteY42" fmla="*/ 1875122 h 3206605"/>
                <a:gd name="connsiteX43" fmla="*/ 693455 w 3322676"/>
                <a:gd name="connsiteY43" fmla="*/ 1925002 h 3206605"/>
                <a:gd name="connsiteX44" fmla="*/ 593467 w 3322676"/>
                <a:gd name="connsiteY44" fmla="*/ 1958405 h 3206605"/>
                <a:gd name="connsiteX45" fmla="*/ 493633 w 3322676"/>
                <a:gd name="connsiteY45" fmla="*/ 1969390 h 3206605"/>
                <a:gd name="connsiteX46" fmla="*/ 299502 w 3322676"/>
                <a:gd name="connsiteY46" fmla="*/ 1930644 h 3206605"/>
                <a:gd name="connsiteX47" fmla="*/ 144290 w 3322676"/>
                <a:gd name="connsiteY47" fmla="*/ 1825241 h 3206605"/>
                <a:gd name="connsiteX48" fmla="*/ 38765 w 3322676"/>
                <a:gd name="connsiteY48" fmla="*/ 1669810 h 3206605"/>
                <a:gd name="connsiteX49" fmla="*/ 0 w 3322676"/>
                <a:gd name="connsiteY49" fmla="*/ 1481274 h 3206605"/>
                <a:gd name="connsiteX50" fmla="*/ 38765 w 3322676"/>
                <a:gd name="connsiteY50" fmla="*/ 1287096 h 3206605"/>
                <a:gd name="connsiteX51" fmla="*/ 144290 w 3322676"/>
                <a:gd name="connsiteY51" fmla="*/ 1131813 h 3206605"/>
                <a:gd name="connsiteX52" fmla="*/ 299502 w 3322676"/>
                <a:gd name="connsiteY52" fmla="*/ 1026262 h 3206605"/>
                <a:gd name="connsiteX53" fmla="*/ 493633 w 3322676"/>
                <a:gd name="connsiteY53" fmla="*/ 987516 h 3206605"/>
                <a:gd name="connsiteX54" fmla="*/ 621310 w 3322676"/>
                <a:gd name="connsiteY54" fmla="*/ 1004143 h 3206605"/>
                <a:gd name="connsiteX55" fmla="*/ 743295 w 3322676"/>
                <a:gd name="connsiteY55" fmla="*/ 1054023 h 3206605"/>
                <a:gd name="connsiteX56" fmla="*/ 843129 w 3322676"/>
                <a:gd name="connsiteY56" fmla="*/ 1131813 h 3206605"/>
                <a:gd name="connsiteX57" fmla="*/ 920812 w 3322676"/>
                <a:gd name="connsiteY57" fmla="*/ 1231574 h 3206605"/>
                <a:gd name="connsiteX58" fmla="*/ 2363099 w 3322676"/>
                <a:gd name="connsiteY58" fmla="*/ 626921 h 3206605"/>
                <a:gd name="connsiteX59" fmla="*/ 2346332 w 3322676"/>
                <a:gd name="connsiteY59" fmla="*/ 560265 h 3206605"/>
                <a:gd name="connsiteX60" fmla="*/ 2340794 w 3322676"/>
                <a:gd name="connsiteY60" fmla="*/ 488265 h 3206605"/>
                <a:gd name="connsiteX61" fmla="*/ 2379713 w 3322676"/>
                <a:gd name="connsiteY61" fmla="*/ 299580 h 3206605"/>
                <a:gd name="connsiteX62" fmla="*/ 2485085 w 3322676"/>
                <a:gd name="connsiteY62" fmla="*/ 144297 h 3206605"/>
                <a:gd name="connsiteX63" fmla="*/ 2640451 w 3322676"/>
                <a:gd name="connsiteY63" fmla="*/ 38895 h 3206605"/>
                <a:gd name="connsiteX64" fmla="*/ 2834581 w 3322676"/>
                <a:gd name="connsiteY64" fmla="*/ 0 h 32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22676" h="3206605">
                  <a:moveTo>
                    <a:pt x="2834581" y="0"/>
                  </a:moveTo>
                  <a:cubicBezTo>
                    <a:pt x="2901035" y="0"/>
                    <a:pt x="2962104" y="11134"/>
                    <a:pt x="3023174" y="38895"/>
                  </a:cubicBezTo>
                  <a:cubicBezTo>
                    <a:pt x="3084090" y="66508"/>
                    <a:pt x="3134083" y="99910"/>
                    <a:pt x="3178386" y="144297"/>
                  </a:cubicBezTo>
                  <a:cubicBezTo>
                    <a:pt x="3228380" y="188685"/>
                    <a:pt x="3261607" y="238566"/>
                    <a:pt x="3289449" y="299580"/>
                  </a:cubicBezTo>
                  <a:cubicBezTo>
                    <a:pt x="3311601" y="360595"/>
                    <a:pt x="3322676" y="421609"/>
                    <a:pt x="3322676" y="488265"/>
                  </a:cubicBezTo>
                  <a:cubicBezTo>
                    <a:pt x="3322676" y="560265"/>
                    <a:pt x="3311601" y="626921"/>
                    <a:pt x="3289449" y="682443"/>
                  </a:cubicBezTo>
                  <a:cubicBezTo>
                    <a:pt x="3261607" y="743457"/>
                    <a:pt x="3228380" y="793338"/>
                    <a:pt x="3178386" y="843219"/>
                  </a:cubicBezTo>
                  <a:cubicBezTo>
                    <a:pt x="3134083" y="887606"/>
                    <a:pt x="3084090" y="920860"/>
                    <a:pt x="3023174" y="948621"/>
                  </a:cubicBezTo>
                  <a:cubicBezTo>
                    <a:pt x="2962104" y="976382"/>
                    <a:pt x="2901035" y="987516"/>
                    <a:pt x="2834581" y="987516"/>
                  </a:cubicBezTo>
                  <a:cubicBezTo>
                    <a:pt x="2790125" y="987516"/>
                    <a:pt x="2745823" y="982023"/>
                    <a:pt x="2701366" y="970889"/>
                  </a:cubicBezTo>
                  <a:cubicBezTo>
                    <a:pt x="2657064" y="959755"/>
                    <a:pt x="2618146" y="937635"/>
                    <a:pt x="2584919" y="915367"/>
                  </a:cubicBezTo>
                  <a:cubicBezTo>
                    <a:pt x="2546154" y="898740"/>
                    <a:pt x="2512774" y="870979"/>
                    <a:pt x="2485085" y="843219"/>
                  </a:cubicBezTo>
                  <a:cubicBezTo>
                    <a:pt x="2457396" y="815458"/>
                    <a:pt x="2429553" y="782204"/>
                    <a:pt x="2407402" y="743457"/>
                  </a:cubicBezTo>
                  <a:cubicBezTo>
                    <a:pt x="970806" y="1348110"/>
                    <a:pt x="970806" y="1348110"/>
                    <a:pt x="970806" y="1348110"/>
                  </a:cubicBezTo>
                  <a:cubicBezTo>
                    <a:pt x="976344" y="1370230"/>
                    <a:pt x="976344" y="1387005"/>
                    <a:pt x="981882" y="1409125"/>
                  </a:cubicBezTo>
                  <a:cubicBezTo>
                    <a:pt x="981882" y="1431393"/>
                    <a:pt x="981882" y="1453513"/>
                    <a:pt x="981882" y="1481274"/>
                  </a:cubicBezTo>
                  <a:cubicBezTo>
                    <a:pt x="981882" y="1497900"/>
                    <a:pt x="981882" y="1520020"/>
                    <a:pt x="981882" y="1542288"/>
                  </a:cubicBezTo>
                  <a:cubicBezTo>
                    <a:pt x="976344" y="1564408"/>
                    <a:pt x="976344" y="1581183"/>
                    <a:pt x="970806" y="1603303"/>
                  </a:cubicBezTo>
                  <a:cubicBezTo>
                    <a:pt x="965114" y="1619929"/>
                    <a:pt x="959577" y="1642197"/>
                    <a:pt x="948501" y="1658824"/>
                  </a:cubicBezTo>
                  <a:cubicBezTo>
                    <a:pt x="942963" y="1680944"/>
                    <a:pt x="937425" y="1697571"/>
                    <a:pt x="926350" y="1719839"/>
                  </a:cubicBezTo>
                  <a:cubicBezTo>
                    <a:pt x="1852699" y="2380014"/>
                    <a:pt x="1852699" y="2380014"/>
                    <a:pt x="1852699" y="2380014"/>
                  </a:cubicBezTo>
                  <a:cubicBezTo>
                    <a:pt x="1874851" y="2357746"/>
                    <a:pt x="1897156" y="2335626"/>
                    <a:pt x="1924844" y="2313358"/>
                  </a:cubicBezTo>
                  <a:cubicBezTo>
                    <a:pt x="1952533" y="2291238"/>
                    <a:pt x="1980222" y="2274611"/>
                    <a:pt x="2013603" y="2257984"/>
                  </a:cubicBezTo>
                  <a:cubicBezTo>
                    <a:pt x="2046830" y="2246850"/>
                    <a:pt x="2074519" y="2235716"/>
                    <a:pt x="2107899" y="2224582"/>
                  </a:cubicBezTo>
                  <a:cubicBezTo>
                    <a:pt x="2141126" y="2219090"/>
                    <a:pt x="2180045" y="2213597"/>
                    <a:pt x="2218809" y="2213597"/>
                  </a:cubicBezTo>
                  <a:cubicBezTo>
                    <a:pt x="2285416" y="2213597"/>
                    <a:pt x="2351870" y="2230224"/>
                    <a:pt x="2407402" y="2257984"/>
                  </a:cubicBezTo>
                  <a:cubicBezTo>
                    <a:pt x="2468472" y="2280104"/>
                    <a:pt x="2523849" y="2318999"/>
                    <a:pt x="2562768" y="2363387"/>
                  </a:cubicBezTo>
                  <a:cubicBezTo>
                    <a:pt x="2607070" y="2407774"/>
                    <a:pt x="2645989" y="2463148"/>
                    <a:pt x="2668140" y="2518670"/>
                  </a:cubicBezTo>
                  <a:cubicBezTo>
                    <a:pt x="2695829" y="2579684"/>
                    <a:pt x="2706904" y="2640699"/>
                    <a:pt x="2706904" y="2712847"/>
                  </a:cubicBezTo>
                  <a:cubicBezTo>
                    <a:pt x="2706904" y="2779355"/>
                    <a:pt x="2695829" y="2846011"/>
                    <a:pt x="2668140" y="2907025"/>
                  </a:cubicBezTo>
                  <a:cubicBezTo>
                    <a:pt x="2645989" y="2968040"/>
                    <a:pt x="2607070" y="3017920"/>
                    <a:pt x="2562768" y="3062308"/>
                  </a:cubicBezTo>
                  <a:cubicBezTo>
                    <a:pt x="2523849" y="3106696"/>
                    <a:pt x="2468472" y="3140098"/>
                    <a:pt x="2407402" y="3167710"/>
                  </a:cubicBezTo>
                  <a:cubicBezTo>
                    <a:pt x="2351870" y="3189978"/>
                    <a:pt x="2285416" y="3206605"/>
                    <a:pt x="2218809" y="3206605"/>
                  </a:cubicBezTo>
                  <a:cubicBezTo>
                    <a:pt x="2152202" y="3206605"/>
                    <a:pt x="2085748" y="3189978"/>
                    <a:pt x="2024679" y="3167710"/>
                  </a:cubicBezTo>
                  <a:cubicBezTo>
                    <a:pt x="1969147" y="3140098"/>
                    <a:pt x="1913769" y="3106696"/>
                    <a:pt x="1869313" y="3062308"/>
                  </a:cubicBezTo>
                  <a:cubicBezTo>
                    <a:pt x="1825010" y="3017920"/>
                    <a:pt x="1786092" y="2968040"/>
                    <a:pt x="1763941" y="2907025"/>
                  </a:cubicBezTo>
                  <a:cubicBezTo>
                    <a:pt x="1741790" y="2846011"/>
                    <a:pt x="1725176" y="2779355"/>
                    <a:pt x="1725176" y="2712847"/>
                  </a:cubicBezTo>
                  <a:cubicBezTo>
                    <a:pt x="1725176" y="2690728"/>
                    <a:pt x="1730714" y="2668460"/>
                    <a:pt x="1730714" y="2651833"/>
                  </a:cubicBezTo>
                  <a:cubicBezTo>
                    <a:pt x="1730714" y="2629565"/>
                    <a:pt x="1736252" y="2612938"/>
                    <a:pt x="1741790" y="2590818"/>
                  </a:cubicBezTo>
                  <a:cubicBezTo>
                    <a:pt x="1747327" y="2574191"/>
                    <a:pt x="1752865" y="2551923"/>
                    <a:pt x="1758403" y="2535296"/>
                  </a:cubicBezTo>
                  <a:cubicBezTo>
                    <a:pt x="1769479" y="2513177"/>
                    <a:pt x="1775016" y="2496550"/>
                    <a:pt x="1780554" y="2485416"/>
                  </a:cubicBezTo>
                  <a:cubicBezTo>
                    <a:pt x="854205" y="1814107"/>
                    <a:pt x="854205" y="1814107"/>
                    <a:pt x="854205" y="1814107"/>
                  </a:cubicBezTo>
                  <a:cubicBezTo>
                    <a:pt x="826516" y="1836375"/>
                    <a:pt x="804365" y="1858495"/>
                    <a:pt x="776522" y="1875122"/>
                  </a:cubicBezTo>
                  <a:cubicBezTo>
                    <a:pt x="748833" y="1897390"/>
                    <a:pt x="721144" y="1914017"/>
                    <a:pt x="693455" y="1925002"/>
                  </a:cubicBezTo>
                  <a:cubicBezTo>
                    <a:pt x="660074" y="1941778"/>
                    <a:pt x="626847" y="1952763"/>
                    <a:pt x="593467" y="1958405"/>
                  </a:cubicBezTo>
                  <a:cubicBezTo>
                    <a:pt x="560240" y="1969390"/>
                    <a:pt x="527013" y="1969390"/>
                    <a:pt x="493633" y="1969390"/>
                  </a:cubicBezTo>
                  <a:cubicBezTo>
                    <a:pt x="427179" y="1969390"/>
                    <a:pt x="360572" y="1958405"/>
                    <a:pt x="299502" y="1930644"/>
                  </a:cubicBezTo>
                  <a:cubicBezTo>
                    <a:pt x="238587" y="1902883"/>
                    <a:pt x="188593" y="1869629"/>
                    <a:pt x="144290" y="1825241"/>
                  </a:cubicBezTo>
                  <a:cubicBezTo>
                    <a:pt x="99834" y="1780853"/>
                    <a:pt x="61070" y="1730973"/>
                    <a:pt x="38765" y="1669810"/>
                  </a:cubicBezTo>
                  <a:cubicBezTo>
                    <a:pt x="11076" y="1608795"/>
                    <a:pt x="0" y="1547781"/>
                    <a:pt x="0" y="1481274"/>
                  </a:cubicBezTo>
                  <a:cubicBezTo>
                    <a:pt x="0" y="1414618"/>
                    <a:pt x="11076" y="1348110"/>
                    <a:pt x="38765" y="1287096"/>
                  </a:cubicBezTo>
                  <a:cubicBezTo>
                    <a:pt x="61070" y="1226081"/>
                    <a:pt x="99834" y="1176052"/>
                    <a:pt x="144290" y="1131813"/>
                  </a:cubicBezTo>
                  <a:cubicBezTo>
                    <a:pt x="188593" y="1081784"/>
                    <a:pt x="238587" y="1048530"/>
                    <a:pt x="299502" y="1026262"/>
                  </a:cubicBezTo>
                  <a:cubicBezTo>
                    <a:pt x="360572" y="998650"/>
                    <a:pt x="427179" y="987516"/>
                    <a:pt x="493633" y="987516"/>
                  </a:cubicBezTo>
                  <a:cubicBezTo>
                    <a:pt x="538089" y="987516"/>
                    <a:pt x="576854" y="993009"/>
                    <a:pt x="621310" y="1004143"/>
                  </a:cubicBezTo>
                  <a:cubicBezTo>
                    <a:pt x="665612" y="1020769"/>
                    <a:pt x="704530" y="1031903"/>
                    <a:pt x="743295" y="1054023"/>
                  </a:cubicBezTo>
                  <a:cubicBezTo>
                    <a:pt x="776522" y="1076291"/>
                    <a:pt x="809902" y="1104052"/>
                    <a:pt x="843129" y="1131813"/>
                  </a:cubicBezTo>
                  <a:cubicBezTo>
                    <a:pt x="876356" y="1159425"/>
                    <a:pt x="898661" y="1192828"/>
                    <a:pt x="920812" y="1231574"/>
                  </a:cubicBezTo>
                  <a:cubicBezTo>
                    <a:pt x="2363099" y="626921"/>
                    <a:pt x="2363099" y="626921"/>
                    <a:pt x="2363099" y="626921"/>
                  </a:cubicBezTo>
                  <a:cubicBezTo>
                    <a:pt x="2351870" y="610294"/>
                    <a:pt x="2346332" y="588026"/>
                    <a:pt x="2346332" y="560265"/>
                  </a:cubicBezTo>
                  <a:cubicBezTo>
                    <a:pt x="2340794" y="538146"/>
                    <a:pt x="2340794" y="515878"/>
                    <a:pt x="2340794" y="488265"/>
                  </a:cubicBezTo>
                  <a:cubicBezTo>
                    <a:pt x="2340794" y="421609"/>
                    <a:pt x="2351870" y="360595"/>
                    <a:pt x="2379713" y="299580"/>
                  </a:cubicBezTo>
                  <a:cubicBezTo>
                    <a:pt x="2407402" y="238566"/>
                    <a:pt x="2440629" y="188685"/>
                    <a:pt x="2485085" y="144297"/>
                  </a:cubicBezTo>
                  <a:cubicBezTo>
                    <a:pt x="2529387" y="99910"/>
                    <a:pt x="2579381" y="66508"/>
                    <a:pt x="2640451" y="38895"/>
                  </a:cubicBezTo>
                  <a:cubicBezTo>
                    <a:pt x="2701366" y="11134"/>
                    <a:pt x="2762436" y="0"/>
                    <a:pt x="2834581" y="0"/>
                  </a:cubicBezTo>
                  <a:close/>
                </a:path>
              </a:pathLst>
            </a:custGeom>
            <a:solidFill>
              <a:srgbClr val="297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灯片编号占位符 14"/>
          <p:cNvSpPr>
            <a:spLocks noGrp="1"/>
          </p:cNvSpPr>
          <p:nvPr>
            <p:ph type="sldNum" sz="quarter" idx="12"/>
          </p:nvPr>
        </p:nvSpPr>
        <p:spPr>
          <a:xfrm>
            <a:off x="8514232" y="5975833"/>
            <a:ext cx="2700000" cy="316800"/>
          </a:xfrm>
        </p:spPr>
        <p:txBody>
          <a:bodyPr>
            <a:normAutofit/>
          </a:bodyPr>
          <a:lstStyle/>
          <a:p>
            <a:fld id="{49AE70B2-8BF9-45C0-BB95-33D1B9D3A854}" type="slidenum">
              <a:rPr lang="zh-CN" altLang="en-US" sz="1400" smtClean="0">
                <a:solidFill>
                  <a:schemeClr val="tx1">
                    <a:lumMod val="95000"/>
                    <a:lumOff val="5000"/>
                  </a:schemeClr>
                </a:solidFill>
                <a:latin typeface="微软雅黑" panose="020B0503020204020204" charset="-122"/>
                <a:ea typeface="微软雅黑" panose="020B0503020204020204" charset="-122"/>
              </a:rPr>
            </a:fld>
            <a:endParaRPr lang="zh-CN" altLang="en-US" sz="1400" dirty="0">
              <a:solidFill>
                <a:schemeClr val="tx1">
                  <a:lumMod val="95000"/>
                  <a:lumOff val="5000"/>
                </a:schemeClr>
              </a:solidFill>
              <a:latin typeface="微软雅黑" panose="020B0503020204020204" charset="-122"/>
              <a:ea typeface="微软雅黑" panose="020B0503020204020204" charset="-122"/>
            </a:endParaRPr>
          </a:p>
        </p:txBody>
      </p:sp>
      <p:pic>
        <p:nvPicPr>
          <p:cNvPr id="2" name="图片 1"/>
          <p:cNvPicPr>
            <a:picLocks noChangeAspect="1"/>
          </p:cNvPicPr>
          <p:nvPr>
            <p:custDataLst>
              <p:tags r:id="rId2"/>
            </p:custDataLst>
          </p:nvPr>
        </p:nvPicPr>
        <p:blipFill>
          <a:blip r:embed="rId3"/>
          <a:stretch>
            <a:fillRect/>
          </a:stretch>
        </p:blipFill>
        <p:spPr>
          <a:xfrm>
            <a:off x="1485900" y="2164080"/>
            <a:ext cx="9220200" cy="2529840"/>
          </a:xfrm>
          <a:prstGeom prst="rect">
            <a:avLst/>
          </a:prstGeom>
        </p:spPr>
      </p:pic>
    </p:spTree>
  </p:cSld>
  <p:clrMapOvr>
    <a:masterClrMapping/>
  </p:clrMapOvr>
  <p:transition spd="slow">
    <p:wipe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7089" y="565367"/>
            <a:ext cx="2474463" cy="589741"/>
          </a:xfrm>
          <a:prstGeom prst="rect">
            <a:avLst/>
          </a:prstGeom>
        </p:spPr>
      </p:pic>
      <p:grpSp>
        <p:nvGrpSpPr>
          <p:cNvPr id="56" name="组合 55"/>
          <p:cNvGrpSpPr/>
          <p:nvPr/>
        </p:nvGrpSpPr>
        <p:grpSpPr>
          <a:xfrm>
            <a:off x="869087" y="614767"/>
            <a:ext cx="1386070" cy="369332"/>
            <a:chOff x="453446" y="291496"/>
            <a:chExt cx="1386070" cy="369332"/>
          </a:xfrm>
        </p:grpSpPr>
        <p:sp>
          <p:nvSpPr>
            <p:cNvPr id="57" name="矩形 56"/>
            <p:cNvSpPr/>
            <p:nvPr/>
          </p:nvSpPr>
          <p:spPr>
            <a:xfrm>
              <a:off x="731520" y="291496"/>
              <a:ext cx="1107996" cy="369332"/>
            </a:xfrm>
            <a:prstGeom prst="rect">
              <a:avLst/>
            </a:prstGeom>
          </p:spPr>
          <p:txBody>
            <a:bodyPr wrap="none">
              <a:spAutoFit/>
            </a:bodyPr>
            <a:lstStyle/>
            <a:p>
              <a:pPr lvl="0"/>
              <a:r>
                <a:rPr lang="zh-CN" altLang="en-US" b="1" dirty="0">
                  <a:solidFill>
                    <a:srgbClr val="E7E6E6">
                      <a:lumMod val="25000"/>
                    </a:srgbClr>
                  </a:solidFill>
                  <a:latin typeface="微软雅黑" panose="020B0503020204020204" charset="-122"/>
                  <a:ea typeface="微软雅黑" panose="020B0503020204020204" charset="-122"/>
                  <a:cs typeface="+mn-ea"/>
                  <a:sym typeface="+mn-lt"/>
                </a:rPr>
                <a:t>工作总结</a:t>
              </a:r>
              <a:endParaRPr lang="zh-CN" altLang="en-US" b="1" dirty="0">
                <a:solidFill>
                  <a:srgbClr val="E7E6E6">
                    <a:lumMod val="25000"/>
                  </a:srgbClr>
                </a:solidFill>
                <a:latin typeface="微软雅黑" panose="020B0503020204020204" charset="-122"/>
                <a:ea typeface="微软雅黑" panose="020B0503020204020204" charset="-122"/>
                <a:cs typeface="+mn-ea"/>
                <a:sym typeface="+mn-lt"/>
              </a:endParaRPr>
            </a:p>
          </p:txBody>
        </p:sp>
        <p:sp>
          <p:nvSpPr>
            <p:cNvPr id="58" name="任意多边形: 形状 57"/>
            <p:cNvSpPr/>
            <p:nvPr/>
          </p:nvSpPr>
          <p:spPr>
            <a:xfrm>
              <a:off x="453446" y="337772"/>
              <a:ext cx="255214" cy="246299"/>
            </a:xfrm>
            <a:custGeom>
              <a:avLst/>
              <a:gdLst>
                <a:gd name="connsiteX0" fmla="*/ 2834581 w 3322676"/>
                <a:gd name="connsiteY0" fmla="*/ 0 h 3206605"/>
                <a:gd name="connsiteX1" fmla="*/ 3023174 w 3322676"/>
                <a:gd name="connsiteY1" fmla="*/ 38895 h 3206605"/>
                <a:gd name="connsiteX2" fmla="*/ 3178386 w 3322676"/>
                <a:gd name="connsiteY2" fmla="*/ 144297 h 3206605"/>
                <a:gd name="connsiteX3" fmla="*/ 3289449 w 3322676"/>
                <a:gd name="connsiteY3" fmla="*/ 299580 h 3206605"/>
                <a:gd name="connsiteX4" fmla="*/ 3322676 w 3322676"/>
                <a:gd name="connsiteY4" fmla="*/ 488265 h 3206605"/>
                <a:gd name="connsiteX5" fmla="*/ 3289449 w 3322676"/>
                <a:gd name="connsiteY5" fmla="*/ 682443 h 3206605"/>
                <a:gd name="connsiteX6" fmla="*/ 3178386 w 3322676"/>
                <a:gd name="connsiteY6" fmla="*/ 843219 h 3206605"/>
                <a:gd name="connsiteX7" fmla="*/ 3023174 w 3322676"/>
                <a:gd name="connsiteY7" fmla="*/ 948621 h 3206605"/>
                <a:gd name="connsiteX8" fmla="*/ 2834581 w 3322676"/>
                <a:gd name="connsiteY8" fmla="*/ 987516 h 3206605"/>
                <a:gd name="connsiteX9" fmla="*/ 2701366 w 3322676"/>
                <a:gd name="connsiteY9" fmla="*/ 970889 h 3206605"/>
                <a:gd name="connsiteX10" fmla="*/ 2584919 w 3322676"/>
                <a:gd name="connsiteY10" fmla="*/ 915367 h 3206605"/>
                <a:gd name="connsiteX11" fmla="*/ 2485085 w 3322676"/>
                <a:gd name="connsiteY11" fmla="*/ 843219 h 3206605"/>
                <a:gd name="connsiteX12" fmla="*/ 2407402 w 3322676"/>
                <a:gd name="connsiteY12" fmla="*/ 743457 h 3206605"/>
                <a:gd name="connsiteX13" fmla="*/ 970806 w 3322676"/>
                <a:gd name="connsiteY13" fmla="*/ 1348110 h 3206605"/>
                <a:gd name="connsiteX14" fmla="*/ 981882 w 3322676"/>
                <a:gd name="connsiteY14" fmla="*/ 1409125 h 3206605"/>
                <a:gd name="connsiteX15" fmla="*/ 981882 w 3322676"/>
                <a:gd name="connsiteY15" fmla="*/ 1481274 h 3206605"/>
                <a:gd name="connsiteX16" fmla="*/ 981882 w 3322676"/>
                <a:gd name="connsiteY16" fmla="*/ 1542288 h 3206605"/>
                <a:gd name="connsiteX17" fmla="*/ 970806 w 3322676"/>
                <a:gd name="connsiteY17" fmla="*/ 1603303 h 3206605"/>
                <a:gd name="connsiteX18" fmla="*/ 948501 w 3322676"/>
                <a:gd name="connsiteY18" fmla="*/ 1658824 h 3206605"/>
                <a:gd name="connsiteX19" fmla="*/ 926350 w 3322676"/>
                <a:gd name="connsiteY19" fmla="*/ 1719839 h 3206605"/>
                <a:gd name="connsiteX20" fmla="*/ 1852699 w 3322676"/>
                <a:gd name="connsiteY20" fmla="*/ 2380014 h 3206605"/>
                <a:gd name="connsiteX21" fmla="*/ 1924844 w 3322676"/>
                <a:gd name="connsiteY21" fmla="*/ 2313358 h 3206605"/>
                <a:gd name="connsiteX22" fmla="*/ 2013603 w 3322676"/>
                <a:gd name="connsiteY22" fmla="*/ 2257984 h 3206605"/>
                <a:gd name="connsiteX23" fmla="*/ 2107899 w 3322676"/>
                <a:gd name="connsiteY23" fmla="*/ 2224582 h 3206605"/>
                <a:gd name="connsiteX24" fmla="*/ 2218809 w 3322676"/>
                <a:gd name="connsiteY24" fmla="*/ 2213597 h 3206605"/>
                <a:gd name="connsiteX25" fmla="*/ 2407402 w 3322676"/>
                <a:gd name="connsiteY25" fmla="*/ 2257984 h 3206605"/>
                <a:gd name="connsiteX26" fmla="*/ 2562768 w 3322676"/>
                <a:gd name="connsiteY26" fmla="*/ 2363387 h 3206605"/>
                <a:gd name="connsiteX27" fmla="*/ 2668140 w 3322676"/>
                <a:gd name="connsiteY27" fmla="*/ 2518670 h 3206605"/>
                <a:gd name="connsiteX28" fmla="*/ 2706904 w 3322676"/>
                <a:gd name="connsiteY28" fmla="*/ 2712847 h 3206605"/>
                <a:gd name="connsiteX29" fmla="*/ 2668140 w 3322676"/>
                <a:gd name="connsiteY29" fmla="*/ 2907025 h 3206605"/>
                <a:gd name="connsiteX30" fmla="*/ 2562768 w 3322676"/>
                <a:gd name="connsiteY30" fmla="*/ 3062308 h 3206605"/>
                <a:gd name="connsiteX31" fmla="*/ 2407402 w 3322676"/>
                <a:gd name="connsiteY31" fmla="*/ 3167710 h 3206605"/>
                <a:gd name="connsiteX32" fmla="*/ 2218809 w 3322676"/>
                <a:gd name="connsiteY32" fmla="*/ 3206605 h 3206605"/>
                <a:gd name="connsiteX33" fmla="*/ 2024679 w 3322676"/>
                <a:gd name="connsiteY33" fmla="*/ 3167710 h 3206605"/>
                <a:gd name="connsiteX34" fmla="*/ 1869313 w 3322676"/>
                <a:gd name="connsiteY34" fmla="*/ 3062308 h 3206605"/>
                <a:gd name="connsiteX35" fmla="*/ 1763941 w 3322676"/>
                <a:gd name="connsiteY35" fmla="*/ 2907025 h 3206605"/>
                <a:gd name="connsiteX36" fmla="*/ 1725176 w 3322676"/>
                <a:gd name="connsiteY36" fmla="*/ 2712847 h 3206605"/>
                <a:gd name="connsiteX37" fmla="*/ 1730714 w 3322676"/>
                <a:gd name="connsiteY37" fmla="*/ 2651833 h 3206605"/>
                <a:gd name="connsiteX38" fmla="*/ 1741790 w 3322676"/>
                <a:gd name="connsiteY38" fmla="*/ 2590818 h 3206605"/>
                <a:gd name="connsiteX39" fmla="*/ 1758403 w 3322676"/>
                <a:gd name="connsiteY39" fmla="*/ 2535296 h 3206605"/>
                <a:gd name="connsiteX40" fmla="*/ 1780554 w 3322676"/>
                <a:gd name="connsiteY40" fmla="*/ 2485416 h 3206605"/>
                <a:gd name="connsiteX41" fmla="*/ 854205 w 3322676"/>
                <a:gd name="connsiteY41" fmla="*/ 1814107 h 3206605"/>
                <a:gd name="connsiteX42" fmla="*/ 776522 w 3322676"/>
                <a:gd name="connsiteY42" fmla="*/ 1875122 h 3206605"/>
                <a:gd name="connsiteX43" fmla="*/ 693455 w 3322676"/>
                <a:gd name="connsiteY43" fmla="*/ 1925002 h 3206605"/>
                <a:gd name="connsiteX44" fmla="*/ 593467 w 3322676"/>
                <a:gd name="connsiteY44" fmla="*/ 1958405 h 3206605"/>
                <a:gd name="connsiteX45" fmla="*/ 493633 w 3322676"/>
                <a:gd name="connsiteY45" fmla="*/ 1969390 h 3206605"/>
                <a:gd name="connsiteX46" fmla="*/ 299502 w 3322676"/>
                <a:gd name="connsiteY46" fmla="*/ 1930644 h 3206605"/>
                <a:gd name="connsiteX47" fmla="*/ 144290 w 3322676"/>
                <a:gd name="connsiteY47" fmla="*/ 1825241 h 3206605"/>
                <a:gd name="connsiteX48" fmla="*/ 38765 w 3322676"/>
                <a:gd name="connsiteY48" fmla="*/ 1669810 h 3206605"/>
                <a:gd name="connsiteX49" fmla="*/ 0 w 3322676"/>
                <a:gd name="connsiteY49" fmla="*/ 1481274 h 3206605"/>
                <a:gd name="connsiteX50" fmla="*/ 38765 w 3322676"/>
                <a:gd name="connsiteY50" fmla="*/ 1287096 h 3206605"/>
                <a:gd name="connsiteX51" fmla="*/ 144290 w 3322676"/>
                <a:gd name="connsiteY51" fmla="*/ 1131813 h 3206605"/>
                <a:gd name="connsiteX52" fmla="*/ 299502 w 3322676"/>
                <a:gd name="connsiteY52" fmla="*/ 1026262 h 3206605"/>
                <a:gd name="connsiteX53" fmla="*/ 493633 w 3322676"/>
                <a:gd name="connsiteY53" fmla="*/ 987516 h 3206605"/>
                <a:gd name="connsiteX54" fmla="*/ 621310 w 3322676"/>
                <a:gd name="connsiteY54" fmla="*/ 1004143 h 3206605"/>
                <a:gd name="connsiteX55" fmla="*/ 743295 w 3322676"/>
                <a:gd name="connsiteY55" fmla="*/ 1054023 h 3206605"/>
                <a:gd name="connsiteX56" fmla="*/ 843129 w 3322676"/>
                <a:gd name="connsiteY56" fmla="*/ 1131813 h 3206605"/>
                <a:gd name="connsiteX57" fmla="*/ 920812 w 3322676"/>
                <a:gd name="connsiteY57" fmla="*/ 1231574 h 3206605"/>
                <a:gd name="connsiteX58" fmla="*/ 2363099 w 3322676"/>
                <a:gd name="connsiteY58" fmla="*/ 626921 h 3206605"/>
                <a:gd name="connsiteX59" fmla="*/ 2346332 w 3322676"/>
                <a:gd name="connsiteY59" fmla="*/ 560265 h 3206605"/>
                <a:gd name="connsiteX60" fmla="*/ 2340794 w 3322676"/>
                <a:gd name="connsiteY60" fmla="*/ 488265 h 3206605"/>
                <a:gd name="connsiteX61" fmla="*/ 2379713 w 3322676"/>
                <a:gd name="connsiteY61" fmla="*/ 299580 h 3206605"/>
                <a:gd name="connsiteX62" fmla="*/ 2485085 w 3322676"/>
                <a:gd name="connsiteY62" fmla="*/ 144297 h 3206605"/>
                <a:gd name="connsiteX63" fmla="*/ 2640451 w 3322676"/>
                <a:gd name="connsiteY63" fmla="*/ 38895 h 3206605"/>
                <a:gd name="connsiteX64" fmla="*/ 2834581 w 3322676"/>
                <a:gd name="connsiteY64" fmla="*/ 0 h 32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22676" h="3206605">
                  <a:moveTo>
                    <a:pt x="2834581" y="0"/>
                  </a:moveTo>
                  <a:cubicBezTo>
                    <a:pt x="2901035" y="0"/>
                    <a:pt x="2962104" y="11134"/>
                    <a:pt x="3023174" y="38895"/>
                  </a:cubicBezTo>
                  <a:cubicBezTo>
                    <a:pt x="3084090" y="66508"/>
                    <a:pt x="3134083" y="99910"/>
                    <a:pt x="3178386" y="144297"/>
                  </a:cubicBezTo>
                  <a:cubicBezTo>
                    <a:pt x="3228380" y="188685"/>
                    <a:pt x="3261607" y="238566"/>
                    <a:pt x="3289449" y="299580"/>
                  </a:cubicBezTo>
                  <a:cubicBezTo>
                    <a:pt x="3311601" y="360595"/>
                    <a:pt x="3322676" y="421609"/>
                    <a:pt x="3322676" y="488265"/>
                  </a:cubicBezTo>
                  <a:cubicBezTo>
                    <a:pt x="3322676" y="560265"/>
                    <a:pt x="3311601" y="626921"/>
                    <a:pt x="3289449" y="682443"/>
                  </a:cubicBezTo>
                  <a:cubicBezTo>
                    <a:pt x="3261607" y="743457"/>
                    <a:pt x="3228380" y="793338"/>
                    <a:pt x="3178386" y="843219"/>
                  </a:cubicBezTo>
                  <a:cubicBezTo>
                    <a:pt x="3134083" y="887606"/>
                    <a:pt x="3084090" y="920860"/>
                    <a:pt x="3023174" y="948621"/>
                  </a:cubicBezTo>
                  <a:cubicBezTo>
                    <a:pt x="2962104" y="976382"/>
                    <a:pt x="2901035" y="987516"/>
                    <a:pt x="2834581" y="987516"/>
                  </a:cubicBezTo>
                  <a:cubicBezTo>
                    <a:pt x="2790125" y="987516"/>
                    <a:pt x="2745823" y="982023"/>
                    <a:pt x="2701366" y="970889"/>
                  </a:cubicBezTo>
                  <a:cubicBezTo>
                    <a:pt x="2657064" y="959755"/>
                    <a:pt x="2618146" y="937635"/>
                    <a:pt x="2584919" y="915367"/>
                  </a:cubicBezTo>
                  <a:cubicBezTo>
                    <a:pt x="2546154" y="898740"/>
                    <a:pt x="2512774" y="870979"/>
                    <a:pt x="2485085" y="843219"/>
                  </a:cubicBezTo>
                  <a:cubicBezTo>
                    <a:pt x="2457396" y="815458"/>
                    <a:pt x="2429553" y="782204"/>
                    <a:pt x="2407402" y="743457"/>
                  </a:cubicBezTo>
                  <a:cubicBezTo>
                    <a:pt x="970806" y="1348110"/>
                    <a:pt x="970806" y="1348110"/>
                    <a:pt x="970806" y="1348110"/>
                  </a:cubicBezTo>
                  <a:cubicBezTo>
                    <a:pt x="976344" y="1370230"/>
                    <a:pt x="976344" y="1387005"/>
                    <a:pt x="981882" y="1409125"/>
                  </a:cubicBezTo>
                  <a:cubicBezTo>
                    <a:pt x="981882" y="1431393"/>
                    <a:pt x="981882" y="1453513"/>
                    <a:pt x="981882" y="1481274"/>
                  </a:cubicBezTo>
                  <a:cubicBezTo>
                    <a:pt x="981882" y="1497900"/>
                    <a:pt x="981882" y="1520020"/>
                    <a:pt x="981882" y="1542288"/>
                  </a:cubicBezTo>
                  <a:cubicBezTo>
                    <a:pt x="976344" y="1564408"/>
                    <a:pt x="976344" y="1581183"/>
                    <a:pt x="970806" y="1603303"/>
                  </a:cubicBezTo>
                  <a:cubicBezTo>
                    <a:pt x="965114" y="1619929"/>
                    <a:pt x="959577" y="1642197"/>
                    <a:pt x="948501" y="1658824"/>
                  </a:cubicBezTo>
                  <a:cubicBezTo>
                    <a:pt x="942963" y="1680944"/>
                    <a:pt x="937425" y="1697571"/>
                    <a:pt x="926350" y="1719839"/>
                  </a:cubicBezTo>
                  <a:cubicBezTo>
                    <a:pt x="1852699" y="2380014"/>
                    <a:pt x="1852699" y="2380014"/>
                    <a:pt x="1852699" y="2380014"/>
                  </a:cubicBezTo>
                  <a:cubicBezTo>
                    <a:pt x="1874851" y="2357746"/>
                    <a:pt x="1897156" y="2335626"/>
                    <a:pt x="1924844" y="2313358"/>
                  </a:cubicBezTo>
                  <a:cubicBezTo>
                    <a:pt x="1952533" y="2291238"/>
                    <a:pt x="1980222" y="2274611"/>
                    <a:pt x="2013603" y="2257984"/>
                  </a:cubicBezTo>
                  <a:cubicBezTo>
                    <a:pt x="2046830" y="2246850"/>
                    <a:pt x="2074519" y="2235716"/>
                    <a:pt x="2107899" y="2224582"/>
                  </a:cubicBezTo>
                  <a:cubicBezTo>
                    <a:pt x="2141126" y="2219090"/>
                    <a:pt x="2180045" y="2213597"/>
                    <a:pt x="2218809" y="2213597"/>
                  </a:cubicBezTo>
                  <a:cubicBezTo>
                    <a:pt x="2285416" y="2213597"/>
                    <a:pt x="2351870" y="2230224"/>
                    <a:pt x="2407402" y="2257984"/>
                  </a:cubicBezTo>
                  <a:cubicBezTo>
                    <a:pt x="2468472" y="2280104"/>
                    <a:pt x="2523849" y="2318999"/>
                    <a:pt x="2562768" y="2363387"/>
                  </a:cubicBezTo>
                  <a:cubicBezTo>
                    <a:pt x="2607070" y="2407774"/>
                    <a:pt x="2645989" y="2463148"/>
                    <a:pt x="2668140" y="2518670"/>
                  </a:cubicBezTo>
                  <a:cubicBezTo>
                    <a:pt x="2695829" y="2579684"/>
                    <a:pt x="2706904" y="2640699"/>
                    <a:pt x="2706904" y="2712847"/>
                  </a:cubicBezTo>
                  <a:cubicBezTo>
                    <a:pt x="2706904" y="2779355"/>
                    <a:pt x="2695829" y="2846011"/>
                    <a:pt x="2668140" y="2907025"/>
                  </a:cubicBezTo>
                  <a:cubicBezTo>
                    <a:pt x="2645989" y="2968040"/>
                    <a:pt x="2607070" y="3017920"/>
                    <a:pt x="2562768" y="3062308"/>
                  </a:cubicBezTo>
                  <a:cubicBezTo>
                    <a:pt x="2523849" y="3106696"/>
                    <a:pt x="2468472" y="3140098"/>
                    <a:pt x="2407402" y="3167710"/>
                  </a:cubicBezTo>
                  <a:cubicBezTo>
                    <a:pt x="2351870" y="3189978"/>
                    <a:pt x="2285416" y="3206605"/>
                    <a:pt x="2218809" y="3206605"/>
                  </a:cubicBezTo>
                  <a:cubicBezTo>
                    <a:pt x="2152202" y="3206605"/>
                    <a:pt x="2085748" y="3189978"/>
                    <a:pt x="2024679" y="3167710"/>
                  </a:cubicBezTo>
                  <a:cubicBezTo>
                    <a:pt x="1969147" y="3140098"/>
                    <a:pt x="1913769" y="3106696"/>
                    <a:pt x="1869313" y="3062308"/>
                  </a:cubicBezTo>
                  <a:cubicBezTo>
                    <a:pt x="1825010" y="3017920"/>
                    <a:pt x="1786092" y="2968040"/>
                    <a:pt x="1763941" y="2907025"/>
                  </a:cubicBezTo>
                  <a:cubicBezTo>
                    <a:pt x="1741790" y="2846011"/>
                    <a:pt x="1725176" y="2779355"/>
                    <a:pt x="1725176" y="2712847"/>
                  </a:cubicBezTo>
                  <a:cubicBezTo>
                    <a:pt x="1725176" y="2690728"/>
                    <a:pt x="1730714" y="2668460"/>
                    <a:pt x="1730714" y="2651833"/>
                  </a:cubicBezTo>
                  <a:cubicBezTo>
                    <a:pt x="1730714" y="2629565"/>
                    <a:pt x="1736252" y="2612938"/>
                    <a:pt x="1741790" y="2590818"/>
                  </a:cubicBezTo>
                  <a:cubicBezTo>
                    <a:pt x="1747327" y="2574191"/>
                    <a:pt x="1752865" y="2551923"/>
                    <a:pt x="1758403" y="2535296"/>
                  </a:cubicBezTo>
                  <a:cubicBezTo>
                    <a:pt x="1769479" y="2513177"/>
                    <a:pt x="1775016" y="2496550"/>
                    <a:pt x="1780554" y="2485416"/>
                  </a:cubicBezTo>
                  <a:cubicBezTo>
                    <a:pt x="854205" y="1814107"/>
                    <a:pt x="854205" y="1814107"/>
                    <a:pt x="854205" y="1814107"/>
                  </a:cubicBezTo>
                  <a:cubicBezTo>
                    <a:pt x="826516" y="1836375"/>
                    <a:pt x="804365" y="1858495"/>
                    <a:pt x="776522" y="1875122"/>
                  </a:cubicBezTo>
                  <a:cubicBezTo>
                    <a:pt x="748833" y="1897390"/>
                    <a:pt x="721144" y="1914017"/>
                    <a:pt x="693455" y="1925002"/>
                  </a:cubicBezTo>
                  <a:cubicBezTo>
                    <a:pt x="660074" y="1941778"/>
                    <a:pt x="626847" y="1952763"/>
                    <a:pt x="593467" y="1958405"/>
                  </a:cubicBezTo>
                  <a:cubicBezTo>
                    <a:pt x="560240" y="1969390"/>
                    <a:pt x="527013" y="1969390"/>
                    <a:pt x="493633" y="1969390"/>
                  </a:cubicBezTo>
                  <a:cubicBezTo>
                    <a:pt x="427179" y="1969390"/>
                    <a:pt x="360572" y="1958405"/>
                    <a:pt x="299502" y="1930644"/>
                  </a:cubicBezTo>
                  <a:cubicBezTo>
                    <a:pt x="238587" y="1902883"/>
                    <a:pt x="188593" y="1869629"/>
                    <a:pt x="144290" y="1825241"/>
                  </a:cubicBezTo>
                  <a:cubicBezTo>
                    <a:pt x="99834" y="1780853"/>
                    <a:pt x="61070" y="1730973"/>
                    <a:pt x="38765" y="1669810"/>
                  </a:cubicBezTo>
                  <a:cubicBezTo>
                    <a:pt x="11076" y="1608795"/>
                    <a:pt x="0" y="1547781"/>
                    <a:pt x="0" y="1481274"/>
                  </a:cubicBezTo>
                  <a:cubicBezTo>
                    <a:pt x="0" y="1414618"/>
                    <a:pt x="11076" y="1348110"/>
                    <a:pt x="38765" y="1287096"/>
                  </a:cubicBezTo>
                  <a:cubicBezTo>
                    <a:pt x="61070" y="1226081"/>
                    <a:pt x="99834" y="1176052"/>
                    <a:pt x="144290" y="1131813"/>
                  </a:cubicBezTo>
                  <a:cubicBezTo>
                    <a:pt x="188593" y="1081784"/>
                    <a:pt x="238587" y="1048530"/>
                    <a:pt x="299502" y="1026262"/>
                  </a:cubicBezTo>
                  <a:cubicBezTo>
                    <a:pt x="360572" y="998650"/>
                    <a:pt x="427179" y="987516"/>
                    <a:pt x="493633" y="987516"/>
                  </a:cubicBezTo>
                  <a:cubicBezTo>
                    <a:pt x="538089" y="987516"/>
                    <a:pt x="576854" y="993009"/>
                    <a:pt x="621310" y="1004143"/>
                  </a:cubicBezTo>
                  <a:cubicBezTo>
                    <a:pt x="665612" y="1020769"/>
                    <a:pt x="704530" y="1031903"/>
                    <a:pt x="743295" y="1054023"/>
                  </a:cubicBezTo>
                  <a:cubicBezTo>
                    <a:pt x="776522" y="1076291"/>
                    <a:pt x="809902" y="1104052"/>
                    <a:pt x="843129" y="1131813"/>
                  </a:cubicBezTo>
                  <a:cubicBezTo>
                    <a:pt x="876356" y="1159425"/>
                    <a:pt x="898661" y="1192828"/>
                    <a:pt x="920812" y="1231574"/>
                  </a:cubicBezTo>
                  <a:cubicBezTo>
                    <a:pt x="2363099" y="626921"/>
                    <a:pt x="2363099" y="626921"/>
                    <a:pt x="2363099" y="626921"/>
                  </a:cubicBezTo>
                  <a:cubicBezTo>
                    <a:pt x="2351870" y="610294"/>
                    <a:pt x="2346332" y="588026"/>
                    <a:pt x="2346332" y="560265"/>
                  </a:cubicBezTo>
                  <a:cubicBezTo>
                    <a:pt x="2340794" y="538146"/>
                    <a:pt x="2340794" y="515878"/>
                    <a:pt x="2340794" y="488265"/>
                  </a:cubicBezTo>
                  <a:cubicBezTo>
                    <a:pt x="2340794" y="421609"/>
                    <a:pt x="2351870" y="360595"/>
                    <a:pt x="2379713" y="299580"/>
                  </a:cubicBezTo>
                  <a:cubicBezTo>
                    <a:pt x="2407402" y="238566"/>
                    <a:pt x="2440629" y="188685"/>
                    <a:pt x="2485085" y="144297"/>
                  </a:cubicBezTo>
                  <a:cubicBezTo>
                    <a:pt x="2529387" y="99910"/>
                    <a:pt x="2579381" y="66508"/>
                    <a:pt x="2640451" y="38895"/>
                  </a:cubicBezTo>
                  <a:cubicBezTo>
                    <a:pt x="2701366" y="11134"/>
                    <a:pt x="2762436" y="0"/>
                    <a:pt x="2834581" y="0"/>
                  </a:cubicBezTo>
                  <a:close/>
                </a:path>
              </a:pathLst>
            </a:custGeom>
            <a:solidFill>
              <a:srgbClr val="297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1259209" y="1638239"/>
            <a:ext cx="9623573" cy="4023723"/>
            <a:chOff x="1278259" y="1895414"/>
            <a:chExt cx="9623573" cy="4023723"/>
          </a:xfrm>
        </p:grpSpPr>
        <p:sp>
          <p:nvSpPr>
            <p:cNvPr id="59" name="PA-îṣļîḑé-TextBox 93"/>
            <p:cNvSpPr txBox="1"/>
            <p:nvPr>
              <p:custDataLst>
                <p:tags r:id="rId2"/>
              </p:custDataLst>
            </p:nvPr>
          </p:nvSpPr>
          <p:spPr>
            <a:xfrm>
              <a:off x="2018276" y="4137193"/>
              <a:ext cx="2473873" cy="1079672"/>
            </a:xfrm>
            <a:prstGeom prst="rect">
              <a:avLst/>
            </a:prstGeom>
            <a:noFill/>
            <a:ln>
              <a:noFill/>
            </a:ln>
          </p:spPr>
          <p:txBody>
            <a:bodyPr wrap="square" lIns="0" tIns="0" rIns="0" bIns="0">
              <a:noAutofit/>
            </a:bodyPr>
            <a:lstStyle/>
            <a:p>
              <a:pPr>
                <a:lnSpc>
                  <a:spcPct val="150000"/>
                </a:lnSpc>
              </a:pPr>
              <a:r>
                <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rPr>
                <a:t>       </a:t>
              </a:r>
              <a:r>
                <a:rPr lang="zh-CN" altLang="en-US" sz="1600"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rPr>
                <a:t>针对需求中的功能以及安全性和隐私要求，组合使用了一整套有效的算法组合</a:t>
              </a:r>
              <a:endParaRPr lang="zh-CN" altLang="en-US" sz="1600"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endParaRPr>
            </a:p>
          </p:txBody>
        </p:sp>
        <p:grpSp>
          <p:nvGrpSpPr>
            <p:cNvPr id="5" name="组合 4"/>
            <p:cNvGrpSpPr/>
            <p:nvPr/>
          </p:nvGrpSpPr>
          <p:grpSpPr>
            <a:xfrm>
              <a:off x="1278259" y="1895414"/>
              <a:ext cx="9623573" cy="4023723"/>
              <a:chOff x="1278259" y="1895414"/>
              <a:chExt cx="9623573" cy="4023723"/>
            </a:xfrm>
          </p:grpSpPr>
          <p:grpSp>
            <p:nvGrpSpPr>
              <p:cNvPr id="7" name="PA-014e37c3-d30b-43a9-a412-91c2c914ab79"/>
              <p:cNvGrpSpPr>
                <a:grpSpLocks noChangeAspect="1"/>
              </p:cNvGrpSpPr>
              <p:nvPr>
                <p:custDataLst>
                  <p:tags r:id="rId3"/>
                </p:custDataLst>
              </p:nvPr>
            </p:nvGrpSpPr>
            <p:grpSpPr>
              <a:xfrm>
                <a:off x="1278259" y="1895414"/>
                <a:ext cx="7075155" cy="3410102"/>
                <a:chOff x="1307468" y="1628749"/>
                <a:chExt cx="7075155" cy="3410102"/>
              </a:xfrm>
            </p:grpSpPr>
            <p:grpSp>
              <p:nvGrpSpPr>
                <p:cNvPr id="8" name="Group 18"/>
                <p:cNvGrpSpPr/>
                <p:nvPr/>
              </p:nvGrpSpPr>
              <p:grpSpPr>
                <a:xfrm>
                  <a:off x="3809378" y="2634757"/>
                  <a:ext cx="4573245" cy="2404094"/>
                  <a:chOff x="3676269" y="2136032"/>
                  <a:chExt cx="4839464" cy="2544042"/>
                </a:xfrm>
              </p:grpSpPr>
              <p:sp>
                <p:nvSpPr>
                  <p:cNvPr id="36" name="PA-îṣļîḑé-Freeform: Shape 1"/>
                  <p:cNvSpPr/>
                  <p:nvPr>
                    <p:custDataLst>
                      <p:tags r:id="rId4"/>
                    </p:custDataLst>
                  </p:nvPr>
                </p:nvSpPr>
                <p:spPr>
                  <a:xfrm>
                    <a:off x="3855000" y="2356008"/>
                    <a:ext cx="1201560" cy="810318"/>
                  </a:xfrm>
                  <a:custGeom>
                    <a:avLst/>
                    <a:gdLst/>
                    <a:ahLst/>
                    <a:cxnLst>
                      <a:cxn ang="0">
                        <a:pos x="wd2" y="hd2"/>
                      </a:cxn>
                      <a:cxn ang="5400000">
                        <a:pos x="wd2" y="hd2"/>
                      </a:cxn>
                      <a:cxn ang="10800000">
                        <a:pos x="wd2" y="hd2"/>
                      </a:cxn>
                      <a:cxn ang="16200000">
                        <a:pos x="wd2" y="hd2"/>
                      </a:cxn>
                    </a:cxnLst>
                    <a:rect l="0" t="0" r="r" b="b"/>
                    <a:pathLst>
                      <a:path w="21600" h="21600" extrusionOk="0">
                        <a:moveTo>
                          <a:pt x="14208" y="21600"/>
                        </a:moveTo>
                        <a:lnTo>
                          <a:pt x="21600" y="18493"/>
                        </a:lnTo>
                        <a:lnTo>
                          <a:pt x="0" y="0"/>
                        </a:lnTo>
                        <a:cubicBezTo>
                          <a:pt x="0" y="0"/>
                          <a:pt x="14208" y="21600"/>
                          <a:pt x="14208" y="21600"/>
                        </a:cubicBezTo>
                        <a:close/>
                      </a:path>
                    </a:pathLst>
                  </a:custGeom>
                  <a:solidFill>
                    <a:srgbClr val="28326F"/>
                  </a:solidFill>
                  <a:ln w="12700">
                    <a:noFill/>
                    <a:miter lim="400000"/>
                  </a:ln>
                </p:spPr>
                <p:txBody>
                  <a:bodyPr anchor="ctr"/>
                  <a:lstStyle/>
                  <a:p>
                    <a:pPr algn="ctr"/>
                    <a:endParaRPr dirty="0">
                      <a:solidFill>
                        <a:schemeClr val="tx1">
                          <a:lumMod val="65000"/>
                          <a:lumOff val="3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微软雅黑 Light" panose="020B0502040204020203" pitchFamily="34" charset="-122"/>
                    </a:endParaRPr>
                  </a:p>
                </p:txBody>
              </p:sp>
              <p:sp>
                <p:nvSpPr>
                  <p:cNvPr id="37" name="PA-îṣļîḑé-Freeform: Shape 2"/>
                  <p:cNvSpPr/>
                  <p:nvPr>
                    <p:custDataLst>
                      <p:tags r:id="rId5"/>
                    </p:custDataLst>
                  </p:nvPr>
                </p:nvSpPr>
                <p:spPr>
                  <a:xfrm>
                    <a:off x="7140897" y="2356008"/>
                    <a:ext cx="1201574" cy="810318"/>
                  </a:xfrm>
                  <a:custGeom>
                    <a:avLst/>
                    <a:gdLst/>
                    <a:ahLst/>
                    <a:cxnLst>
                      <a:cxn ang="0">
                        <a:pos x="wd2" y="hd2"/>
                      </a:cxn>
                      <a:cxn ang="5400000">
                        <a:pos x="wd2" y="hd2"/>
                      </a:cxn>
                      <a:cxn ang="10800000">
                        <a:pos x="wd2" y="hd2"/>
                      </a:cxn>
                      <a:cxn ang="16200000">
                        <a:pos x="wd2" y="hd2"/>
                      </a:cxn>
                    </a:cxnLst>
                    <a:rect l="0" t="0" r="r" b="b"/>
                    <a:pathLst>
                      <a:path w="21600" h="21600" extrusionOk="0">
                        <a:moveTo>
                          <a:pt x="7393" y="21600"/>
                        </a:moveTo>
                        <a:lnTo>
                          <a:pt x="0" y="18493"/>
                        </a:lnTo>
                        <a:lnTo>
                          <a:pt x="21600" y="0"/>
                        </a:lnTo>
                        <a:cubicBezTo>
                          <a:pt x="21600" y="0"/>
                          <a:pt x="7393" y="21600"/>
                          <a:pt x="7393" y="21600"/>
                        </a:cubicBezTo>
                        <a:close/>
                      </a:path>
                    </a:pathLst>
                  </a:custGeom>
                  <a:solidFill>
                    <a:srgbClr val="28326F"/>
                  </a:solidFill>
                  <a:ln w="12700">
                    <a:noFill/>
                    <a:miter lim="400000"/>
                  </a:ln>
                </p:spPr>
                <p:txBody>
                  <a:bodyPr anchor="ctr"/>
                  <a:lstStyle/>
                  <a:p>
                    <a:pPr algn="ctr"/>
                    <a:endParaRPr>
                      <a:solidFill>
                        <a:schemeClr val="tx1">
                          <a:lumMod val="65000"/>
                          <a:lumOff val="3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微软雅黑 Light" panose="020B0502040204020203" pitchFamily="34" charset="-122"/>
                    </a:endParaRPr>
                  </a:p>
                </p:txBody>
              </p:sp>
              <p:grpSp>
                <p:nvGrpSpPr>
                  <p:cNvPr id="38" name="Group 3"/>
                  <p:cNvGrpSpPr/>
                  <p:nvPr/>
                </p:nvGrpSpPr>
                <p:grpSpPr>
                  <a:xfrm>
                    <a:off x="3676269" y="2163529"/>
                    <a:ext cx="439935" cy="439920"/>
                    <a:chOff x="0" y="0"/>
                    <a:chExt cx="879867" cy="879838"/>
                  </a:xfrm>
                  <a:solidFill>
                    <a:schemeClr val="bg1"/>
                  </a:solidFill>
                </p:grpSpPr>
                <p:sp>
                  <p:nvSpPr>
                    <p:cNvPr id="51" name="PA-îṣļîḑé-Oval 4"/>
                    <p:cNvSpPr/>
                    <p:nvPr>
                      <p:custDataLst>
                        <p:tags r:id="rId6"/>
                      </p:custDataLst>
                    </p:nvPr>
                  </p:nvSpPr>
                  <p:spPr>
                    <a:xfrm>
                      <a:off x="0" y="0"/>
                      <a:ext cx="879867" cy="879838"/>
                    </a:xfrm>
                    <a:prstGeom prst="ellipse">
                      <a:avLst/>
                    </a:prstGeom>
                    <a:solidFill>
                      <a:srgbClr val="28326F"/>
                    </a:solidFill>
                    <a:ln w="12700" cap="flat">
                      <a:solidFill>
                        <a:srgbClr val="28326F"/>
                      </a:solidFill>
                      <a:prstDash val="solid"/>
                      <a:round/>
                    </a:ln>
                    <a:effectLst/>
                  </p:spPr>
                  <p:txBody>
                    <a:bodyPr anchor="ctr"/>
                    <a:lstStyle/>
                    <a:p>
                      <a:pPr algn="ctr"/>
                      <a:endParaRPr dirty="0">
                        <a:solidFill>
                          <a:schemeClr val="tx1">
                            <a:lumMod val="65000"/>
                            <a:lumOff val="3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微软雅黑 Light" panose="020B0502040204020203" pitchFamily="34" charset="-122"/>
                      </a:endParaRPr>
                    </a:p>
                  </p:txBody>
                </p:sp>
                <p:sp>
                  <p:nvSpPr>
                    <p:cNvPr id="52" name="PA-îṣļîḑé-Freeform: Shape 5"/>
                    <p:cNvSpPr/>
                    <p:nvPr>
                      <p:custDataLst>
                        <p:tags r:id="rId7"/>
                      </p:custDataLst>
                    </p:nvPr>
                  </p:nvSpPr>
                  <p:spPr>
                    <a:xfrm>
                      <a:off x="230842" y="230829"/>
                      <a:ext cx="418182" cy="4181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1795"/>
                            <a:pt x="21514" y="12600"/>
                            <a:pt x="20518" y="12600"/>
                          </a:cubicBezTo>
                          <a:lnTo>
                            <a:pt x="12600" y="12600"/>
                          </a:lnTo>
                          <a:lnTo>
                            <a:pt x="12600" y="20518"/>
                          </a:lnTo>
                          <a:cubicBezTo>
                            <a:pt x="12600" y="21512"/>
                            <a:pt x="11795" y="21600"/>
                            <a:pt x="10800" y="21600"/>
                          </a:cubicBezTo>
                          <a:cubicBezTo>
                            <a:pt x="9805" y="21600"/>
                            <a:pt x="9000" y="21512"/>
                            <a:pt x="9000" y="20518"/>
                          </a:cubicBezTo>
                          <a:lnTo>
                            <a:pt x="9000" y="12600"/>
                          </a:lnTo>
                          <a:lnTo>
                            <a:pt x="1082" y="12600"/>
                          </a:lnTo>
                          <a:cubicBezTo>
                            <a:pt x="88" y="12600"/>
                            <a:pt x="0" y="11796"/>
                            <a:pt x="0" y="10800"/>
                          </a:cubicBezTo>
                          <a:cubicBezTo>
                            <a:pt x="0" y="9805"/>
                            <a:pt x="88" y="9000"/>
                            <a:pt x="1082" y="9000"/>
                          </a:cubicBezTo>
                          <a:lnTo>
                            <a:pt x="9000" y="9000"/>
                          </a:lnTo>
                          <a:lnTo>
                            <a:pt x="9000" y="1082"/>
                          </a:lnTo>
                          <a:cubicBezTo>
                            <a:pt x="9000" y="86"/>
                            <a:pt x="9805" y="0"/>
                            <a:pt x="10800" y="0"/>
                          </a:cubicBezTo>
                          <a:cubicBezTo>
                            <a:pt x="11795" y="0"/>
                            <a:pt x="12600" y="86"/>
                            <a:pt x="12600" y="1082"/>
                          </a:cubicBezTo>
                          <a:lnTo>
                            <a:pt x="12600" y="9000"/>
                          </a:lnTo>
                          <a:lnTo>
                            <a:pt x="20518" y="9000"/>
                          </a:lnTo>
                          <a:cubicBezTo>
                            <a:pt x="21514" y="9000"/>
                            <a:pt x="21600" y="9805"/>
                            <a:pt x="21600" y="10800"/>
                          </a:cubicBezTo>
                          <a:close/>
                        </a:path>
                      </a:pathLst>
                    </a:custGeom>
                    <a:grpFill/>
                    <a:ln w="12700" cap="flat">
                      <a:noFill/>
                      <a:miter lim="400000"/>
                    </a:ln>
                    <a:effectLst/>
                  </p:spPr>
                  <p:txBody>
                    <a:bodyPr anchor="ctr"/>
                    <a:lstStyle/>
                    <a:p>
                      <a:pPr algn="ctr"/>
                      <a:endParaRPr dirty="0">
                        <a:solidFill>
                          <a:schemeClr val="tx1">
                            <a:lumMod val="65000"/>
                            <a:lumOff val="3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微软雅黑 Light" panose="020B0502040204020203" pitchFamily="34" charset="-122"/>
                      </a:endParaRPr>
                    </a:p>
                  </p:txBody>
                </p:sp>
              </p:grpSp>
              <p:grpSp>
                <p:nvGrpSpPr>
                  <p:cNvPr id="39" name="Group 6"/>
                  <p:cNvGrpSpPr/>
                  <p:nvPr/>
                </p:nvGrpSpPr>
                <p:grpSpPr>
                  <a:xfrm>
                    <a:off x="8075798" y="2136032"/>
                    <a:ext cx="439935" cy="439934"/>
                    <a:chOff x="0" y="0"/>
                    <a:chExt cx="879867" cy="879866"/>
                  </a:xfrm>
                </p:grpSpPr>
                <p:sp>
                  <p:nvSpPr>
                    <p:cNvPr id="49" name="PA-îṣļîḑé-Oval 7"/>
                    <p:cNvSpPr/>
                    <p:nvPr>
                      <p:custDataLst>
                        <p:tags r:id="rId8"/>
                      </p:custDataLst>
                    </p:nvPr>
                  </p:nvSpPr>
                  <p:spPr>
                    <a:xfrm>
                      <a:off x="0" y="0"/>
                      <a:ext cx="879867" cy="879866"/>
                    </a:xfrm>
                    <a:prstGeom prst="ellipse">
                      <a:avLst/>
                    </a:prstGeom>
                    <a:solidFill>
                      <a:srgbClr val="28326F"/>
                    </a:solidFill>
                    <a:ln w="12700" cap="flat">
                      <a:solidFill>
                        <a:srgbClr val="28326F"/>
                      </a:solidFill>
                      <a:prstDash val="solid"/>
                      <a:round/>
                    </a:ln>
                    <a:effectLst/>
                  </p:spPr>
                  <p:txBody>
                    <a:bodyPr anchor="ctr"/>
                    <a:lstStyle/>
                    <a:p>
                      <a:pPr algn="ctr"/>
                      <a:endParaRPr>
                        <a:solidFill>
                          <a:schemeClr val="tx1">
                            <a:lumMod val="65000"/>
                            <a:lumOff val="3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微软雅黑 Light" panose="020B0502040204020203" pitchFamily="34" charset="-122"/>
                      </a:endParaRPr>
                    </a:p>
                  </p:txBody>
                </p:sp>
                <p:sp>
                  <p:nvSpPr>
                    <p:cNvPr id="50" name="PA-îṣļîḑé-Freeform: Shape 8"/>
                    <p:cNvSpPr/>
                    <p:nvPr>
                      <p:custDataLst>
                        <p:tags r:id="rId9"/>
                      </p:custDataLst>
                    </p:nvPr>
                  </p:nvSpPr>
                  <p:spPr>
                    <a:xfrm>
                      <a:off x="245534" y="214775"/>
                      <a:ext cx="388799" cy="399556"/>
                    </a:xfrm>
                    <a:custGeom>
                      <a:avLst/>
                      <a:gdLst/>
                      <a:ahLst/>
                      <a:cxnLst>
                        <a:cxn ang="0">
                          <a:pos x="wd2" y="hd2"/>
                        </a:cxn>
                        <a:cxn ang="5400000">
                          <a:pos x="wd2" y="hd2"/>
                        </a:cxn>
                        <a:cxn ang="10800000">
                          <a:pos x="wd2" y="hd2"/>
                        </a:cxn>
                        <a:cxn ang="16200000">
                          <a:pos x="wd2" y="hd2"/>
                        </a:cxn>
                      </a:cxnLst>
                      <a:rect l="0" t="0" r="r" b="b"/>
                      <a:pathLst>
                        <a:path w="21600" h="21494" extrusionOk="0">
                          <a:moveTo>
                            <a:pt x="17852" y="10732"/>
                          </a:moveTo>
                          <a:lnTo>
                            <a:pt x="15287" y="8141"/>
                          </a:lnTo>
                          <a:lnTo>
                            <a:pt x="14103" y="9287"/>
                          </a:lnTo>
                          <a:lnTo>
                            <a:pt x="16780" y="11770"/>
                          </a:lnTo>
                          <a:lnTo>
                            <a:pt x="14104" y="14253"/>
                          </a:lnTo>
                          <a:lnTo>
                            <a:pt x="15288" y="15399"/>
                          </a:lnTo>
                          <a:lnTo>
                            <a:pt x="17852" y="12808"/>
                          </a:lnTo>
                          <a:lnTo>
                            <a:pt x="20416" y="15399"/>
                          </a:lnTo>
                          <a:lnTo>
                            <a:pt x="21600" y="14253"/>
                          </a:lnTo>
                          <a:lnTo>
                            <a:pt x="18924" y="11770"/>
                          </a:lnTo>
                          <a:lnTo>
                            <a:pt x="21599" y="9287"/>
                          </a:lnTo>
                          <a:lnTo>
                            <a:pt x="20415" y="8141"/>
                          </a:lnTo>
                          <a:cubicBezTo>
                            <a:pt x="20415" y="8141"/>
                            <a:pt x="17852" y="10732"/>
                            <a:pt x="17852" y="10732"/>
                          </a:cubicBezTo>
                          <a:close/>
                          <a:moveTo>
                            <a:pt x="17840" y="20553"/>
                          </a:moveTo>
                          <a:cubicBezTo>
                            <a:pt x="17840" y="18126"/>
                            <a:pt x="15400" y="16891"/>
                            <a:pt x="13023" y="15899"/>
                          </a:cubicBezTo>
                          <a:cubicBezTo>
                            <a:pt x="10654" y="14912"/>
                            <a:pt x="9898" y="14080"/>
                            <a:pt x="9898" y="12297"/>
                          </a:cubicBezTo>
                          <a:cubicBezTo>
                            <a:pt x="9898" y="11229"/>
                            <a:pt x="10621" y="11577"/>
                            <a:pt x="10938" y="9617"/>
                          </a:cubicBezTo>
                          <a:cubicBezTo>
                            <a:pt x="11072" y="8804"/>
                            <a:pt x="11710" y="9604"/>
                            <a:pt x="11833" y="7749"/>
                          </a:cubicBezTo>
                          <a:cubicBezTo>
                            <a:pt x="11833" y="7010"/>
                            <a:pt x="11483" y="6826"/>
                            <a:pt x="11483" y="6826"/>
                          </a:cubicBezTo>
                          <a:cubicBezTo>
                            <a:pt x="11483" y="6826"/>
                            <a:pt x="11661" y="5732"/>
                            <a:pt x="11730" y="4889"/>
                          </a:cubicBezTo>
                          <a:cubicBezTo>
                            <a:pt x="11801" y="4006"/>
                            <a:pt x="11286" y="2123"/>
                            <a:pt x="9163" y="1545"/>
                          </a:cubicBezTo>
                          <a:cubicBezTo>
                            <a:pt x="8792" y="1177"/>
                            <a:pt x="8541" y="592"/>
                            <a:pt x="9684" y="7"/>
                          </a:cubicBezTo>
                          <a:cubicBezTo>
                            <a:pt x="7184" y="-106"/>
                            <a:pt x="6603" y="1160"/>
                            <a:pt x="5272" y="2092"/>
                          </a:cubicBezTo>
                          <a:cubicBezTo>
                            <a:pt x="4139" y="2909"/>
                            <a:pt x="3834" y="4202"/>
                            <a:pt x="3888" y="4890"/>
                          </a:cubicBezTo>
                          <a:cubicBezTo>
                            <a:pt x="3961" y="5733"/>
                            <a:pt x="4137" y="6827"/>
                            <a:pt x="4137" y="6827"/>
                          </a:cubicBezTo>
                          <a:cubicBezTo>
                            <a:pt x="4137" y="6827"/>
                            <a:pt x="3787" y="7011"/>
                            <a:pt x="3787" y="7750"/>
                          </a:cubicBezTo>
                          <a:cubicBezTo>
                            <a:pt x="3910" y="9606"/>
                            <a:pt x="4550" y="8805"/>
                            <a:pt x="4683" y="9618"/>
                          </a:cubicBezTo>
                          <a:cubicBezTo>
                            <a:pt x="5000" y="11578"/>
                            <a:pt x="5724" y="11230"/>
                            <a:pt x="5724" y="12298"/>
                          </a:cubicBezTo>
                          <a:cubicBezTo>
                            <a:pt x="5724" y="14081"/>
                            <a:pt x="5487" y="14686"/>
                            <a:pt x="3118" y="15674"/>
                          </a:cubicBezTo>
                          <a:cubicBezTo>
                            <a:pt x="740" y="16664"/>
                            <a:pt x="0" y="18253"/>
                            <a:pt x="12" y="20553"/>
                          </a:cubicBezTo>
                          <a:cubicBezTo>
                            <a:pt x="16" y="21241"/>
                            <a:pt x="0" y="21494"/>
                            <a:pt x="0" y="21494"/>
                          </a:cubicBezTo>
                          <a:lnTo>
                            <a:pt x="17852" y="21494"/>
                          </a:lnTo>
                          <a:cubicBezTo>
                            <a:pt x="17852" y="21494"/>
                            <a:pt x="17840" y="21241"/>
                            <a:pt x="17840" y="20553"/>
                          </a:cubicBezTo>
                          <a:close/>
                        </a:path>
                      </a:pathLst>
                    </a:custGeom>
                    <a:solidFill>
                      <a:srgbClr val="28326F"/>
                    </a:solidFill>
                    <a:ln w="12700" cap="flat">
                      <a:noFill/>
                      <a:miter lim="400000"/>
                    </a:ln>
                    <a:effectLst/>
                  </p:spPr>
                  <p:txBody>
                    <a:bodyPr anchor="ctr"/>
                    <a:lstStyle/>
                    <a:p>
                      <a:pPr algn="ctr"/>
                      <a:endParaRPr>
                        <a:solidFill>
                          <a:schemeClr val="tx1">
                            <a:lumMod val="65000"/>
                            <a:lumOff val="3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微软雅黑 Light" panose="020B0502040204020203" pitchFamily="34" charset="-122"/>
                      </a:endParaRPr>
                    </a:p>
                  </p:txBody>
                </p:sp>
              </p:grpSp>
              <p:grpSp>
                <p:nvGrpSpPr>
                  <p:cNvPr id="40" name="Group 9"/>
                  <p:cNvGrpSpPr/>
                  <p:nvPr/>
                </p:nvGrpSpPr>
                <p:grpSpPr>
                  <a:xfrm>
                    <a:off x="4693660" y="3084680"/>
                    <a:ext cx="1348437" cy="911351"/>
                    <a:chOff x="4693660" y="3084680"/>
                    <a:chExt cx="1348437" cy="911351"/>
                  </a:xfrm>
                </p:grpSpPr>
                <p:sp>
                  <p:nvSpPr>
                    <p:cNvPr id="47" name="PA-îṣļîḑé-Freeform: Shape 10"/>
                    <p:cNvSpPr/>
                    <p:nvPr>
                      <p:custDataLst>
                        <p:tags r:id="rId10"/>
                      </p:custDataLst>
                    </p:nvPr>
                  </p:nvSpPr>
                  <p:spPr>
                    <a:xfrm>
                      <a:off x="4693660" y="3084680"/>
                      <a:ext cx="1348437" cy="911351"/>
                    </a:xfrm>
                    <a:custGeom>
                      <a:avLst/>
                      <a:gdLst/>
                      <a:ahLst/>
                      <a:cxnLst>
                        <a:cxn ang="0">
                          <a:pos x="wd2" y="hd2"/>
                        </a:cxn>
                        <a:cxn ang="5400000">
                          <a:pos x="wd2" y="hd2"/>
                        </a:cxn>
                        <a:cxn ang="10800000">
                          <a:pos x="wd2" y="hd2"/>
                        </a:cxn>
                        <a:cxn ang="16200000">
                          <a:pos x="wd2" y="hd2"/>
                        </a:cxn>
                      </a:cxnLst>
                      <a:rect l="0" t="0" r="r" b="b"/>
                      <a:pathLst>
                        <a:path w="21600" h="21600" extrusionOk="0">
                          <a:moveTo>
                            <a:pt x="6997" y="0"/>
                          </a:moveTo>
                          <a:lnTo>
                            <a:pt x="0" y="2934"/>
                          </a:lnTo>
                          <a:lnTo>
                            <a:pt x="12305" y="21600"/>
                          </a:lnTo>
                          <a:lnTo>
                            <a:pt x="12322" y="21583"/>
                          </a:lnTo>
                          <a:lnTo>
                            <a:pt x="21600" y="12476"/>
                          </a:lnTo>
                          <a:cubicBezTo>
                            <a:pt x="21600" y="12476"/>
                            <a:pt x="6997" y="0"/>
                            <a:pt x="6997" y="0"/>
                          </a:cubicBezTo>
                          <a:close/>
                        </a:path>
                      </a:pathLst>
                    </a:custGeom>
                    <a:solidFill>
                      <a:srgbClr val="28326F"/>
                    </a:solidFill>
                    <a:ln w="12700">
                      <a:noFill/>
                      <a:miter lim="400000"/>
                    </a:ln>
                  </p:spPr>
                  <p:txBody>
                    <a:bodyPr anchor="ctr"/>
                    <a:lstStyle/>
                    <a:p>
                      <a:pPr algn="ctr"/>
                      <a:endParaRPr dirty="0">
                        <a:solidFill>
                          <a:schemeClr val="tx1">
                            <a:lumMod val="65000"/>
                            <a:lumOff val="3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微软雅黑 Light" panose="020B0502040204020203" pitchFamily="34" charset="-122"/>
                      </a:endParaRPr>
                    </a:p>
                  </p:txBody>
                </p:sp>
                <p:sp>
                  <p:nvSpPr>
                    <p:cNvPr id="48" name="PA-îṣļîḑé-Freeform: Shape 11"/>
                    <p:cNvSpPr/>
                    <p:nvPr>
                      <p:custDataLst>
                        <p:tags r:id="rId11"/>
                      </p:custDataLst>
                    </p:nvPr>
                  </p:nvSpPr>
                  <p:spPr>
                    <a:xfrm>
                      <a:off x="5342468" y="3446892"/>
                      <a:ext cx="249236" cy="186927"/>
                    </a:xfrm>
                    <a:custGeom>
                      <a:avLst/>
                      <a:gdLst/>
                      <a:ahLst/>
                      <a:cxnLst>
                        <a:cxn ang="0">
                          <a:pos x="wd2" y="hd2"/>
                        </a:cxn>
                        <a:cxn ang="5400000">
                          <a:pos x="wd2" y="hd2"/>
                        </a:cxn>
                        <a:cxn ang="10800000">
                          <a:pos x="wd2" y="hd2"/>
                        </a:cxn>
                        <a:cxn ang="16200000">
                          <a:pos x="wd2" y="hd2"/>
                        </a:cxn>
                      </a:cxnLst>
                      <a:rect l="0" t="0" r="r" b="b"/>
                      <a:pathLst>
                        <a:path w="21600" h="21600" extrusionOk="0">
                          <a:moveTo>
                            <a:pt x="21262" y="12600"/>
                          </a:moveTo>
                          <a:cubicBezTo>
                            <a:pt x="21442" y="12600"/>
                            <a:pt x="21600" y="12811"/>
                            <a:pt x="21600" y="13050"/>
                          </a:cubicBezTo>
                          <a:lnTo>
                            <a:pt x="21600" y="15750"/>
                          </a:lnTo>
                          <a:cubicBezTo>
                            <a:pt x="21600" y="15989"/>
                            <a:pt x="21442" y="16200"/>
                            <a:pt x="21262" y="16200"/>
                          </a:cubicBezTo>
                          <a:lnTo>
                            <a:pt x="17550" y="16200"/>
                          </a:lnTo>
                          <a:lnTo>
                            <a:pt x="17550" y="21150"/>
                          </a:lnTo>
                          <a:cubicBezTo>
                            <a:pt x="17550" y="21389"/>
                            <a:pt x="17392" y="21600"/>
                            <a:pt x="17212" y="21600"/>
                          </a:cubicBezTo>
                          <a:lnTo>
                            <a:pt x="15187" y="21600"/>
                          </a:lnTo>
                          <a:cubicBezTo>
                            <a:pt x="15008" y="21600"/>
                            <a:pt x="14850" y="21389"/>
                            <a:pt x="14850" y="21150"/>
                          </a:cubicBezTo>
                          <a:lnTo>
                            <a:pt x="14850" y="16200"/>
                          </a:lnTo>
                          <a:lnTo>
                            <a:pt x="11137" y="16200"/>
                          </a:lnTo>
                          <a:cubicBezTo>
                            <a:pt x="10958" y="16200"/>
                            <a:pt x="10800" y="15989"/>
                            <a:pt x="10800" y="15750"/>
                          </a:cubicBezTo>
                          <a:lnTo>
                            <a:pt x="10800" y="13050"/>
                          </a:lnTo>
                          <a:cubicBezTo>
                            <a:pt x="10800" y="12811"/>
                            <a:pt x="10958" y="12600"/>
                            <a:pt x="11137" y="12600"/>
                          </a:cubicBezTo>
                          <a:lnTo>
                            <a:pt x="14850" y="12600"/>
                          </a:lnTo>
                          <a:lnTo>
                            <a:pt x="14850" y="7650"/>
                          </a:lnTo>
                          <a:cubicBezTo>
                            <a:pt x="14850" y="7411"/>
                            <a:pt x="15008" y="7200"/>
                            <a:pt x="15187" y="7200"/>
                          </a:cubicBezTo>
                          <a:lnTo>
                            <a:pt x="17212" y="7200"/>
                          </a:lnTo>
                          <a:cubicBezTo>
                            <a:pt x="17392" y="7200"/>
                            <a:pt x="17550" y="7411"/>
                            <a:pt x="17550" y="7650"/>
                          </a:cubicBezTo>
                          <a:lnTo>
                            <a:pt x="17550" y="12600"/>
                          </a:lnTo>
                          <a:cubicBezTo>
                            <a:pt x="17550" y="12600"/>
                            <a:pt x="21262" y="12600"/>
                            <a:pt x="21262" y="12600"/>
                          </a:cubicBezTo>
                          <a:close/>
                          <a:moveTo>
                            <a:pt x="3375" y="5400"/>
                          </a:moveTo>
                          <a:cubicBezTo>
                            <a:pt x="3375" y="2419"/>
                            <a:pt x="5189" y="0"/>
                            <a:pt x="7425" y="0"/>
                          </a:cubicBezTo>
                          <a:cubicBezTo>
                            <a:pt x="9661" y="0"/>
                            <a:pt x="11475" y="2419"/>
                            <a:pt x="11475" y="5400"/>
                          </a:cubicBezTo>
                          <a:cubicBezTo>
                            <a:pt x="11475" y="8381"/>
                            <a:pt x="9661" y="10800"/>
                            <a:pt x="7425" y="10800"/>
                          </a:cubicBezTo>
                          <a:cubicBezTo>
                            <a:pt x="5189" y="10800"/>
                            <a:pt x="3375" y="8381"/>
                            <a:pt x="3375" y="5400"/>
                          </a:cubicBezTo>
                          <a:close/>
                          <a:moveTo>
                            <a:pt x="11137" y="17550"/>
                          </a:moveTo>
                          <a:lnTo>
                            <a:pt x="13837" y="17550"/>
                          </a:lnTo>
                          <a:lnTo>
                            <a:pt x="13837" y="20897"/>
                          </a:lnTo>
                          <a:cubicBezTo>
                            <a:pt x="13321" y="21403"/>
                            <a:pt x="12667" y="21600"/>
                            <a:pt x="12034" y="21600"/>
                          </a:cubicBezTo>
                          <a:lnTo>
                            <a:pt x="2816" y="21600"/>
                          </a:lnTo>
                          <a:cubicBezTo>
                            <a:pt x="1129" y="21600"/>
                            <a:pt x="0" y="20250"/>
                            <a:pt x="0" y="17958"/>
                          </a:cubicBezTo>
                          <a:cubicBezTo>
                            <a:pt x="0" y="14780"/>
                            <a:pt x="559" y="9900"/>
                            <a:pt x="3649" y="9900"/>
                          </a:cubicBezTo>
                          <a:cubicBezTo>
                            <a:pt x="3818" y="9900"/>
                            <a:pt x="3934" y="9998"/>
                            <a:pt x="4061" y="10139"/>
                          </a:cubicBezTo>
                          <a:cubicBezTo>
                            <a:pt x="5094" y="11194"/>
                            <a:pt x="6096" y="11855"/>
                            <a:pt x="7425" y="11855"/>
                          </a:cubicBezTo>
                          <a:cubicBezTo>
                            <a:pt x="8754" y="11855"/>
                            <a:pt x="9756" y="11194"/>
                            <a:pt x="10789" y="10139"/>
                          </a:cubicBezTo>
                          <a:cubicBezTo>
                            <a:pt x="10916" y="9998"/>
                            <a:pt x="11032" y="9900"/>
                            <a:pt x="11201" y="9900"/>
                          </a:cubicBezTo>
                          <a:cubicBezTo>
                            <a:pt x="12097" y="9900"/>
                            <a:pt x="12888" y="10350"/>
                            <a:pt x="13489" y="11250"/>
                          </a:cubicBezTo>
                          <a:lnTo>
                            <a:pt x="11137" y="11250"/>
                          </a:lnTo>
                          <a:cubicBezTo>
                            <a:pt x="10399" y="11250"/>
                            <a:pt x="9788" y="12066"/>
                            <a:pt x="9788" y="13050"/>
                          </a:cubicBezTo>
                          <a:lnTo>
                            <a:pt x="9788" y="15750"/>
                          </a:lnTo>
                          <a:cubicBezTo>
                            <a:pt x="9788" y="16734"/>
                            <a:pt x="10399" y="17550"/>
                            <a:pt x="11137" y="17550"/>
                          </a:cubicBezTo>
                          <a:close/>
                        </a:path>
                      </a:pathLst>
                    </a:custGeom>
                    <a:solidFill>
                      <a:srgbClr val="28326F"/>
                    </a:solidFill>
                    <a:ln w="12700">
                      <a:noFill/>
                      <a:miter lim="400000"/>
                    </a:ln>
                  </p:spPr>
                  <p:txBody>
                    <a:bodyPr anchor="ctr"/>
                    <a:lstStyle/>
                    <a:p>
                      <a:pPr algn="ctr"/>
                      <a:endParaRPr>
                        <a:solidFill>
                          <a:schemeClr val="tx1">
                            <a:lumMod val="65000"/>
                            <a:lumOff val="3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微软雅黑 Light" panose="020B0502040204020203" pitchFamily="34" charset="-122"/>
                      </a:endParaRPr>
                    </a:p>
                  </p:txBody>
                </p:sp>
              </p:grpSp>
              <p:grpSp>
                <p:nvGrpSpPr>
                  <p:cNvPr id="41" name="Group 12"/>
                  <p:cNvGrpSpPr/>
                  <p:nvPr/>
                </p:nvGrpSpPr>
                <p:grpSpPr>
                  <a:xfrm>
                    <a:off x="6151004" y="3084680"/>
                    <a:ext cx="1348430" cy="911351"/>
                    <a:chOff x="6151004" y="3084680"/>
                    <a:chExt cx="1348430" cy="911351"/>
                  </a:xfrm>
                </p:grpSpPr>
                <p:sp>
                  <p:nvSpPr>
                    <p:cNvPr id="45" name="PA-îṣļîḑé-Freeform: Shape 13"/>
                    <p:cNvSpPr/>
                    <p:nvPr>
                      <p:custDataLst>
                        <p:tags r:id="rId12"/>
                      </p:custDataLst>
                    </p:nvPr>
                  </p:nvSpPr>
                  <p:spPr>
                    <a:xfrm>
                      <a:off x="6151004" y="3084680"/>
                      <a:ext cx="1348430" cy="911351"/>
                    </a:xfrm>
                    <a:custGeom>
                      <a:avLst/>
                      <a:gdLst/>
                      <a:ahLst/>
                      <a:cxnLst>
                        <a:cxn ang="0">
                          <a:pos x="wd2" y="hd2"/>
                        </a:cxn>
                        <a:cxn ang="5400000">
                          <a:pos x="wd2" y="hd2"/>
                        </a:cxn>
                        <a:cxn ang="10800000">
                          <a:pos x="wd2" y="hd2"/>
                        </a:cxn>
                        <a:cxn ang="16200000">
                          <a:pos x="wd2" y="hd2"/>
                        </a:cxn>
                      </a:cxnLst>
                      <a:rect l="0" t="0" r="r" b="b"/>
                      <a:pathLst>
                        <a:path w="21600" h="21600" extrusionOk="0">
                          <a:moveTo>
                            <a:pt x="14603" y="0"/>
                          </a:moveTo>
                          <a:lnTo>
                            <a:pt x="21600" y="2934"/>
                          </a:lnTo>
                          <a:lnTo>
                            <a:pt x="9295" y="21600"/>
                          </a:lnTo>
                          <a:lnTo>
                            <a:pt x="9278" y="21583"/>
                          </a:lnTo>
                          <a:lnTo>
                            <a:pt x="0" y="12476"/>
                          </a:lnTo>
                          <a:cubicBezTo>
                            <a:pt x="0" y="12476"/>
                            <a:pt x="14603" y="0"/>
                            <a:pt x="14603" y="0"/>
                          </a:cubicBezTo>
                          <a:close/>
                        </a:path>
                      </a:pathLst>
                    </a:custGeom>
                    <a:solidFill>
                      <a:srgbClr val="28326F"/>
                    </a:solidFill>
                    <a:ln w="12700">
                      <a:noFill/>
                      <a:miter lim="400000"/>
                    </a:ln>
                  </p:spPr>
                  <p:txBody>
                    <a:bodyPr anchor="ctr"/>
                    <a:lstStyle/>
                    <a:p>
                      <a:pPr algn="ctr"/>
                      <a:endParaRPr>
                        <a:solidFill>
                          <a:schemeClr val="tx1">
                            <a:lumMod val="65000"/>
                            <a:lumOff val="3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微软雅黑 Light" panose="020B0502040204020203" pitchFamily="34" charset="-122"/>
                      </a:endParaRPr>
                    </a:p>
                  </p:txBody>
                </p:sp>
                <p:sp>
                  <p:nvSpPr>
                    <p:cNvPr id="46" name="PA-îṣļîḑé-Freeform: Shape 14"/>
                    <p:cNvSpPr/>
                    <p:nvPr>
                      <p:custDataLst>
                        <p:tags r:id="rId13"/>
                      </p:custDataLst>
                    </p:nvPr>
                  </p:nvSpPr>
                  <p:spPr>
                    <a:xfrm>
                      <a:off x="6705517" y="3460119"/>
                      <a:ext cx="182356" cy="160473"/>
                    </a:xfrm>
                    <a:custGeom>
                      <a:avLst/>
                      <a:gdLst/>
                      <a:ahLst/>
                      <a:cxnLst>
                        <a:cxn ang="0">
                          <a:pos x="wd2" y="hd2"/>
                        </a:cxn>
                        <a:cxn ang="5400000">
                          <a:pos x="wd2" y="hd2"/>
                        </a:cxn>
                        <a:cxn ang="10800000">
                          <a:pos x="wd2" y="hd2"/>
                        </a:cxn>
                        <a:cxn ang="16200000">
                          <a:pos x="wd2" y="hd2"/>
                        </a:cxn>
                      </a:cxnLst>
                      <a:rect l="0" t="0" r="r" b="b"/>
                      <a:pathLst>
                        <a:path w="21600" h="21600" extrusionOk="0">
                          <a:moveTo>
                            <a:pt x="7776" y="5891"/>
                          </a:moveTo>
                          <a:lnTo>
                            <a:pt x="4320" y="5891"/>
                          </a:lnTo>
                          <a:cubicBezTo>
                            <a:pt x="4320" y="7855"/>
                            <a:pt x="4320" y="9818"/>
                            <a:pt x="4320" y="9818"/>
                          </a:cubicBezTo>
                          <a:cubicBezTo>
                            <a:pt x="4320" y="10907"/>
                            <a:pt x="5090" y="11782"/>
                            <a:pt x="6048" y="11782"/>
                          </a:cubicBezTo>
                          <a:cubicBezTo>
                            <a:pt x="7088" y="11782"/>
                            <a:pt x="7574" y="11782"/>
                            <a:pt x="7776" y="11782"/>
                          </a:cubicBezTo>
                          <a:cubicBezTo>
                            <a:pt x="7776" y="11782"/>
                            <a:pt x="7776" y="5891"/>
                            <a:pt x="7776" y="5891"/>
                          </a:cubicBezTo>
                          <a:close/>
                          <a:moveTo>
                            <a:pt x="21600" y="21600"/>
                          </a:moveTo>
                          <a:lnTo>
                            <a:pt x="6048" y="21600"/>
                          </a:lnTo>
                          <a:lnTo>
                            <a:pt x="6048" y="18655"/>
                          </a:lnTo>
                          <a:lnTo>
                            <a:pt x="7776" y="15709"/>
                          </a:lnTo>
                          <a:cubicBezTo>
                            <a:pt x="7628" y="15709"/>
                            <a:pt x="6197" y="15709"/>
                            <a:pt x="6048" y="15709"/>
                          </a:cubicBezTo>
                          <a:cubicBezTo>
                            <a:pt x="3186" y="15709"/>
                            <a:pt x="864" y="13070"/>
                            <a:pt x="864" y="9818"/>
                          </a:cubicBezTo>
                          <a:lnTo>
                            <a:pt x="864" y="4909"/>
                          </a:lnTo>
                          <a:lnTo>
                            <a:pt x="0" y="3927"/>
                          </a:lnTo>
                          <a:lnTo>
                            <a:pt x="432" y="1964"/>
                          </a:lnTo>
                          <a:lnTo>
                            <a:pt x="6912" y="1964"/>
                          </a:lnTo>
                          <a:lnTo>
                            <a:pt x="7344" y="0"/>
                          </a:lnTo>
                          <a:lnTo>
                            <a:pt x="20304" y="0"/>
                          </a:lnTo>
                          <a:lnTo>
                            <a:pt x="20736" y="2945"/>
                          </a:lnTo>
                          <a:lnTo>
                            <a:pt x="19872" y="3436"/>
                          </a:lnTo>
                          <a:lnTo>
                            <a:pt x="19872" y="15709"/>
                          </a:lnTo>
                          <a:lnTo>
                            <a:pt x="21600" y="18655"/>
                          </a:lnTo>
                          <a:cubicBezTo>
                            <a:pt x="21600" y="18655"/>
                            <a:pt x="21600" y="21600"/>
                            <a:pt x="21600" y="21600"/>
                          </a:cubicBezTo>
                          <a:close/>
                        </a:path>
                      </a:pathLst>
                    </a:custGeom>
                    <a:solidFill>
                      <a:srgbClr val="28326F"/>
                    </a:solidFill>
                    <a:ln w="12700">
                      <a:noFill/>
                      <a:miter lim="400000"/>
                    </a:ln>
                  </p:spPr>
                  <p:txBody>
                    <a:bodyPr anchor="ctr"/>
                    <a:lstStyle/>
                    <a:p>
                      <a:pPr algn="ctr"/>
                      <a:endParaRPr>
                        <a:solidFill>
                          <a:schemeClr val="tx1">
                            <a:lumMod val="65000"/>
                            <a:lumOff val="3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微软雅黑 Light" panose="020B0502040204020203" pitchFamily="34" charset="-122"/>
                      </a:endParaRPr>
                    </a:p>
                  </p:txBody>
                </p:sp>
              </p:grpSp>
              <p:grpSp>
                <p:nvGrpSpPr>
                  <p:cNvPr id="42" name="Group 15"/>
                  <p:cNvGrpSpPr/>
                  <p:nvPr/>
                </p:nvGrpSpPr>
                <p:grpSpPr>
                  <a:xfrm>
                    <a:off x="5504823" y="3648370"/>
                    <a:ext cx="1197217" cy="1031704"/>
                    <a:chOff x="5504823" y="3648370"/>
                    <a:chExt cx="1197217" cy="1031704"/>
                  </a:xfrm>
                </p:grpSpPr>
                <p:sp>
                  <p:nvSpPr>
                    <p:cNvPr id="43" name="PA-îṣļîḑé-Freeform: Shape 16"/>
                    <p:cNvSpPr/>
                    <p:nvPr>
                      <p:custDataLst>
                        <p:tags r:id="rId14"/>
                      </p:custDataLst>
                    </p:nvPr>
                  </p:nvSpPr>
                  <p:spPr>
                    <a:xfrm>
                      <a:off x="5504823" y="3648370"/>
                      <a:ext cx="1197217" cy="1031704"/>
                    </a:xfrm>
                    <a:custGeom>
                      <a:avLst/>
                      <a:gdLst/>
                      <a:ahLst/>
                      <a:cxnLst>
                        <a:cxn ang="0">
                          <a:pos x="wd2" y="hd2"/>
                        </a:cxn>
                        <a:cxn ang="5400000">
                          <a:pos x="wd2" y="hd2"/>
                        </a:cxn>
                        <a:cxn ang="10800000">
                          <a:pos x="wd2" y="hd2"/>
                        </a:cxn>
                        <a:cxn ang="16200000">
                          <a:pos x="wd2" y="hd2"/>
                        </a:cxn>
                      </a:cxnLst>
                      <a:rect l="0" t="0" r="r" b="b"/>
                      <a:pathLst>
                        <a:path w="21600" h="21600" extrusionOk="0">
                          <a:moveTo>
                            <a:pt x="10756" y="0"/>
                          </a:moveTo>
                          <a:lnTo>
                            <a:pt x="917" y="7575"/>
                          </a:lnTo>
                          <a:lnTo>
                            <a:pt x="0" y="8280"/>
                          </a:lnTo>
                          <a:lnTo>
                            <a:pt x="10685" y="21600"/>
                          </a:lnTo>
                          <a:lnTo>
                            <a:pt x="21600" y="8349"/>
                          </a:lnTo>
                        </a:path>
                      </a:pathLst>
                    </a:custGeom>
                    <a:solidFill>
                      <a:srgbClr val="28326F"/>
                    </a:solidFill>
                    <a:ln w="12700">
                      <a:noFill/>
                      <a:miter lim="400000"/>
                    </a:ln>
                  </p:spPr>
                  <p:txBody>
                    <a:bodyPr anchor="ctr"/>
                    <a:lstStyle/>
                    <a:p>
                      <a:pPr algn="ctr"/>
                      <a:endParaRPr>
                        <a:solidFill>
                          <a:schemeClr val="tx1">
                            <a:lumMod val="65000"/>
                            <a:lumOff val="3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微软雅黑 Light" panose="020B0502040204020203" pitchFamily="34" charset="-122"/>
                      </a:endParaRPr>
                    </a:p>
                  </p:txBody>
                </p:sp>
                <p:sp>
                  <p:nvSpPr>
                    <p:cNvPr id="44" name="PA-îṣļîḑé-Freeform: Shape 17"/>
                    <p:cNvSpPr/>
                    <p:nvPr>
                      <p:custDataLst>
                        <p:tags r:id="rId15"/>
                      </p:custDataLst>
                    </p:nvPr>
                  </p:nvSpPr>
                  <p:spPr>
                    <a:xfrm>
                      <a:off x="5999252" y="4058203"/>
                      <a:ext cx="212038" cy="212037"/>
                    </a:xfrm>
                    <a:custGeom>
                      <a:avLst/>
                      <a:gdLst/>
                      <a:ahLst/>
                      <a:cxnLst>
                        <a:cxn ang="0">
                          <a:pos x="wd2" y="hd2"/>
                        </a:cxn>
                        <a:cxn ang="5400000">
                          <a:pos x="wd2" y="hd2"/>
                        </a:cxn>
                        <a:cxn ang="10800000">
                          <a:pos x="wd2" y="hd2"/>
                        </a:cxn>
                        <a:cxn ang="16200000">
                          <a:pos x="wd2" y="hd2"/>
                        </a:cxn>
                      </a:cxnLst>
                      <a:rect l="0" t="0" r="r" b="b"/>
                      <a:pathLst>
                        <a:path w="21600" h="21600" extrusionOk="0">
                          <a:moveTo>
                            <a:pt x="21138" y="19791"/>
                          </a:moveTo>
                          <a:lnTo>
                            <a:pt x="19803" y="21138"/>
                          </a:lnTo>
                          <a:cubicBezTo>
                            <a:pt x="19504" y="21425"/>
                            <a:pt x="19092" y="21600"/>
                            <a:pt x="18668" y="21600"/>
                          </a:cubicBezTo>
                          <a:cubicBezTo>
                            <a:pt x="18243" y="21600"/>
                            <a:pt x="17832" y="21425"/>
                            <a:pt x="17545" y="21138"/>
                          </a:cubicBezTo>
                          <a:lnTo>
                            <a:pt x="13015" y="16596"/>
                          </a:lnTo>
                          <a:cubicBezTo>
                            <a:pt x="12715" y="16309"/>
                            <a:pt x="12541" y="15897"/>
                            <a:pt x="12541" y="15473"/>
                          </a:cubicBezTo>
                          <a:cubicBezTo>
                            <a:pt x="12541" y="14999"/>
                            <a:pt x="12740" y="14612"/>
                            <a:pt x="13077" y="14275"/>
                          </a:cubicBezTo>
                          <a:lnTo>
                            <a:pt x="9883" y="11081"/>
                          </a:lnTo>
                          <a:lnTo>
                            <a:pt x="8311" y="12653"/>
                          </a:lnTo>
                          <a:cubicBezTo>
                            <a:pt x="8198" y="12765"/>
                            <a:pt x="8049" y="12828"/>
                            <a:pt x="7886" y="12828"/>
                          </a:cubicBezTo>
                          <a:cubicBezTo>
                            <a:pt x="7724" y="12828"/>
                            <a:pt x="7574" y="12765"/>
                            <a:pt x="7462" y="12653"/>
                          </a:cubicBezTo>
                          <a:cubicBezTo>
                            <a:pt x="7836" y="13027"/>
                            <a:pt x="8186" y="13302"/>
                            <a:pt x="8186" y="13876"/>
                          </a:cubicBezTo>
                          <a:cubicBezTo>
                            <a:pt x="8186" y="14200"/>
                            <a:pt x="8061" y="14487"/>
                            <a:pt x="7836" y="14724"/>
                          </a:cubicBezTo>
                          <a:cubicBezTo>
                            <a:pt x="7412" y="15174"/>
                            <a:pt x="6963" y="15773"/>
                            <a:pt x="6289" y="15773"/>
                          </a:cubicBezTo>
                          <a:cubicBezTo>
                            <a:pt x="5977" y="15773"/>
                            <a:pt x="5665" y="15648"/>
                            <a:pt x="5441" y="15423"/>
                          </a:cubicBezTo>
                          <a:lnTo>
                            <a:pt x="349" y="10332"/>
                          </a:lnTo>
                          <a:cubicBezTo>
                            <a:pt x="125" y="10107"/>
                            <a:pt x="0" y="9795"/>
                            <a:pt x="0" y="9484"/>
                          </a:cubicBezTo>
                          <a:cubicBezTo>
                            <a:pt x="0" y="8810"/>
                            <a:pt x="599" y="8360"/>
                            <a:pt x="1048" y="7936"/>
                          </a:cubicBezTo>
                          <a:cubicBezTo>
                            <a:pt x="1285" y="7712"/>
                            <a:pt x="1572" y="7587"/>
                            <a:pt x="1897" y="7587"/>
                          </a:cubicBezTo>
                          <a:cubicBezTo>
                            <a:pt x="2471" y="7587"/>
                            <a:pt x="2745" y="7936"/>
                            <a:pt x="3120" y="8311"/>
                          </a:cubicBezTo>
                          <a:cubicBezTo>
                            <a:pt x="3007" y="8198"/>
                            <a:pt x="2945" y="8049"/>
                            <a:pt x="2945" y="7886"/>
                          </a:cubicBezTo>
                          <a:cubicBezTo>
                            <a:pt x="2945" y="7724"/>
                            <a:pt x="3007" y="7574"/>
                            <a:pt x="3120" y="7462"/>
                          </a:cubicBezTo>
                          <a:lnTo>
                            <a:pt x="7462" y="3120"/>
                          </a:lnTo>
                          <a:cubicBezTo>
                            <a:pt x="7574" y="3007"/>
                            <a:pt x="7724" y="2945"/>
                            <a:pt x="7886" y="2945"/>
                          </a:cubicBezTo>
                          <a:cubicBezTo>
                            <a:pt x="8049" y="2945"/>
                            <a:pt x="8198" y="3007"/>
                            <a:pt x="8311" y="3120"/>
                          </a:cubicBezTo>
                          <a:cubicBezTo>
                            <a:pt x="7936" y="2745"/>
                            <a:pt x="7587" y="2471"/>
                            <a:pt x="7587" y="1897"/>
                          </a:cubicBezTo>
                          <a:cubicBezTo>
                            <a:pt x="7587" y="1572"/>
                            <a:pt x="7712" y="1285"/>
                            <a:pt x="7936" y="1048"/>
                          </a:cubicBezTo>
                          <a:cubicBezTo>
                            <a:pt x="8360" y="599"/>
                            <a:pt x="8810" y="0"/>
                            <a:pt x="9484" y="0"/>
                          </a:cubicBezTo>
                          <a:cubicBezTo>
                            <a:pt x="9795" y="0"/>
                            <a:pt x="10107" y="125"/>
                            <a:pt x="10332" y="349"/>
                          </a:cubicBezTo>
                          <a:lnTo>
                            <a:pt x="15423" y="5441"/>
                          </a:lnTo>
                          <a:cubicBezTo>
                            <a:pt x="15648" y="5665"/>
                            <a:pt x="15773" y="5977"/>
                            <a:pt x="15773" y="6289"/>
                          </a:cubicBezTo>
                          <a:cubicBezTo>
                            <a:pt x="15773" y="6963"/>
                            <a:pt x="15174" y="7412"/>
                            <a:pt x="14724" y="7836"/>
                          </a:cubicBezTo>
                          <a:cubicBezTo>
                            <a:pt x="14487" y="8061"/>
                            <a:pt x="14200" y="8186"/>
                            <a:pt x="13876" y="8186"/>
                          </a:cubicBezTo>
                          <a:cubicBezTo>
                            <a:pt x="13302" y="8186"/>
                            <a:pt x="13027" y="7836"/>
                            <a:pt x="12653" y="7462"/>
                          </a:cubicBezTo>
                          <a:cubicBezTo>
                            <a:pt x="12765" y="7574"/>
                            <a:pt x="12828" y="7724"/>
                            <a:pt x="12828" y="7886"/>
                          </a:cubicBezTo>
                          <a:cubicBezTo>
                            <a:pt x="12828" y="8049"/>
                            <a:pt x="12765" y="8198"/>
                            <a:pt x="12653" y="8311"/>
                          </a:cubicBezTo>
                          <a:lnTo>
                            <a:pt x="11081" y="9883"/>
                          </a:lnTo>
                          <a:lnTo>
                            <a:pt x="14275" y="13077"/>
                          </a:lnTo>
                          <a:cubicBezTo>
                            <a:pt x="14612" y="12740"/>
                            <a:pt x="14999" y="12541"/>
                            <a:pt x="15473" y="12541"/>
                          </a:cubicBezTo>
                          <a:cubicBezTo>
                            <a:pt x="15897" y="12541"/>
                            <a:pt x="16309" y="12715"/>
                            <a:pt x="16609" y="13002"/>
                          </a:cubicBezTo>
                          <a:lnTo>
                            <a:pt x="21138" y="17532"/>
                          </a:lnTo>
                          <a:cubicBezTo>
                            <a:pt x="21425" y="17832"/>
                            <a:pt x="21600" y="18243"/>
                            <a:pt x="21600" y="18668"/>
                          </a:cubicBezTo>
                          <a:cubicBezTo>
                            <a:pt x="21600" y="19092"/>
                            <a:pt x="21425" y="19504"/>
                            <a:pt x="21138" y="19791"/>
                          </a:cubicBezTo>
                          <a:close/>
                        </a:path>
                      </a:pathLst>
                    </a:custGeom>
                    <a:solidFill>
                      <a:srgbClr val="28326F"/>
                    </a:solidFill>
                    <a:ln w="12700">
                      <a:noFill/>
                      <a:miter lim="400000"/>
                    </a:ln>
                  </p:spPr>
                  <p:txBody>
                    <a:bodyPr anchor="ctr"/>
                    <a:lstStyle/>
                    <a:p>
                      <a:pPr algn="ctr"/>
                      <a:endParaRPr>
                        <a:solidFill>
                          <a:schemeClr val="tx1">
                            <a:lumMod val="65000"/>
                            <a:lumOff val="3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微软雅黑 Light" panose="020B0502040204020203" pitchFamily="34" charset="-122"/>
                      </a:endParaRPr>
                    </a:p>
                  </p:txBody>
                </p:sp>
              </p:grpSp>
            </p:grpSp>
            <p:grpSp>
              <p:nvGrpSpPr>
                <p:cNvPr id="10" name="Group 81"/>
                <p:cNvGrpSpPr/>
                <p:nvPr/>
              </p:nvGrpSpPr>
              <p:grpSpPr>
                <a:xfrm>
                  <a:off x="1307468" y="1628749"/>
                  <a:ext cx="3162647" cy="3326428"/>
                  <a:chOff x="1307468" y="1628749"/>
                  <a:chExt cx="3162647" cy="3326428"/>
                </a:xfrm>
              </p:grpSpPr>
              <p:sp>
                <p:nvSpPr>
                  <p:cNvPr id="22" name="PA-îṣļîḑé-TextBox 93"/>
                  <p:cNvSpPr txBox="1"/>
                  <p:nvPr>
                    <p:custDataLst>
                      <p:tags r:id="rId16"/>
                    </p:custDataLst>
                  </p:nvPr>
                </p:nvSpPr>
                <p:spPr>
                  <a:xfrm>
                    <a:off x="1352860" y="1628749"/>
                    <a:ext cx="2402880" cy="1079671"/>
                  </a:xfrm>
                  <a:prstGeom prst="rect">
                    <a:avLst/>
                  </a:prstGeom>
                  <a:noFill/>
                  <a:ln>
                    <a:noFill/>
                  </a:ln>
                </p:spPr>
                <p:txBody>
                  <a:bodyPr wrap="square" lIns="0" tIns="0" rIns="0" bIns="0">
                    <a:noAutofit/>
                  </a:bodyPr>
                  <a:lstStyle/>
                  <a:p>
                    <a:pPr>
                      <a:lnSpc>
                        <a:spcPct val="150000"/>
                      </a:lnSpc>
                    </a:pPr>
                    <a:r>
                      <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rPr>
                      <a:t>       </a:t>
                    </a:r>
                    <a:r>
                      <a:rPr lang="zh-CN" altLang="en-US" sz="1600"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rPr>
                      <a:t>我们提出了一种支持深度神经网络数据隐私保护的可验证联邦训练方案</a:t>
                    </a:r>
                    <a:endParaRPr lang="zh-CN" altLang="en-US" sz="1600"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sym typeface="微软雅黑 Light" panose="020B0502040204020203" pitchFamily="34" charset="-122"/>
                    </a:endParaRPr>
                  </a:p>
                </p:txBody>
              </p:sp>
              <p:grpSp>
                <p:nvGrpSpPr>
                  <p:cNvPr id="12" name="Group 83"/>
                  <p:cNvGrpSpPr/>
                  <p:nvPr/>
                </p:nvGrpSpPr>
                <p:grpSpPr>
                  <a:xfrm>
                    <a:off x="1307468" y="2710116"/>
                    <a:ext cx="3162647" cy="2245061"/>
                    <a:chOff x="1307468" y="2924944"/>
                    <a:chExt cx="3162647" cy="2245061"/>
                  </a:xfrm>
                </p:grpSpPr>
                <p:cxnSp>
                  <p:nvCxnSpPr>
                    <p:cNvPr id="13" name="PA-îṣļîḑé-Straight Connector 84"/>
                    <p:cNvCxnSpPr/>
                    <p:nvPr>
                      <p:custDataLst>
                        <p:tags r:id="rId17"/>
                      </p:custDataLst>
                    </p:nvPr>
                  </p:nvCxnSpPr>
                  <p:spPr>
                    <a:xfrm>
                      <a:off x="1307468" y="2924944"/>
                      <a:ext cx="2448272" cy="0"/>
                    </a:xfrm>
                    <a:prstGeom prst="line">
                      <a:avLst/>
                    </a:prstGeom>
                    <a:ln>
                      <a:solidFill>
                        <a:srgbClr val="28326F"/>
                      </a:solidFill>
                    </a:ln>
                  </p:spPr>
                  <p:style>
                    <a:lnRef idx="1">
                      <a:schemeClr val="accent1"/>
                    </a:lnRef>
                    <a:fillRef idx="0">
                      <a:schemeClr val="accent1"/>
                    </a:fillRef>
                    <a:effectRef idx="0">
                      <a:schemeClr val="accent1"/>
                    </a:effectRef>
                    <a:fontRef idx="minor">
                      <a:schemeClr val="tx1"/>
                    </a:fontRef>
                  </p:style>
                </p:cxnSp>
                <p:cxnSp>
                  <p:nvCxnSpPr>
                    <p:cNvPr id="14" name="PA-îṣļîḑé-Straight Connector 85"/>
                    <p:cNvCxnSpPr/>
                    <p:nvPr>
                      <p:custDataLst>
                        <p:tags r:id="rId18"/>
                      </p:custDataLst>
                    </p:nvPr>
                  </p:nvCxnSpPr>
                  <p:spPr>
                    <a:xfrm>
                      <a:off x="2021843" y="5170005"/>
                      <a:ext cx="2448272" cy="0"/>
                    </a:xfrm>
                    <a:prstGeom prst="line">
                      <a:avLst/>
                    </a:prstGeom>
                    <a:ln>
                      <a:solidFill>
                        <a:srgbClr val="28326F"/>
                      </a:solidFill>
                    </a:ln>
                  </p:spPr>
                  <p:style>
                    <a:lnRef idx="1">
                      <a:schemeClr val="accent1"/>
                    </a:lnRef>
                    <a:fillRef idx="0">
                      <a:schemeClr val="accent1"/>
                    </a:fillRef>
                    <a:effectRef idx="0">
                      <a:schemeClr val="accent1"/>
                    </a:effectRef>
                    <a:fontRef idx="minor">
                      <a:schemeClr val="tx1"/>
                    </a:fontRef>
                  </p:style>
                </p:cxnSp>
              </p:grpSp>
            </p:grpSp>
          </p:grpSp>
          <p:sp>
            <p:nvSpPr>
              <p:cNvPr id="60" name="PA-îṣļîḑé-TextBox 93"/>
              <p:cNvSpPr txBox="1"/>
              <p:nvPr>
                <p:custDataLst>
                  <p:tags r:id="rId19"/>
                </p:custDataLst>
              </p:nvPr>
            </p:nvSpPr>
            <p:spPr>
              <a:xfrm>
                <a:off x="8427369" y="2146235"/>
                <a:ext cx="2474463" cy="1430726"/>
              </a:xfrm>
              <a:prstGeom prst="rect">
                <a:avLst/>
              </a:prstGeom>
              <a:noFill/>
              <a:ln>
                <a:noFill/>
              </a:ln>
            </p:spPr>
            <p:txBody>
              <a:bodyPr wrap="square" lIns="0" tIns="0" rIns="0" bIns="0">
                <a:noAutofit/>
              </a:bodyPr>
              <a:lstStyle/>
              <a:p>
                <a:pPr>
                  <a:lnSpc>
                    <a:spcPct val="150000"/>
                  </a:lnSpc>
                </a:pPr>
                <a:r>
                  <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rPr>
                  <a:t>       </a:t>
                </a:r>
                <a:r>
                  <a:rPr lang="zh-CN" altLang="en-US" sz="1600"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rPr>
                  <a:t>对模型和算法进行仿真验证，综合分析多方安全性能表现，对加密和签名的效率、计算有效性进行评估</a:t>
                </a:r>
                <a:endParaRPr lang="zh-CN" altLang="en-US" sz="1600"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sym typeface="微软雅黑 Light" panose="020B0502040204020203" pitchFamily="34" charset="-122"/>
                </a:endParaRPr>
              </a:p>
            </p:txBody>
          </p:sp>
          <p:cxnSp>
            <p:nvCxnSpPr>
              <p:cNvPr id="61" name="PA-îṣļîḑé-Straight Connector 84"/>
              <p:cNvCxnSpPr/>
              <p:nvPr>
                <p:custDataLst>
                  <p:tags r:id="rId20"/>
                </p:custDataLst>
              </p:nvPr>
            </p:nvCxnSpPr>
            <p:spPr>
              <a:xfrm>
                <a:off x="8439127" y="3586380"/>
                <a:ext cx="2448272" cy="0"/>
              </a:xfrm>
              <a:prstGeom prst="line">
                <a:avLst/>
              </a:prstGeom>
              <a:ln>
                <a:solidFill>
                  <a:srgbClr val="28326F"/>
                </a:solidFill>
              </a:ln>
            </p:spPr>
            <p:style>
              <a:lnRef idx="1">
                <a:schemeClr val="accent1"/>
              </a:lnRef>
              <a:fillRef idx="0">
                <a:schemeClr val="accent1"/>
              </a:fillRef>
              <a:effectRef idx="0">
                <a:schemeClr val="accent1"/>
              </a:effectRef>
              <a:fontRef idx="minor">
                <a:schemeClr val="tx1"/>
              </a:fontRef>
            </p:style>
          </p:cxnSp>
          <p:sp>
            <p:nvSpPr>
              <p:cNvPr id="62" name="PA-îṣļîḑé-TextBox 93"/>
              <p:cNvSpPr txBox="1"/>
              <p:nvPr>
                <p:custDataLst>
                  <p:tags r:id="rId21"/>
                </p:custDataLst>
              </p:nvPr>
            </p:nvSpPr>
            <p:spPr>
              <a:xfrm>
                <a:off x="7560594" y="4097988"/>
                <a:ext cx="2474463" cy="1821141"/>
              </a:xfrm>
              <a:prstGeom prst="rect">
                <a:avLst/>
              </a:prstGeom>
              <a:noFill/>
              <a:ln>
                <a:noFill/>
              </a:ln>
            </p:spPr>
            <p:txBody>
              <a:bodyPr wrap="square" lIns="0" tIns="0" rIns="0" bIns="0">
                <a:noAutofit/>
              </a:bodyPr>
              <a:lstStyle/>
              <a:p>
                <a:pPr>
                  <a:lnSpc>
                    <a:spcPct val="150000"/>
                  </a:lnSpc>
                </a:pPr>
                <a:r>
                  <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rPr>
                  <a:t>       </a:t>
                </a:r>
                <a:r>
                  <a:rPr lang="zh-CN" altLang="en-US" sz="1600"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rPr>
                  <a:t>分析表明，所提出的方案不仅能够满足匿名性、隐私保护、抵抗恶意攻击的安全需求，还在通信开销等方面性能表现良好</a:t>
                </a:r>
                <a:endParaRPr lang="zh-CN" altLang="en-US" sz="1600"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sym typeface="微软雅黑 Light" panose="020B0502040204020203" pitchFamily="34" charset="-122"/>
                </a:endParaRPr>
              </a:p>
            </p:txBody>
          </p:sp>
          <p:cxnSp>
            <p:nvCxnSpPr>
              <p:cNvPr id="63" name="PA-îṣļîḑé-Straight Connector 84"/>
              <p:cNvCxnSpPr/>
              <p:nvPr>
                <p:custDataLst>
                  <p:tags r:id="rId22"/>
                </p:custDataLst>
              </p:nvPr>
            </p:nvCxnSpPr>
            <p:spPr>
              <a:xfrm>
                <a:off x="7486627" y="5919137"/>
                <a:ext cx="2448272" cy="0"/>
              </a:xfrm>
              <a:prstGeom prst="line">
                <a:avLst/>
              </a:prstGeom>
              <a:ln>
                <a:solidFill>
                  <a:srgbClr val="28326F"/>
                </a:solidFill>
              </a:ln>
            </p:spPr>
            <p:style>
              <a:lnRef idx="1">
                <a:schemeClr val="accent1"/>
              </a:lnRef>
              <a:fillRef idx="0">
                <a:schemeClr val="accent1"/>
              </a:fillRef>
              <a:effectRef idx="0">
                <a:schemeClr val="accent1"/>
              </a:effectRef>
              <a:fontRef idx="minor">
                <a:schemeClr val="tx1"/>
              </a:fontRef>
            </p:style>
          </p:cxnSp>
        </p:grpSp>
      </p:grpSp>
      <p:sp>
        <p:nvSpPr>
          <p:cNvPr id="53" name="灯片编号占位符 14"/>
          <p:cNvSpPr>
            <a:spLocks noGrp="1"/>
          </p:cNvSpPr>
          <p:nvPr>
            <p:ph type="sldNum" sz="quarter" idx="12"/>
          </p:nvPr>
        </p:nvSpPr>
        <p:spPr>
          <a:xfrm>
            <a:off x="8514232" y="5975833"/>
            <a:ext cx="2700000" cy="316800"/>
          </a:xfrm>
        </p:spPr>
        <p:txBody>
          <a:bodyPr>
            <a:normAutofit/>
          </a:bodyPr>
          <a:lstStyle/>
          <a:p>
            <a:fld id="{49AE70B2-8BF9-45C0-BB95-33D1B9D3A854}" type="slidenum">
              <a:rPr lang="zh-CN" altLang="en-US" sz="1400" smtClean="0">
                <a:solidFill>
                  <a:schemeClr val="tx1">
                    <a:lumMod val="95000"/>
                    <a:lumOff val="5000"/>
                  </a:schemeClr>
                </a:solidFill>
                <a:latin typeface="微软雅黑" panose="020B0503020204020204" charset="-122"/>
                <a:ea typeface="微软雅黑" panose="020B0503020204020204" charset="-122"/>
              </a:rPr>
            </a:fld>
            <a:endParaRPr lang="zh-CN" altLang="en-US" sz="1400" dirty="0">
              <a:solidFill>
                <a:schemeClr val="tx1">
                  <a:lumMod val="95000"/>
                  <a:lumOff val="5000"/>
                </a:schemeClr>
              </a:solidFill>
              <a:latin typeface="微软雅黑" panose="020B0503020204020204" charset="-122"/>
              <a:ea typeface="微软雅黑" panose="020B0503020204020204" charset="-122"/>
            </a:endParaRPr>
          </a:p>
        </p:txBody>
      </p:sp>
    </p:spTree>
  </p:cSld>
  <p:clrMapOvr>
    <a:masterClrMapping/>
  </p:clrMapOvr>
  <p:transition spd="slow">
    <p:wipe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图层 3"/>
          <p:cNvPicPr>
            <a:picLocks noChangeAspect="1"/>
          </p:cNvPicPr>
          <p:nvPr/>
        </p:nvPicPr>
        <p:blipFill>
          <a:blip r:embed="rId1"/>
          <a:srcRect b="18674"/>
          <a:stretch>
            <a:fillRect/>
          </a:stretch>
        </p:blipFill>
        <p:spPr>
          <a:xfrm>
            <a:off x="670560" y="-135890"/>
            <a:ext cx="11367135" cy="6972300"/>
          </a:xfrm>
          <a:prstGeom prst="rect">
            <a:avLst/>
          </a:prstGeom>
        </p:spPr>
      </p:pic>
      <p:grpSp>
        <p:nvGrpSpPr>
          <p:cNvPr id="34" name="组合 33"/>
          <p:cNvGrpSpPr/>
          <p:nvPr/>
        </p:nvGrpSpPr>
        <p:grpSpPr>
          <a:xfrm>
            <a:off x="4700270" y="593725"/>
            <a:ext cx="2811149" cy="2214920"/>
            <a:chOff x="2981" y="1805"/>
            <a:chExt cx="6092" cy="5412"/>
          </a:xfrm>
        </p:grpSpPr>
        <p:grpSp>
          <p:nvGrpSpPr>
            <p:cNvPr id="2" name="组合 1"/>
            <p:cNvGrpSpPr/>
            <p:nvPr/>
          </p:nvGrpSpPr>
          <p:grpSpPr>
            <a:xfrm>
              <a:off x="4774" y="1805"/>
              <a:ext cx="2598" cy="5412"/>
              <a:chOff x="6234" y="1661"/>
              <a:chExt cx="2598" cy="5412"/>
            </a:xfrm>
          </p:grpSpPr>
          <p:cxnSp>
            <p:nvCxnSpPr>
              <p:cNvPr id="16" name="PA-直接连接符 15"/>
              <p:cNvCxnSpPr/>
              <p:nvPr>
                <p:custDataLst>
                  <p:tags r:id="rId2"/>
                </p:custDataLst>
              </p:nvPr>
            </p:nvCxnSpPr>
            <p:spPr>
              <a:xfrm flipH="1" flipV="1">
                <a:off x="7573" y="1960"/>
                <a:ext cx="18" cy="2370"/>
              </a:xfrm>
              <a:prstGeom prst="line">
                <a:avLst/>
              </a:prstGeom>
              <a:ln w="22225">
                <a:solidFill>
                  <a:srgbClr val="28326F"/>
                </a:solidFill>
              </a:ln>
            </p:spPr>
            <p:style>
              <a:lnRef idx="1">
                <a:schemeClr val="accent1"/>
              </a:lnRef>
              <a:fillRef idx="0">
                <a:schemeClr val="accent1"/>
              </a:fillRef>
              <a:effectRef idx="0">
                <a:schemeClr val="accent1"/>
              </a:effectRef>
              <a:fontRef idx="minor">
                <a:schemeClr val="tx1"/>
              </a:fontRef>
            </p:style>
          </p:cxnSp>
          <p:sp>
            <p:nvSpPr>
              <p:cNvPr id="17" name="PA-矩形 16"/>
              <p:cNvSpPr/>
              <p:nvPr>
                <p:custDataLst>
                  <p:tags r:id="rId3"/>
                </p:custDataLst>
              </p:nvPr>
            </p:nvSpPr>
            <p:spPr>
              <a:xfrm>
                <a:off x="7161" y="4330"/>
                <a:ext cx="950" cy="2743"/>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站酷快乐体2016修订版" panose="02010600030101010101" charset="-122"/>
                    <a:ea typeface="站酷快乐体2016修订版" panose="02010600030101010101" charset="-122"/>
                    <a:cs typeface="站酷快乐体2016修订版" panose="02010600030101010101" charset="-122"/>
                  </a:rPr>
                  <a:t>4</a:t>
                </a: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8" name="PA-椭圆 17"/>
              <p:cNvSpPr/>
              <p:nvPr>
                <p:custDataLst>
                  <p:tags r:id="rId4"/>
                </p:custDataLst>
              </p:nvPr>
            </p:nvSpPr>
            <p:spPr>
              <a:xfrm>
                <a:off x="6234" y="4474"/>
                <a:ext cx="2598" cy="2598"/>
              </a:xfrm>
              <a:prstGeom prst="ellipse">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0" name="PA-椭圆 19"/>
              <p:cNvSpPr/>
              <p:nvPr>
                <p:custDataLst>
                  <p:tags r:id="rId5"/>
                </p:custDataLst>
              </p:nvPr>
            </p:nvSpPr>
            <p:spPr>
              <a:xfrm>
                <a:off x="7491" y="1878"/>
                <a:ext cx="164" cy="164"/>
              </a:xfrm>
              <a:prstGeom prst="ellipse">
                <a:avLst/>
              </a:prstGeom>
              <a:solidFill>
                <a:srgbClr val="28326F"/>
              </a:solidFill>
              <a:ln>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1" name="PA-椭圆 20"/>
              <p:cNvSpPr/>
              <p:nvPr>
                <p:custDataLst>
                  <p:tags r:id="rId6"/>
                </p:custDataLst>
              </p:nvPr>
            </p:nvSpPr>
            <p:spPr>
              <a:xfrm>
                <a:off x="7398" y="1777"/>
                <a:ext cx="346" cy="346"/>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2" name="PA-椭圆 21"/>
              <p:cNvSpPr/>
              <p:nvPr>
                <p:custDataLst>
                  <p:tags r:id="rId7"/>
                </p:custDataLst>
              </p:nvPr>
            </p:nvSpPr>
            <p:spPr>
              <a:xfrm>
                <a:off x="7344" y="1718"/>
                <a:ext cx="454" cy="454"/>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3" name="PA-椭圆 22"/>
              <p:cNvSpPr/>
              <p:nvPr>
                <p:custDataLst>
                  <p:tags r:id="rId8"/>
                </p:custDataLst>
              </p:nvPr>
            </p:nvSpPr>
            <p:spPr>
              <a:xfrm>
                <a:off x="7290" y="1661"/>
                <a:ext cx="567" cy="567"/>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grpSp>
        <p:grpSp>
          <p:nvGrpSpPr>
            <p:cNvPr id="3" name="组合 2"/>
            <p:cNvGrpSpPr/>
            <p:nvPr/>
          </p:nvGrpSpPr>
          <p:grpSpPr>
            <a:xfrm>
              <a:off x="2981" y="1805"/>
              <a:ext cx="2598" cy="5412"/>
              <a:chOff x="6234" y="1661"/>
              <a:chExt cx="2598" cy="5412"/>
            </a:xfrm>
          </p:grpSpPr>
          <p:cxnSp>
            <p:nvCxnSpPr>
              <p:cNvPr id="6" name="PA-直接连接符 15"/>
              <p:cNvCxnSpPr/>
              <p:nvPr>
                <p:custDataLst>
                  <p:tags r:id="rId9"/>
                </p:custDataLst>
              </p:nvPr>
            </p:nvCxnSpPr>
            <p:spPr>
              <a:xfrm flipH="1" flipV="1">
                <a:off x="7573" y="1960"/>
                <a:ext cx="18" cy="2370"/>
              </a:xfrm>
              <a:prstGeom prst="line">
                <a:avLst/>
              </a:prstGeom>
              <a:ln w="22225">
                <a:solidFill>
                  <a:srgbClr val="28326F"/>
                </a:solidFill>
              </a:ln>
            </p:spPr>
            <p:style>
              <a:lnRef idx="1">
                <a:schemeClr val="accent1"/>
              </a:lnRef>
              <a:fillRef idx="0">
                <a:schemeClr val="accent1"/>
              </a:fillRef>
              <a:effectRef idx="0">
                <a:schemeClr val="accent1"/>
              </a:effectRef>
              <a:fontRef idx="minor">
                <a:schemeClr val="tx1"/>
              </a:fontRef>
            </p:style>
          </p:cxnSp>
          <p:sp>
            <p:nvSpPr>
              <p:cNvPr id="7" name="PA-矩形 16"/>
              <p:cNvSpPr/>
              <p:nvPr>
                <p:custDataLst>
                  <p:tags r:id="rId10"/>
                </p:custDataLst>
              </p:nvPr>
            </p:nvSpPr>
            <p:spPr>
              <a:xfrm>
                <a:off x="7161" y="4330"/>
                <a:ext cx="950" cy="2743"/>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站酷快乐体2016修订版" panose="02010600030101010101" charset="-122"/>
                    <a:ea typeface="站酷快乐体2016修订版" panose="02010600030101010101" charset="-122"/>
                    <a:cs typeface="站酷快乐体2016修订版" panose="02010600030101010101" charset="-122"/>
                  </a:rPr>
                  <a:t>第</a:t>
                </a: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8" name="PA-椭圆 17"/>
              <p:cNvSpPr/>
              <p:nvPr>
                <p:custDataLst>
                  <p:tags r:id="rId11"/>
                </p:custDataLst>
              </p:nvPr>
            </p:nvSpPr>
            <p:spPr>
              <a:xfrm>
                <a:off x="6234" y="4474"/>
                <a:ext cx="2598" cy="2598"/>
              </a:xfrm>
              <a:prstGeom prst="ellipse">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0" name="PA-椭圆 19"/>
              <p:cNvSpPr/>
              <p:nvPr>
                <p:custDataLst>
                  <p:tags r:id="rId12"/>
                </p:custDataLst>
              </p:nvPr>
            </p:nvSpPr>
            <p:spPr>
              <a:xfrm>
                <a:off x="7491" y="1878"/>
                <a:ext cx="164" cy="164"/>
              </a:xfrm>
              <a:prstGeom prst="ellipse">
                <a:avLst/>
              </a:prstGeom>
              <a:solidFill>
                <a:srgbClr val="28326F"/>
              </a:solidFill>
              <a:ln>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1" name="PA-椭圆 20"/>
              <p:cNvSpPr/>
              <p:nvPr>
                <p:custDataLst>
                  <p:tags r:id="rId13"/>
                </p:custDataLst>
              </p:nvPr>
            </p:nvSpPr>
            <p:spPr>
              <a:xfrm>
                <a:off x="7398" y="1777"/>
                <a:ext cx="346" cy="346"/>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2" name="PA-椭圆 21"/>
              <p:cNvSpPr/>
              <p:nvPr>
                <p:custDataLst>
                  <p:tags r:id="rId14"/>
                </p:custDataLst>
              </p:nvPr>
            </p:nvSpPr>
            <p:spPr>
              <a:xfrm>
                <a:off x="7344" y="1718"/>
                <a:ext cx="454" cy="454"/>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3" name="PA-椭圆 22"/>
              <p:cNvSpPr/>
              <p:nvPr>
                <p:custDataLst>
                  <p:tags r:id="rId15"/>
                </p:custDataLst>
              </p:nvPr>
            </p:nvSpPr>
            <p:spPr>
              <a:xfrm>
                <a:off x="7290" y="1661"/>
                <a:ext cx="567" cy="567"/>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grpSp>
        <p:grpSp>
          <p:nvGrpSpPr>
            <p:cNvPr id="14" name="组合 13"/>
            <p:cNvGrpSpPr/>
            <p:nvPr/>
          </p:nvGrpSpPr>
          <p:grpSpPr>
            <a:xfrm>
              <a:off x="6475" y="1805"/>
              <a:ext cx="2598" cy="5412"/>
              <a:chOff x="6234" y="1661"/>
              <a:chExt cx="2598" cy="5412"/>
            </a:xfrm>
          </p:grpSpPr>
          <p:cxnSp>
            <p:nvCxnSpPr>
              <p:cNvPr id="15" name="PA-直接连接符 15"/>
              <p:cNvCxnSpPr/>
              <p:nvPr>
                <p:custDataLst>
                  <p:tags r:id="rId16"/>
                </p:custDataLst>
              </p:nvPr>
            </p:nvCxnSpPr>
            <p:spPr>
              <a:xfrm flipH="1" flipV="1">
                <a:off x="7573" y="1960"/>
                <a:ext cx="18" cy="2370"/>
              </a:xfrm>
              <a:prstGeom prst="line">
                <a:avLst/>
              </a:prstGeom>
              <a:ln w="22225">
                <a:solidFill>
                  <a:srgbClr val="28326F"/>
                </a:solidFill>
              </a:ln>
            </p:spPr>
            <p:style>
              <a:lnRef idx="1">
                <a:schemeClr val="accent1"/>
              </a:lnRef>
              <a:fillRef idx="0">
                <a:schemeClr val="accent1"/>
              </a:fillRef>
              <a:effectRef idx="0">
                <a:schemeClr val="accent1"/>
              </a:effectRef>
              <a:fontRef idx="minor">
                <a:schemeClr val="tx1"/>
              </a:fontRef>
            </p:style>
          </p:cxnSp>
          <p:sp>
            <p:nvSpPr>
              <p:cNvPr id="27" name="PA-矩形 16"/>
              <p:cNvSpPr/>
              <p:nvPr>
                <p:custDataLst>
                  <p:tags r:id="rId17"/>
                </p:custDataLst>
              </p:nvPr>
            </p:nvSpPr>
            <p:spPr>
              <a:xfrm>
                <a:off x="7161" y="4330"/>
                <a:ext cx="950" cy="2743"/>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站酷快乐体2016修订版" panose="02010600030101010101" charset="-122"/>
                    <a:ea typeface="站酷快乐体2016修订版" panose="02010600030101010101" charset="-122"/>
                    <a:cs typeface="站酷快乐体2016修订版" panose="02010600030101010101" charset="-122"/>
                  </a:rPr>
                  <a:t>节</a:t>
                </a: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8" name="PA-椭圆 17"/>
              <p:cNvSpPr/>
              <p:nvPr>
                <p:custDataLst>
                  <p:tags r:id="rId18"/>
                </p:custDataLst>
              </p:nvPr>
            </p:nvSpPr>
            <p:spPr>
              <a:xfrm>
                <a:off x="6234" y="4474"/>
                <a:ext cx="2598" cy="2598"/>
              </a:xfrm>
              <a:prstGeom prst="ellipse">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0" name="PA-椭圆 19"/>
              <p:cNvSpPr/>
              <p:nvPr>
                <p:custDataLst>
                  <p:tags r:id="rId19"/>
                </p:custDataLst>
              </p:nvPr>
            </p:nvSpPr>
            <p:spPr>
              <a:xfrm>
                <a:off x="7491" y="1878"/>
                <a:ext cx="164" cy="164"/>
              </a:xfrm>
              <a:prstGeom prst="ellipse">
                <a:avLst/>
              </a:prstGeom>
              <a:solidFill>
                <a:srgbClr val="28326F"/>
              </a:solidFill>
              <a:ln>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1" name="PA-椭圆 20"/>
              <p:cNvSpPr/>
              <p:nvPr>
                <p:custDataLst>
                  <p:tags r:id="rId20"/>
                </p:custDataLst>
              </p:nvPr>
            </p:nvSpPr>
            <p:spPr>
              <a:xfrm>
                <a:off x="7398" y="1777"/>
                <a:ext cx="346" cy="346"/>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2" name="PA-椭圆 21"/>
              <p:cNvSpPr/>
              <p:nvPr>
                <p:custDataLst>
                  <p:tags r:id="rId21"/>
                </p:custDataLst>
              </p:nvPr>
            </p:nvSpPr>
            <p:spPr>
              <a:xfrm>
                <a:off x="7344" y="1718"/>
                <a:ext cx="454" cy="454"/>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3" name="PA-椭圆 22"/>
              <p:cNvSpPr/>
              <p:nvPr>
                <p:custDataLst>
                  <p:tags r:id="rId22"/>
                </p:custDataLst>
              </p:nvPr>
            </p:nvSpPr>
            <p:spPr>
              <a:xfrm>
                <a:off x="7290" y="1661"/>
                <a:ext cx="567" cy="567"/>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grpSp>
      </p:grpSp>
      <p:sp>
        <p:nvSpPr>
          <p:cNvPr id="38" name="文本框 37"/>
          <p:cNvSpPr txBox="1"/>
          <p:nvPr/>
        </p:nvSpPr>
        <p:spPr>
          <a:xfrm>
            <a:off x="4417060" y="3238500"/>
            <a:ext cx="3547110" cy="645160"/>
          </a:xfrm>
          <a:prstGeom prst="rect">
            <a:avLst/>
          </a:prstGeom>
          <a:noFill/>
        </p:spPr>
        <p:txBody>
          <a:bodyPr wrap="square" rtlCol="0">
            <a:spAutoFit/>
          </a:bodyPr>
          <a:lstStyle/>
          <a:p>
            <a:pPr algn="ctr"/>
            <a:r>
              <a:rPr lang="zh-CN" altLang="en-US" sz="3600" dirty="0">
                <a:latin typeface="站酷快乐体2016修订版" panose="02010600030101010101" charset="-122"/>
                <a:ea typeface="站酷快乐体2016修订版" panose="02010600030101010101" charset="-122"/>
                <a:cs typeface="站酷快乐体2016修订版" panose="02010600030101010101" charset="-122"/>
              </a:rPr>
              <a:t>应用前景</a:t>
            </a:r>
            <a:endParaRPr lang="zh-CN" altLang="en-US" sz="3600" dirty="0">
              <a:latin typeface="站酷快乐体2016修订版" panose="02010600030101010101" charset="-122"/>
              <a:ea typeface="站酷快乐体2016修订版" panose="02010600030101010101" charset="-122"/>
              <a:cs typeface="站酷快乐体2016修订版" panose="02010600030101010101" charset="-122"/>
            </a:endParaRPr>
          </a:p>
        </p:txBody>
      </p:sp>
      <p:pic>
        <p:nvPicPr>
          <p:cNvPr id="42" name="图片 41" descr="多边形 1 拷贝 2"/>
          <p:cNvPicPr>
            <a:picLocks noChangeAspect="1"/>
          </p:cNvPicPr>
          <p:nvPr/>
        </p:nvPicPr>
        <p:blipFill>
          <a:blip r:embed="rId23"/>
          <a:stretch>
            <a:fillRect/>
          </a:stretch>
        </p:blipFill>
        <p:spPr>
          <a:xfrm>
            <a:off x="765175" y="539115"/>
            <a:ext cx="1333500" cy="1685925"/>
          </a:xfrm>
          <a:prstGeom prst="rect">
            <a:avLst/>
          </a:prstGeom>
        </p:spPr>
      </p:pic>
      <p:pic>
        <p:nvPicPr>
          <p:cNvPr id="43" name="图片 42" descr="图层 4"/>
          <p:cNvPicPr>
            <a:picLocks noChangeAspect="1"/>
          </p:cNvPicPr>
          <p:nvPr/>
        </p:nvPicPr>
        <p:blipFill>
          <a:blip r:embed="rId24"/>
          <a:srcRect r="71618"/>
          <a:stretch>
            <a:fillRect/>
          </a:stretch>
        </p:blipFill>
        <p:spPr>
          <a:xfrm rot="5400000" flipH="1">
            <a:off x="5802630" y="3147060"/>
            <a:ext cx="1102360" cy="5276850"/>
          </a:xfrm>
          <a:prstGeom prst="rect">
            <a:avLst/>
          </a:prstGeom>
        </p:spPr>
      </p:pic>
      <p:pic>
        <p:nvPicPr>
          <p:cNvPr id="44" name="图片 43" descr="图层 4"/>
          <p:cNvPicPr>
            <a:picLocks noChangeAspect="1"/>
          </p:cNvPicPr>
          <p:nvPr/>
        </p:nvPicPr>
        <p:blipFill>
          <a:blip r:embed="rId24"/>
          <a:srcRect r="71618"/>
          <a:stretch>
            <a:fillRect/>
          </a:stretch>
        </p:blipFill>
        <p:spPr>
          <a:xfrm rot="5400000" flipH="1">
            <a:off x="2852420" y="3147060"/>
            <a:ext cx="1102360" cy="5276850"/>
          </a:xfrm>
          <a:prstGeom prst="rect">
            <a:avLst/>
          </a:prstGeom>
        </p:spPr>
      </p:pic>
      <p:pic>
        <p:nvPicPr>
          <p:cNvPr id="45" name="图片 44"/>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996214" y="593725"/>
            <a:ext cx="2474463" cy="589741"/>
          </a:xfrm>
          <a:prstGeom prst="rect">
            <a:avLst/>
          </a:prstGeom>
        </p:spPr>
      </p:pic>
      <p:sp>
        <p:nvSpPr>
          <p:cNvPr id="35" name="PA-îṣļîḑé-TextBox 93"/>
          <p:cNvSpPr txBox="1"/>
          <p:nvPr>
            <p:custDataLst>
              <p:tags r:id="rId26"/>
            </p:custDataLst>
          </p:nvPr>
        </p:nvSpPr>
        <p:spPr>
          <a:xfrm>
            <a:off x="4542643" y="4007817"/>
            <a:ext cx="3295944" cy="338859"/>
          </a:xfrm>
          <a:prstGeom prst="rect">
            <a:avLst/>
          </a:prstGeom>
          <a:noFill/>
          <a:ln>
            <a:noFill/>
          </a:ln>
        </p:spPr>
        <p:txBody>
          <a:bodyPr wrap="square" lIns="0" tIns="0" rIns="0" bIns="0">
            <a:noAutofit/>
          </a:bodyPr>
          <a:lstStyle/>
          <a:p>
            <a:pPr algn="ctr">
              <a:lnSpc>
                <a:spcPct val="120000"/>
              </a:lnSpc>
            </a:pPr>
            <a:r>
              <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sym typeface="Wingdings" panose="05000000000000000000" pitchFamily="2" charset="2"/>
              </a:rPr>
              <a:t>市场前景 </a:t>
            </a:r>
            <a:r>
              <a:rPr lang="zh-CN" altLang="en-US" sz="1600" dirty="0">
                <a:solidFill>
                  <a:schemeClr val="bg1">
                    <a:lumMod val="50000"/>
                  </a:schemeClr>
                </a:solidFill>
                <a:latin typeface="+mn-ea"/>
                <a:ea typeface="微软雅黑" panose="020B0503020204020204" charset="-122"/>
                <a:cs typeface="站酷快乐体2016修订版" panose="02010600030101010101" charset="-122"/>
                <a:sym typeface="Wingdings" panose="05000000000000000000" pitchFamily="2" charset="2"/>
              </a:rPr>
              <a:t> </a:t>
            </a:r>
            <a:r>
              <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sym typeface="Wingdings" panose="05000000000000000000" pitchFamily="2" charset="2"/>
              </a:rPr>
              <a:t>主要应用领域 </a:t>
            </a:r>
            <a:r>
              <a:rPr lang="zh-CN" altLang="en-US" sz="1600" dirty="0">
                <a:solidFill>
                  <a:schemeClr val="bg1">
                    <a:lumMod val="50000"/>
                  </a:schemeClr>
                </a:solidFill>
                <a:latin typeface="+mn-ea"/>
                <a:ea typeface="微软雅黑" panose="020B0503020204020204" charset="-122"/>
                <a:cs typeface="站酷快乐体2016修订版" panose="02010600030101010101" charset="-122"/>
                <a:sym typeface="Wingdings" panose="05000000000000000000" pitchFamily="2" charset="2"/>
              </a:rPr>
              <a:t> </a:t>
            </a:r>
            <a:r>
              <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sym typeface="Wingdings" panose="05000000000000000000" pitchFamily="2" charset="2"/>
              </a:rPr>
              <a:t>未来展望</a:t>
            </a:r>
            <a:endPar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sym typeface="微软雅黑 Light" panose="020B0502040204020203" pitchFamily="34" charset="-122"/>
            </a:endParaRPr>
          </a:p>
        </p:txBody>
      </p:sp>
    </p:spTree>
  </p:cSld>
  <p:clrMapOvr>
    <a:masterClrMapping/>
  </p:clrMapOvr>
  <p:transition spd="slow">
    <p:wipe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7089" y="565367"/>
            <a:ext cx="2474463" cy="589741"/>
          </a:xfrm>
          <a:prstGeom prst="rect">
            <a:avLst/>
          </a:prstGeom>
        </p:spPr>
      </p:pic>
      <p:grpSp>
        <p:nvGrpSpPr>
          <p:cNvPr id="41" name="组合 40"/>
          <p:cNvGrpSpPr/>
          <p:nvPr/>
        </p:nvGrpSpPr>
        <p:grpSpPr>
          <a:xfrm>
            <a:off x="869087" y="614767"/>
            <a:ext cx="1386070" cy="369332"/>
            <a:chOff x="453446" y="291496"/>
            <a:chExt cx="1386070" cy="369332"/>
          </a:xfrm>
        </p:grpSpPr>
        <p:sp>
          <p:nvSpPr>
            <p:cNvPr id="42" name="矩形 41"/>
            <p:cNvSpPr/>
            <p:nvPr/>
          </p:nvSpPr>
          <p:spPr>
            <a:xfrm>
              <a:off x="731520" y="291496"/>
              <a:ext cx="1107996" cy="369332"/>
            </a:xfrm>
            <a:prstGeom prst="rect">
              <a:avLst/>
            </a:prstGeom>
          </p:spPr>
          <p:txBody>
            <a:bodyPr wrap="none">
              <a:spAutoFit/>
            </a:bodyPr>
            <a:lstStyle/>
            <a:p>
              <a:pPr lvl="0"/>
              <a:r>
                <a:rPr lang="zh-CN" altLang="en-US" b="1" dirty="0">
                  <a:solidFill>
                    <a:srgbClr val="E7E6E6">
                      <a:lumMod val="25000"/>
                    </a:srgbClr>
                  </a:solidFill>
                  <a:latin typeface="微软雅黑" panose="020B0503020204020204" charset="-122"/>
                  <a:ea typeface="微软雅黑" panose="020B0503020204020204" charset="-122"/>
                  <a:cs typeface="+mn-ea"/>
                  <a:sym typeface="+mn-lt"/>
                </a:rPr>
                <a:t>市场前景</a:t>
              </a:r>
              <a:endParaRPr lang="zh-CN" altLang="en-US" b="1" dirty="0">
                <a:solidFill>
                  <a:srgbClr val="E7E6E6">
                    <a:lumMod val="25000"/>
                  </a:srgbClr>
                </a:solidFill>
                <a:latin typeface="微软雅黑" panose="020B0503020204020204" charset="-122"/>
                <a:ea typeface="微软雅黑" panose="020B0503020204020204" charset="-122"/>
                <a:cs typeface="+mn-ea"/>
                <a:sym typeface="+mn-lt"/>
              </a:endParaRPr>
            </a:p>
          </p:txBody>
        </p:sp>
        <p:sp>
          <p:nvSpPr>
            <p:cNvPr id="43" name="任意多边形: 形状 42"/>
            <p:cNvSpPr/>
            <p:nvPr/>
          </p:nvSpPr>
          <p:spPr>
            <a:xfrm>
              <a:off x="453446" y="337772"/>
              <a:ext cx="255214" cy="246299"/>
            </a:xfrm>
            <a:custGeom>
              <a:avLst/>
              <a:gdLst>
                <a:gd name="connsiteX0" fmla="*/ 2834581 w 3322676"/>
                <a:gd name="connsiteY0" fmla="*/ 0 h 3206605"/>
                <a:gd name="connsiteX1" fmla="*/ 3023174 w 3322676"/>
                <a:gd name="connsiteY1" fmla="*/ 38895 h 3206605"/>
                <a:gd name="connsiteX2" fmla="*/ 3178386 w 3322676"/>
                <a:gd name="connsiteY2" fmla="*/ 144297 h 3206605"/>
                <a:gd name="connsiteX3" fmla="*/ 3289449 w 3322676"/>
                <a:gd name="connsiteY3" fmla="*/ 299580 h 3206605"/>
                <a:gd name="connsiteX4" fmla="*/ 3322676 w 3322676"/>
                <a:gd name="connsiteY4" fmla="*/ 488265 h 3206605"/>
                <a:gd name="connsiteX5" fmla="*/ 3289449 w 3322676"/>
                <a:gd name="connsiteY5" fmla="*/ 682443 h 3206605"/>
                <a:gd name="connsiteX6" fmla="*/ 3178386 w 3322676"/>
                <a:gd name="connsiteY6" fmla="*/ 843219 h 3206605"/>
                <a:gd name="connsiteX7" fmla="*/ 3023174 w 3322676"/>
                <a:gd name="connsiteY7" fmla="*/ 948621 h 3206605"/>
                <a:gd name="connsiteX8" fmla="*/ 2834581 w 3322676"/>
                <a:gd name="connsiteY8" fmla="*/ 987516 h 3206605"/>
                <a:gd name="connsiteX9" fmla="*/ 2701366 w 3322676"/>
                <a:gd name="connsiteY9" fmla="*/ 970889 h 3206605"/>
                <a:gd name="connsiteX10" fmla="*/ 2584919 w 3322676"/>
                <a:gd name="connsiteY10" fmla="*/ 915367 h 3206605"/>
                <a:gd name="connsiteX11" fmla="*/ 2485085 w 3322676"/>
                <a:gd name="connsiteY11" fmla="*/ 843219 h 3206605"/>
                <a:gd name="connsiteX12" fmla="*/ 2407402 w 3322676"/>
                <a:gd name="connsiteY12" fmla="*/ 743457 h 3206605"/>
                <a:gd name="connsiteX13" fmla="*/ 970806 w 3322676"/>
                <a:gd name="connsiteY13" fmla="*/ 1348110 h 3206605"/>
                <a:gd name="connsiteX14" fmla="*/ 981882 w 3322676"/>
                <a:gd name="connsiteY14" fmla="*/ 1409125 h 3206605"/>
                <a:gd name="connsiteX15" fmla="*/ 981882 w 3322676"/>
                <a:gd name="connsiteY15" fmla="*/ 1481274 h 3206605"/>
                <a:gd name="connsiteX16" fmla="*/ 981882 w 3322676"/>
                <a:gd name="connsiteY16" fmla="*/ 1542288 h 3206605"/>
                <a:gd name="connsiteX17" fmla="*/ 970806 w 3322676"/>
                <a:gd name="connsiteY17" fmla="*/ 1603303 h 3206605"/>
                <a:gd name="connsiteX18" fmla="*/ 948501 w 3322676"/>
                <a:gd name="connsiteY18" fmla="*/ 1658824 h 3206605"/>
                <a:gd name="connsiteX19" fmla="*/ 926350 w 3322676"/>
                <a:gd name="connsiteY19" fmla="*/ 1719839 h 3206605"/>
                <a:gd name="connsiteX20" fmla="*/ 1852699 w 3322676"/>
                <a:gd name="connsiteY20" fmla="*/ 2380014 h 3206605"/>
                <a:gd name="connsiteX21" fmla="*/ 1924844 w 3322676"/>
                <a:gd name="connsiteY21" fmla="*/ 2313358 h 3206605"/>
                <a:gd name="connsiteX22" fmla="*/ 2013603 w 3322676"/>
                <a:gd name="connsiteY22" fmla="*/ 2257984 h 3206605"/>
                <a:gd name="connsiteX23" fmla="*/ 2107899 w 3322676"/>
                <a:gd name="connsiteY23" fmla="*/ 2224582 h 3206605"/>
                <a:gd name="connsiteX24" fmla="*/ 2218809 w 3322676"/>
                <a:gd name="connsiteY24" fmla="*/ 2213597 h 3206605"/>
                <a:gd name="connsiteX25" fmla="*/ 2407402 w 3322676"/>
                <a:gd name="connsiteY25" fmla="*/ 2257984 h 3206605"/>
                <a:gd name="connsiteX26" fmla="*/ 2562768 w 3322676"/>
                <a:gd name="connsiteY26" fmla="*/ 2363387 h 3206605"/>
                <a:gd name="connsiteX27" fmla="*/ 2668140 w 3322676"/>
                <a:gd name="connsiteY27" fmla="*/ 2518670 h 3206605"/>
                <a:gd name="connsiteX28" fmla="*/ 2706904 w 3322676"/>
                <a:gd name="connsiteY28" fmla="*/ 2712847 h 3206605"/>
                <a:gd name="connsiteX29" fmla="*/ 2668140 w 3322676"/>
                <a:gd name="connsiteY29" fmla="*/ 2907025 h 3206605"/>
                <a:gd name="connsiteX30" fmla="*/ 2562768 w 3322676"/>
                <a:gd name="connsiteY30" fmla="*/ 3062308 h 3206605"/>
                <a:gd name="connsiteX31" fmla="*/ 2407402 w 3322676"/>
                <a:gd name="connsiteY31" fmla="*/ 3167710 h 3206605"/>
                <a:gd name="connsiteX32" fmla="*/ 2218809 w 3322676"/>
                <a:gd name="connsiteY32" fmla="*/ 3206605 h 3206605"/>
                <a:gd name="connsiteX33" fmla="*/ 2024679 w 3322676"/>
                <a:gd name="connsiteY33" fmla="*/ 3167710 h 3206605"/>
                <a:gd name="connsiteX34" fmla="*/ 1869313 w 3322676"/>
                <a:gd name="connsiteY34" fmla="*/ 3062308 h 3206605"/>
                <a:gd name="connsiteX35" fmla="*/ 1763941 w 3322676"/>
                <a:gd name="connsiteY35" fmla="*/ 2907025 h 3206605"/>
                <a:gd name="connsiteX36" fmla="*/ 1725176 w 3322676"/>
                <a:gd name="connsiteY36" fmla="*/ 2712847 h 3206605"/>
                <a:gd name="connsiteX37" fmla="*/ 1730714 w 3322676"/>
                <a:gd name="connsiteY37" fmla="*/ 2651833 h 3206605"/>
                <a:gd name="connsiteX38" fmla="*/ 1741790 w 3322676"/>
                <a:gd name="connsiteY38" fmla="*/ 2590818 h 3206605"/>
                <a:gd name="connsiteX39" fmla="*/ 1758403 w 3322676"/>
                <a:gd name="connsiteY39" fmla="*/ 2535296 h 3206605"/>
                <a:gd name="connsiteX40" fmla="*/ 1780554 w 3322676"/>
                <a:gd name="connsiteY40" fmla="*/ 2485416 h 3206605"/>
                <a:gd name="connsiteX41" fmla="*/ 854205 w 3322676"/>
                <a:gd name="connsiteY41" fmla="*/ 1814107 h 3206605"/>
                <a:gd name="connsiteX42" fmla="*/ 776522 w 3322676"/>
                <a:gd name="connsiteY42" fmla="*/ 1875122 h 3206605"/>
                <a:gd name="connsiteX43" fmla="*/ 693455 w 3322676"/>
                <a:gd name="connsiteY43" fmla="*/ 1925002 h 3206605"/>
                <a:gd name="connsiteX44" fmla="*/ 593467 w 3322676"/>
                <a:gd name="connsiteY44" fmla="*/ 1958405 h 3206605"/>
                <a:gd name="connsiteX45" fmla="*/ 493633 w 3322676"/>
                <a:gd name="connsiteY45" fmla="*/ 1969390 h 3206605"/>
                <a:gd name="connsiteX46" fmla="*/ 299502 w 3322676"/>
                <a:gd name="connsiteY46" fmla="*/ 1930644 h 3206605"/>
                <a:gd name="connsiteX47" fmla="*/ 144290 w 3322676"/>
                <a:gd name="connsiteY47" fmla="*/ 1825241 h 3206605"/>
                <a:gd name="connsiteX48" fmla="*/ 38765 w 3322676"/>
                <a:gd name="connsiteY48" fmla="*/ 1669810 h 3206605"/>
                <a:gd name="connsiteX49" fmla="*/ 0 w 3322676"/>
                <a:gd name="connsiteY49" fmla="*/ 1481274 h 3206605"/>
                <a:gd name="connsiteX50" fmla="*/ 38765 w 3322676"/>
                <a:gd name="connsiteY50" fmla="*/ 1287096 h 3206605"/>
                <a:gd name="connsiteX51" fmla="*/ 144290 w 3322676"/>
                <a:gd name="connsiteY51" fmla="*/ 1131813 h 3206605"/>
                <a:gd name="connsiteX52" fmla="*/ 299502 w 3322676"/>
                <a:gd name="connsiteY52" fmla="*/ 1026262 h 3206605"/>
                <a:gd name="connsiteX53" fmla="*/ 493633 w 3322676"/>
                <a:gd name="connsiteY53" fmla="*/ 987516 h 3206605"/>
                <a:gd name="connsiteX54" fmla="*/ 621310 w 3322676"/>
                <a:gd name="connsiteY54" fmla="*/ 1004143 h 3206605"/>
                <a:gd name="connsiteX55" fmla="*/ 743295 w 3322676"/>
                <a:gd name="connsiteY55" fmla="*/ 1054023 h 3206605"/>
                <a:gd name="connsiteX56" fmla="*/ 843129 w 3322676"/>
                <a:gd name="connsiteY56" fmla="*/ 1131813 h 3206605"/>
                <a:gd name="connsiteX57" fmla="*/ 920812 w 3322676"/>
                <a:gd name="connsiteY57" fmla="*/ 1231574 h 3206605"/>
                <a:gd name="connsiteX58" fmla="*/ 2363099 w 3322676"/>
                <a:gd name="connsiteY58" fmla="*/ 626921 h 3206605"/>
                <a:gd name="connsiteX59" fmla="*/ 2346332 w 3322676"/>
                <a:gd name="connsiteY59" fmla="*/ 560265 h 3206605"/>
                <a:gd name="connsiteX60" fmla="*/ 2340794 w 3322676"/>
                <a:gd name="connsiteY60" fmla="*/ 488265 h 3206605"/>
                <a:gd name="connsiteX61" fmla="*/ 2379713 w 3322676"/>
                <a:gd name="connsiteY61" fmla="*/ 299580 h 3206605"/>
                <a:gd name="connsiteX62" fmla="*/ 2485085 w 3322676"/>
                <a:gd name="connsiteY62" fmla="*/ 144297 h 3206605"/>
                <a:gd name="connsiteX63" fmla="*/ 2640451 w 3322676"/>
                <a:gd name="connsiteY63" fmla="*/ 38895 h 3206605"/>
                <a:gd name="connsiteX64" fmla="*/ 2834581 w 3322676"/>
                <a:gd name="connsiteY64" fmla="*/ 0 h 32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22676" h="3206605">
                  <a:moveTo>
                    <a:pt x="2834581" y="0"/>
                  </a:moveTo>
                  <a:cubicBezTo>
                    <a:pt x="2901035" y="0"/>
                    <a:pt x="2962104" y="11134"/>
                    <a:pt x="3023174" y="38895"/>
                  </a:cubicBezTo>
                  <a:cubicBezTo>
                    <a:pt x="3084090" y="66508"/>
                    <a:pt x="3134083" y="99910"/>
                    <a:pt x="3178386" y="144297"/>
                  </a:cubicBezTo>
                  <a:cubicBezTo>
                    <a:pt x="3228380" y="188685"/>
                    <a:pt x="3261607" y="238566"/>
                    <a:pt x="3289449" y="299580"/>
                  </a:cubicBezTo>
                  <a:cubicBezTo>
                    <a:pt x="3311601" y="360595"/>
                    <a:pt x="3322676" y="421609"/>
                    <a:pt x="3322676" y="488265"/>
                  </a:cubicBezTo>
                  <a:cubicBezTo>
                    <a:pt x="3322676" y="560265"/>
                    <a:pt x="3311601" y="626921"/>
                    <a:pt x="3289449" y="682443"/>
                  </a:cubicBezTo>
                  <a:cubicBezTo>
                    <a:pt x="3261607" y="743457"/>
                    <a:pt x="3228380" y="793338"/>
                    <a:pt x="3178386" y="843219"/>
                  </a:cubicBezTo>
                  <a:cubicBezTo>
                    <a:pt x="3134083" y="887606"/>
                    <a:pt x="3084090" y="920860"/>
                    <a:pt x="3023174" y="948621"/>
                  </a:cubicBezTo>
                  <a:cubicBezTo>
                    <a:pt x="2962104" y="976382"/>
                    <a:pt x="2901035" y="987516"/>
                    <a:pt x="2834581" y="987516"/>
                  </a:cubicBezTo>
                  <a:cubicBezTo>
                    <a:pt x="2790125" y="987516"/>
                    <a:pt x="2745823" y="982023"/>
                    <a:pt x="2701366" y="970889"/>
                  </a:cubicBezTo>
                  <a:cubicBezTo>
                    <a:pt x="2657064" y="959755"/>
                    <a:pt x="2618146" y="937635"/>
                    <a:pt x="2584919" y="915367"/>
                  </a:cubicBezTo>
                  <a:cubicBezTo>
                    <a:pt x="2546154" y="898740"/>
                    <a:pt x="2512774" y="870979"/>
                    <a:pt x="2485085" y="843219"/>
                  </a:cubicBezTo>
                  <a:cubicBezTo>
                    <a:pt x="2457396" y="815458"/>
                    <a:pt x="2429553" y="782204"/>
                    <a:pt x="2407402" y="743457"/>
                  </a:cubicBezTo>
                  <a:cubicBezTo>
                    <a:pt x="970806" y="1348110"/>
                    <a:pt x="970806" y="1348110"/>
                    <a:pt x="970806" y="1348110"/>
                  </a:cubicBezTo>
                  <a:cubicBezTo>
                    <a:pt x="976344" y="1370230"/>
                    <a:pt x="976344" y="1387005"/>
                    <a:pt x="981882" y="1409125"/>
                  </a:cubicBezTo>
                  <a:cubicBezTo>
                    <a:pt x="981882" y="1431393"/>
                    <a:pt x="981882" y="1453513"/>
                    <a:pt x="981882" y="1481274"/>
                  </a:cubicBezTo>
                  <a:cubicBezTo>
                    <a:pt x="981882" y="1497900"/>
                    <a:pt x="981882" y="1520020"/>
                    <a:pt x="981882" y="1542288"/>
                  </a:cubicBezTo>
                  <a:cubicBezTo>
                    <a:pt x="976344" y="1564408"/>
                    <a:pt x="976344" y="1581183"/>
                    <a:pt x="970806" y="1603303"/>
                  </a:cubicBezTo>
                  <a:cubicBezTo>
                    <a:pt x="965114" y="1619929"/>
                    <a:pt x="959577" y="1642197"/>
                    <a:pt x="948501" y="1658824"/>
                  </a:cubicBezTo>
                  <a:cubicBezTo>
                    <a:pt x="942963" y="1680944"/>
                    <a:pt x="937425" y="1697571"/>
                    <a:pt x="926350" y="1719839"/>
                  </a:cubicBezTo>
                  <a:cubicBezTo>
                    <a:pt x="1852699" y="2380014"/>
                    <a:pt x="1852699" y="2380014"/>
                    <a:pt x="1852699" y="2380014"/>
                  </a:cubicBezTo>
                  <a:cubicBezTo>
                    <a:pt x="1874851" y="2357746"/>
                    <a:pt x="1897156" y="2335626"/>
                    <a:pt x="1924844" y="2313358"/>
                  </a:cubicBezTo>
                  <a:cubicBezTo>
                    <a:pt x="1952533" y="2291238"/>
                    <a:pt x="1980222" y="2274611"/>
                    <a:pt x="2013603" y="2257984"/>
                  </a:cubicBezTo>
                  <a:cubicBezTo>
                    <a:pt x="2046830" y="2246850"/>
                    <a:pt x="2074519" y="2235716"/>
                    <a:pt x="2107899" y="2224582"/>
                  </a:cubicBezTo>
                  <a:cubicBezTo>
                    <a:pt x="2141126" y="2219090"/>
                    <a:pt x="2180045" y="2213597"/>
                    <a:pt x="2218809" y="2213597"/>
                  </a:cubicBezTo>
                  <a:cubicBezTo>
                    <a:pt x="2285416" y="2213597"/>
                    <a:pt x="2351870" y="2230224"/>
                    <a:pt x="2407402" y="2257984"/>
                  </a:cubicBezTo>
                  <a:cubicBezTo>
                    <a:pt x="2468472" y="2280104"/>
                    <a:pt x="2523849" y="2318999"/>
                    <a:pt x="2562768" y="2363387"/>
                  </a:cubicBezTo>
                  <a:cubicBezTo>
                    <a:pt x="2607070" y="2407774"/>
                    <a:pt x="2645989" y="2463148"/>
                    <a:pt x="2668140" y="2518670"/>
                  </a:cubicBezTo>
                  <a:cubicBezTo>
                    <a:pt x="2695829" y="2579684"/>
                    <a:pt x="2706904" y="2640699"/>
                    <a:pt x="2706904" y="2712847"/>
                  </a:cubicBezTo>
                  <a:cubicBezTo>
                    <a:pt x="2706904" y="2779355"/>
                    <a:pt x="2695829" y="2846011"/>
                    <a:pt x="2668140" y="2907025"/>
                  </a:cubicBezTo>
                  <a:cubicBezTo>
                    <a:pt x="2645989" y="2968040"/>
                    <a:pt x="2607070" y="3017920"/>
                    <a:pt x="2562768" y="3062308"/>
                  </a:cubicBezTo>
                  <a:cubicBezTo>
                    <a:pt x="2523849" y="3106696"/>
                    <a:pt x="2468472" y="3140098"/>
                    <a:pt x="2407402" y="3167710"/>
                  </a:cubicBezTo>
                  <a:cubicBezTo>
                    <a:pt x="2351870" y="3189978"/>
                    <a:pt x="2285416" y="3206605"/>
                    <a:pt x="2218809" y="3206605"/>
                  </a:cubicBezTo>
                  <a:cubicBezTo>
                    <a:pt x="2152202" y="3206605"/>
                    <a:pt x="2085748" y="3189978"/>
                    <a:pt x="2024679" y="3167710"/>
                  </a:cubicBezTo>
                  <a:cubicBezTo>
                    <a:pt x="1969147" y="3140098"/>
                    <a:pt x="1913769" y="3106696"/>
                    <a:pt x="1869313" y="3062308"/>
                  </a:cubicBezTo>
                  <a:cubicBezTo>
                    <a:pt x="1825010" y="3017920"/>
                    <a:pt x="1786092" y="2968040"/>
                    <a:pt x="1763941" y="2907025"/>
                  </a:cubicBezTo>
                  <a:cubicBezTo>
                    <a:pt x="1741790" y="2846011"/>
                    <a:pt x="1725176" y="2779355"/>
                    <a:pt x="1725176" y="2712847"/>
                  </a:cubicBezTo>
                  <a:cubicBezTo>
                    <a:pt x="1725176" y="2690728"/>
                    <a:pt x="1730714" y="2668460"/>
                    <a:pt x="1730714" y="2651833"/>
                  </a:cubicBezTo>
                  <a:cubicBezTo>
                    <a:pt x="1730714" y="2629565"/>
                    <a:pt x="1736252" y="2612938"/>
                    <a:pt x="1741790" y="2590818"/>
                  </a:cubicBezTo>
                  <a:cubicBezTo>
                    <a:pt x="1747327" y="2574191"/>
                    <a:pt x="1752865" y="2551923"/>
                    <a:pt x="1758403" y="2535296"/>
                  </a:cubicBezTo>
                  <a:cubicBezTo>
                    <a:pt x="1769479" y="2513177"/>
                    <a:pt x="1775016" y="2496550"/>
                    <a:pt x="1780554" y="2485416"/>
                  </a:cubicBezTo>
                  <a:cubicBezTo>
                    <a:pt x="854205" y="1814107"/>
                    <a:pt x="854205" y="1814107"/>
                    <a:pt x="854205" y="1814107"/>
                  </a:cubicBezTo>
                  <a:cubicBezTo>
                    <a:pt x="826516" y="1836375"/>
                    <a:pt x="804365" y="1858495"/>
                    <a:pt x="776522" y="1875122"/>
                  </a:cubicBezTo>
                  <a:cubicBezTo>
                    <a:pt x="748833" y="1897390"/>
                    <a:pt x="721144" y="1914017"/>
                    <a:pt x="693455" y="1925002"/>
                  </a:cubicBezTo>
                  <a:cubicBezTo>
                    <a:pt x="660074" y="1941778"/>
                    <a:pt x="626847" y="1952763"/>
                    <a:pt x="593467" y="1958405"/>
                  </a:cubicBezTo>
                  <a:cubicBezTo>
                    <a:pt x="560240" y="1969390"/>
                    <a:pt x="527013" y="1969390"/>
                    <a:pt x="493633" y="1969390"/>
                  </a:cubicBezTo>
                  <a:cubicBezTo>
                    <a:pt x="427179" y="1969390"/>
                    <a:pt x="360572" y="1958405"/>
                    <a:pt x="299502" y="1930644"/>
                  </a:cubicBezTo>
                  <a:cubicBezTo>
                    <a:pt x="238587" y="1902883"/>
                    <a:pt x="188593" y="1869629"/>
                    <a:pt x="144290" y="1825241"/>
                  </a:cubicBezTo>
                  <a:cubicBezTo>
                    <a:pt x="99834" y="1780853"/>
                    <a:pt x="61070" y="1730973"/>
                    <a:pt x="38765" y="1669810"/>
                  </a:cubicBezTo>
                  <a:cubicBezTo>
                    <a:pt x="11076" y="1608795"/>
                    <a:pt x="0" y="1547781"/>
                    <a:pt x="0" y="1481274"/>
                  </a:cubicBezTo>
                  <a:cubicBezTo>
                    <a:pt x="0" y="1414618"/>
                    <a:pt x="11076" y="1348110"/>
                    <a:pt x="38765" y="1287096"/>
                  </a:cubicBezTo>
                  <a:cubicBezTo>
                    <a:pt x="61070" y="1226081"/>
                    <a:pt x="99834" y="1176052"/>
                    <a:pt x="144290" y="1131813"/>
                  </a:cubicBezTo>
                  <a:cubicBezTo>
                    <a:pt x="188593" y="1081784"/>
                    <a:pt x="238587" y="1048530"/>
                    <a:pt x="299502" y="1026262"/>
                  </a:cubicBezTo>
                  <a:cubicBezTo>
                    <a:pt x="360572" y="998650"/>
                    <a:pt x="427179" y="987516"/>
                    <a:pt x="493633" y="987516"/>
                  </a:cubicBezTo>
                  <a:cubicBezTo>
                    <a:pt x="538089" y="987516"/>
                    <a:pt x="576854" y="993009"/>
                    <a:pt x="621310" y="1004143"/>
                  </a:cubicBezTo>
                  <a:cubicBezTo>
                    <a:pt x="665612" y="1020769"/>
                    <a:pt x="704530" y="1031903"/>
                    <a:pt x="743295" y="1054023"/>
                  </a:cubicBezTo>
                  <a:cubicBezTo>
                    <a:pt x="776522" y="1076291"/>
                    <a:pt x="809902" y="1104052"/>
                    <a:pt x="843129" y="1131813"/>
                  </a:cubicBezTo>
                  <a:cubicBezTo>
                    <a:pt x="876356" y="1159425"/>
                    <a:pt x="898661" y="1192828"/>
                    <a:pt x="920812" y="1231574"/>
                  </a:cubicBezTo>
                  <a:cubicBezTo>
                    <a:pt x="2363099" y="626921"/>
                    <a:pt x="2363099" y="626921"/>
                    <a:pt x="2363099" y="626921"/>
                  </a:cubicBezTo>
                  <a:cubicBezTo>
                    <a:pt x="2351870" y="610294"/>
                    <a:pt x="2346332" y="588026"/>
                    <a:pt x="2346332" y="560265"/>
                  </a:cubicBezTo>
                  <a:cubicBezTo>
                    <a:pt x="2340794" y="538146"/>
                    <a:pt x="2340794" y="515878"/>
                    <a:pt x="2340794" y="488265"/>
                  </a:cubicBezTo>
                  <a:cubicBezTo>
                    <a:pt x="2340794" y="421609"/>
                    <a:pt x="2351870" y="360595"/>
                    <a:pt x="2379713" y="299580"/>
                  </a:cubicBezTo>
                  <a:cubicBezTo>
                    <a:pt x="2407402" y="238566"/>
                    <a:pt x="2440629" y="188685"/>
                    <a:pt x="2485085" y="144297"/>
                  </a:cubicBezTo>
                  <a:cubicBezTo>
                    <a:pt x="2529387" y="99910"/>
                    <a:pt x="2579381" y="66508"/>
                    <a:pt x="2640451" y="38895"/>
                  </a:cubicBezTo>
                  <a:cubicBezTo>
                    <a:pt x="2701366" y="11134"/>
                    <a:pt x="2762436" y="0"/>
                    <a:pt x="2834581" y="0"/>
                  </a:cubicBezTo>
                  <a:close/>
                </a:path>
              </a:pathLst>
            </a:custGeom>
            <a:solidFill>
              <a:srgbClr val="297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160" y="1589697"/>
            <a:ext cx="5771365" cy="3446265"/>
          </a:xfrm>
          <a:prstGeom prst="rect">
            <a:avLst/>
          </a:prstGeom>
        </p:spPr>
      </p:pic>
      <p:sp>
        <p:nvSpPr>
          <p:cNvPr id="4" name="文本框 3"/>
          <p:cNvSpPr txBox="1"/>
          <p:nvPr/>
        </p:nvSpPr>
        <p:spPr>
          <a:xfrm>
            <a:off x="5805363" y="5035962"/>
            <a:ext cx="3698958" cy="307777"/>
          </a:xfrm>
          <a:prstGeom prst="rect">
            <a:avLst/>
          </a:prstGeom>
          <a:noFill/>
        </p:spPr>
        <p:txBody>
          <a:bodyPr wrap="square" rtlCol="0">
            <a:spAutoFit/>
          </a:bodyPr>
          <a:lstStyle/>
          <a:p>
            <a:r>
              <a:rPr lang="en-US" altLang="zh-CN" sz="1400" dirty="0"/>
              <a:t>2021</a:t>
            </a:r>
            <a:r>
              <a:rPr lang="zh-CN" altLang="en-US" sz="1400" dirty="0"/>
              <a:t>年隐私技术成熟度曲线   来源：</a:t>
            </a:r>
            <a:r>
              <a:rPr lang="en-US" altLang="zh-CN" sz="1400" dirty="0"/>
              <a:t>Gartner</a:t>
            </a:r>
            <a:endParaRPr lang="zh-CN" altLang="en-US" sz="1400" dirty="0"/>
          </a:p>
        </p:txBody>
      </p:sp>
      <p:sp>
        <p:nvSpPr>
          <p:cNvPr id="5" name="矩形 4"/>
          <p:cNvSpPr/>
          <p:nvPr/>
        </p:nvSpPr>
        <p:spPr>
          <a:xfrm>
            <a:off x="1464683" y="1629355"/>
            <a:ext cx="3304476" cy="3366947"/>
          </a:xfrm>
          <a:prstGeom prst="rect">
            <a:avLst/>
          </a:prstGeom>
        </p:spPr>
        <p:txBody>
          <a:bodyPr wrap="square">
            <a:spAutoFit/>
          </a:bodyPr>
          <a:lstStyle/>
          <a:p>
            <a:pPr algn="just">
              <a:lnSpc>
                <a:spcPct val="150000"/>
              </a:lnSpc>
            </a:pPr>
            <a:r>
              <a:rPr lang="en-US" altLang="zh-CN" dirty="0"/>
              <a:t>       2021</a:t>
            </a:r>
            <a:r>
              <a:rPr lang="zh-CN" altLang="en-US" dirty="0"/>
              <a:t>年</a:t>
            </a:r>
            <a:r>
              <a:rPr lang="en-US" altLang="zh-CN" dirty="0"/>
              <a:t>7</a:t>
            </a:r>
            <a:r>
              <a:rPr lang="zh-CN" altLang="en-US" dirty="0"/>
              <a:t>月，全球最具权威的</a:t>
            </a:r>
            <a:r>
              <a:rPr lang="en-US" altLang="zh-CN" dirty="0"/>
              <a:t>IT</a:t>
            </a:r>
            <a:r>
              <a:rPr lang="zh-CN" altLang="en-US" dirty="0"/>
              <a:t>研究与顾问咨询公司</a:t>
            </a:r>
            <a:r>
              <a:rPr lang="en-US" altLang="zh-CN" dirty="0"/>
              <a:t>Gartner</a:t>
            </a:r>
            <a:r>
              <a:rPr lang="zh-CN" altLang="en-US" dirty="0"/>
              <a:t>（高德纳）发布了隐私计算的技术成熟度曲线，并将其列为未来九大趋势之一，</a:t>
            </a:r>
            <a:r>
              <a:rPr lang="en-US" altLang="zh-CN" dirty="0"/>
              <a:t>2024</a:t>
            </a:r>
            <a:r>
              <a:rPr lang="zh-CN" altLang="en-US" dirty="0"/>
              <a:t>年全球市场规模或达到</a:t>
            </a:r>
            <a:r>
              <a:rPr lang="en-US" altLang="zh-CN" dirty="0"/>
              <a:t>150</a:t>
            </a:r>
            <a:r>
              <a:rPr lang="zh-CN" altLang="en-US" dirty="0"/>
              <a:t>亿美元以上，即千亿人民币规模级别。</a:t>
            </a:r>
            <a:endParaRPr lang="zh-CN" altLang="en-US" dirty="0"/>
          </a:p>
        </p:txBody>
      </p:sp>
      <p:sp>
        <p:nvSpPr>
          <p:cNvPr id="12" name="灯片编号占位符 14"/>
          <p:cNvSpPr>
            <a:spLocks noGrp="1"/>
          </p:cNvSpPr>
          <p:nvPr>
            <p:ph type="sldNum" sz="quarter" idx="12"/>
          </p:nvPr>
        </p:nvSpPr>
        <p:spPr>
          <a:xfrm>
            <a:off x="8514232" y="5975833"/>
            <a:ext cx="2700000" cy="316800"/>
          </a:xfrm>
        </p:spPr>
        <p:txBody>
          <a:bodyPr>
            <a:normAutofit/>
          </a:bodyPr>
          <a:lstStyle/>
          <a:p>
            <a:fld id="{49AE70B2-8BF9-45C0-BB95-33D1B9D3A854}" type="slidenum">
              <a:rPr lang="zh-CN" altLang="en-US" sz="1400" smtClean="0">
                <a:solidFill>
                  <a:schemeClr val="tx1">
                    <a:lumMod val="95000"/>
                    <a:lumOff val="5000"/>
                  </a:schemeClr>
                </a:solidFill>
                <a:latin typeface="微软雅黑" panose="020B0503020204020204" charset="-122"/>
                <a:ea typeface="微软雅黑" panose="020B0503020204020204" charset="-122"/>
              </a:rPr>
            </a:fld>
            <a:endParaRPr lang="zh-CN" altLang="en-US" sz="1400" dirty="0">
              <a:solidFill>
                <a:schemeClr val="tx1">
                  <a:lumMod val="95000"/>
                  <a:lumOff val="5000"/>
                </a:schemeClr>
              </a:solidFill>
              <a:latin typeface="微软雅黑" panose="020B0503020204020204" charset="-122"/>
              <a:ea typeface="微软雅黑" panose="020B0503020204020204" charset="-122"/>
            </a:endParaRPr>
          </a:p>
        </p:txBody>
      </p:sp>
    </p:spTree>
  </p:cSld>
  <p:clrMapOvr>
    <a:masterClrMapping/>
  </p:clrMapOvr>
  <p:transition spd="slow">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组合 39"/>
          <p:cNvGrpSpPr/>
          <p:nvPr>
            <p:custDataLst>
              <p:tags r:id="rId1"/>
            </p:custDataLst>
          </p:nvPr>
        </p:nvGrpSpPr>
        <p:grpSpPr>
          <a:xfrm>
            <a:off x="1001502" y="1887897"/>
            <a:ext cx="3973650" cy="5475847"/>
            <a:chOff x="1079500" y="969962"/>
            <a:chExt cx="8877301" cy="12233276"/>
          </a:xfrm>
        </p:grpSpPr>
        <p:sp>
          <p:nvSpPr>
            <p:cNvPr id="6" name="PA-任意多边形 5"/>
            <p:cNvSpPr/>
            <p:nvPr>
              <p:custDataLst>
                <p:tags r:id="rId2"/>
              </p:custDataLst>
            </p:nvPr>
          </p:nvSpPr>
          <p:spPr bwMode="auto">
            <a:xfrm>
              <a:off x="1079500" y="4344988"/>
              <a:ext cx="5178425" cy="7847013"/>
            </a:xfrm>
            <a:custGeom>
              <a:avLst/>
              <a:gdLst>
                <a:gd name="T0" fmla="*/ 245 w 245"/>
                <a:gd name="T1" fmla="*/ 0 h 372"/>
                <a:gd name="T2" fmla="*/ 5 w 245"/>
                <a:gd name="T3" fmla="*/ 353 h 372"/>
                <a:gd name="T4" fmla="*/ 14 w 245"/>
                <a:gd name="T5" fmla="*/ 371 h 372"/>
                <a:gd name="T6" fmla="*/ 15 w 245"/>
                <a:gd name="T7" fmla="*/ 372 h 372"/>
                <a:gd name="T8" fmla="*/ 245 w 245"/>
                <a:gd name="T9" fmla="*/ 0 h 372"/>
              </a:gdLst>
              <a:ahLst/>
              <a:cxnLst>
                <a:cxn ang="0">
                  <a:pos x="T0" y="T1"/>
                </a:cxn>
                <a:cxn ang="0">
                  <a:pos x="T2" y="T3"/>
                </a:cxn>
                <a:cxn ang="0">
                  <a:pos x="T4" y="T5"/>
                </a:cxn>
                <a:cxn ang="0">
                  <a:pos x="T6" y="T7"/>
                </a:cxn>
                <a:cxn ang="0">
                  <a:pos x="T8" y="T9"/>
                </a:cxn>
              </a:cxnLst>
              <a:rect l="0" t="0" r="r" b="b"/>
              <a:pathLst>
                <a:path w="245" h="372">
                  <a:moveTo>
                    <a:pt x="245" y="0"/>
                  </a:moveTo>
                  <a:cubicBezTo>
                    <a:pt x="97" y="179"/>
                    <a:pt x="1" y="321"/>
                    <a:pt x="5" y="353"/>
                  </a:cubicBezTo>
                  <a:cubicBezTo>
                    <a:pt x="7" y="358"/>
                    <a:pt x="11" y="366"/>
                    <a:pt x="14" y="371"/>
                  </a:cubicBezTo>
                  <a:cubicBezTo>
                    <a:pt x="15" y="372"/>
                    <a:pt x="15" y="372"/>
                    <a:pt x="15" y="372"/>
                  </a:cubicBezTo>
                  <a:cubicBezTo>
                    <a:pt x="0" y="335"/>
                    <a:pt x="129" y="148"/>
                    <a:pt x="245"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7" name="PA-任意多边形 6"/>
            <p:cNvSpPr/>
            <p:nvPr>
              <p:custDataLst>
                <p:tags r:id="rId3"/>
              </p:custDataLst>
            </p:nvPr>
          </p:nvSpPr>
          <p:spPr bwMode="auto">
            <a:xfrm>
              <a:off x="1565275" y="5335588"/>
              <a:ext cx="5178425" cy="7867650"/>
            </a:xfrm>
            <a:custGeom>
              <a:avLst/>
              <a:gdLst>
                <a:gd name="T0" fmla="*/ 245 w 245"/>
                <a:gd name="T1" fmla="*/ 0 h 373"/>
                <a:gd name="T2" fmla="*/ 5 w 245"/>
                <a:gd name="T3" fmla="*/ 353 h 373"/>
                <a:gd name="T4" fmla="*/ 14 w 245"/>
                <a:gd name="T5" fmla="*/ 372 h 373"/>
                <a:gd name="T6" fmla="*/ 15 w 245"/>
                <a:gd name="T7" fmla="*/ 373 h 373"/>
                <a:gd name="T8" fmla="*/ 245 w 245"/>
                <a:gd name="T9" fmla="*/ 0 h 373"/>
              </a:gdLst>
              <a:ahLst/>
              <a:cxnLst>
                <a:cxn ang="0">
                  <a:pos x="T0" y="T1"/>
                </a:cxn>
                <a:cxn ang="0">
                  <a:pos x="T2" y="T3"/>
                </a:cxn>
                <a:cxn ang="0">
                  <a:pos x="T4" y="T5"/>
                </a:cxn>
                <a:cxn ang="0">
                  <a:pos x="T6" y="T7"/>
                </a:cxn>
                <a:cxn ang="0">
                  <a:pos x="T8" y="T9"/>
                </a:cxn>
              </a:cxnLst>
              <a:rect l="0" t="0" r="r" b="b"/>
              <a:pathLst>
                <a:path w="245" h="373">
                  <a:moveTo>
                    <a:pt x="245" y="0"/>
                  </a:moveTo>
                  <a:cubicBezTo>
                    <a:pt x="97" y="180"/>
                    <a:pt x="1" y="322"/>
                    <a:pt x="5" y="353"/>
                  </a:cubicBezTo>
                  <a:cubicBezTo>
                    <a:pt x="7" y="359"/>
                    <a:pt x="11" y="367"/>
                    <a:pt x="14" y="372"/>
                  </a:cubicBezTo>
                  <a:cubicBezTo>
                    <a:pt x="15" y="373"/>
                    <a:pt x="15" y="373"/>
                    <a:pt x="15" y="373"/>
                  </a:cubicBezTo>
                  <a:cubicBezTo>
                    <a:pt x="0" y="335"/>
                    <a:pt x="130" y="149"/>
                    <a:pt x="245"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8" name="PA-任意多边形 7"/>
            <p:cNvSpPr>
              <a:spLocks noEditPoints="1"/>
            </p:cNvSpPr>
            <p:nvPr>
              <p:custDataLst>
                <p:tags r:id="rId4"/>
              </p:custDataLst>
            </p:nvPr>
          </p:nvSpPr>
          <p:spPr bwMode="auto">
            <a:xfrm>
              <a:off x="3954463" y="1011237"/>
              <a:ext cx="5283199" cy="6391276"/>
            </a:xfrm>
            <a:custGeom>
              <a:avLst/>
              <a:gdLst>
                <a:gd name="T0" fmla="*/ 84 w 250"/>
                <a:gd name="T1" fmla="*/ 232 h 303"/>
                <a:gd name="T2" fmla="*/ 79 w 250"/>
                <a:gd name="T3" fmla="*/ 226 h 303"/>
                <a:gd name="T4" fmla="*/ 66 w 250"/>
                <a:gd name="T5" fmla="*/ 218 h 303"/>
                <a:gd name="T6" fmla="*/ 66 w 250"/>
                <a:gd name="T7" fmla="*/ 218 h 303"/>
                <a:gd name="T8" fmla="*/ 132 w 250"/>
                <a:gd name="T9" fmla="*/ 225 h 303"/>
                <a:gd name="T10" fmla="*/ 177 w 250"/>
                <a:gd name="T11" fmla="*/ 217 h 303"/>
                <a:gd name="T12" fmla="*/ 65 w 250"/>
                <a:gd name="T13" fmla="*/ 192 h 303"/>
                <a:gd name="T14" fmla="*/ 65 w 250"/>
                <a:gd name="T15" fmla="*/ 192 h 303"/>
                <a:gd name="T16" fmla="*/ 65 w 250"/>
                <a:gd name="T17" fmla="*/ 190 h 303"/>
                <a:gd name="T18" fmla="*/ 65 w 250"/>
                <a:gd name="T19" fmla="*/ 191 h 303"/>
                <a:gd name="T20" fmla="*/ 67 w 250"/>
                <a:gd name="T21" fmla="*/ 186 h 303"/>
                <a:gd name="T22" fmla="*/ 66 w 250"/>
                <a:gd name="T23" fmla="*/ 187 h 303"/>
                <a:gd name="T24" fmla="*/ 68 w 250"/>
                <a:gd name="T25" fmla="*/ 185 h 303"/>
                <a:gd name="T26" fmla="*/ 68 w 250"/>
                <a:gd name="T27" fmla="*/ 185 h 303"/>
                <a:gd name="T28" fmla="*/ 68 w 250"/>
                <a:gd name="T29" fmla="*/ 184 h 303"/>
                <a:gd name="T30" fmla="*/ 68 w 250"/>
                <a:gd name="T31" fmla="*/ 184 h 303"/>
                <a:gd name="T32" fmla="*/ 69 w 250"/>
                <a:gd name="T33" fmla="*/ 182 h 303"/>
                <a:gd name="T34" fmla="*/ 70 w 250"/>
                <a:gd name="T35" fmla="*/ 180 h 303"/>
                <a:gd name="T36" fmla="*/ 69 w 250"/>
                <a:gd name="T37" fmla="*/ 182 h 303"/>
                <a:gd name="T38" fmla="*/ 70 w 250"/>
                <a:gd name="T39" fmla="*/ 179 h 303"/>
                <a:gd name="T40" fmla="*/ 72 w 250"/>
                <a:gd name="T41" fmla="*/ 177 h 303"/>
                <a:gd name="T42" fmla="*/ 73 w 250"/>
                <a:gd name="T43" fmla="*/ 174 h 303"/>
                <a:gd name="T44" fmla="*/ 73 w 250"/>
                <a:gd name="T45" fmla="*/ 173 h 303"/>
                <a:gd name="T46" fmla="*/ 73 w 250"/>
                <a:gd name="T47" fmla="*/ 173 h 303"/>
                <a:gd name="T48" fmla="*/ 47 w 250"/>
                <a:gd name="T49" fmla="*/ 146 h 303"/>
                <a:gd name="T50" fmla="*/ 47 w 250"/>
                <a:gd name="T51" fmla="*/ 146 h 303"/>
                <a:gd name="T52" fmla="*/ 62 w 250"/>
                <a:gd name="T53" fmla="*/ 133 h 303"/>
                <a:gd name="T54" fmla="*/ 80 w 250"/>
                <a:gd name="T55" fmla="*/ 126 h 303"/>
                <a:gd name="T56" fmla="*/ 80 w 250"/>
                <a:gd name="T57" fmla="*/ 126 h 303"/>
                <a:gd name="T58" fmla="*/ 97 w 250"/>
                <a:gd name="T59" fmla="*/ 128 h 303"/>
                <a:gd name="T60" fmla="*/ 103 w 250"/>
                <a:gd name="T61" fmla="*/ 119 h 303"/>
                <a:gd name="T62" fmla="*/ 103 w 250"/>
                <a:gd name="T63" fmla="*/ 119 h 303"/>
                <a:gd name="T64" fmla="*/ 108 w 250"/>
                <a:gd name="T65" fmla="*/ 110 h 303"/>
                <a:gd name="T66" fmla="*/ 103 w 250"/>
                <a:gd name="T67" fmla="*/ 118 h 303"/>
                <a:gd name="T68" fmla="*/ 128 w 250"/>
                <a:gd name="T69" fmla="*/ 79 h 303"/>
                <a:gd name="T70" fmla="*/ 123 w 250"/>
                <a:gd name="T71" fmla="*/ 87 h 303"/>
                <a:gd name="T72" fmla="*/ 113 w 250"/>
                <a:gd name="T73" fmla="*/ 102 h 303"/>
                <a:gd name="T74" fmla="*/ 133 w 250"/>
                <a:gd name="T75" fmla="*/ 72 h 303"/>
                <a:gd name="T76" fmla="*/ 140 w 250"/>
                <a:gd name="T77" fmla="*/ 62 h 303"/>
                <a:gd name="T78" fmla="*/ 140 w 250"/>
                <a:gd name="T79" fmla="*/ 62 h 303"/>
                <a:gd name="T80" fmla="*/ 161 w 250"/>
                <a:gd name="T81" fmla="*/ 37 h 303"/>
                <a:gd name="T82" fmla="*/ 178 w 250"/>
                <a:gd name="T83" fmla="*/ 22 h 303"/>
                <a:gd name="T84" fmla="*/ 178 w 250"/>
                <a:gd name="T85" fmla="*/ 22 h 303"/>
                <a:gd name="T86" fmla="*/ 181 w 250"/>
                <a:gd name="T87" fmla="*/ 19 h 303"/>
                <a:gd name="T88" fmla="*/ 183 w 250"/>
                <a:gd name="T89" fmla="*/ 18 h 303"/>
                <a:gd name="T90" fmla="*/ 189 w 250"/>
                <a:gd name="T91" fmla="*/ 15 h 303"/>
                <a:gd name="T92" fmla="*/ 207 w 250"/>
                <a:gd name="T93" fmla="*/ 8 h 303"/>
                <a:gd name="T94" fmla="*/ 229 w 250"/>
                <a:gd name="T95" fmla="*/ 3 h 303"/>
                <a:gd name="T96" fmla="*/ 219 w 250"/>
                <a:gd name="T97" fmla="*/ 5 h 303"/>
                <a:gd name="T98" fmla="*/ 228 w 250"/>
                <a:gd name="T99" fmla="*/ 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0" h="303">
                  <a:moveTo>
                    <a:pt x="79" y="226"/>
                  </a:moveTo>
                  <a:cubicBezTo>
                    <a:pt x="77" y="227"/>
                    <a:pt x="77" y="227"/>
                    <a:pt x="77" y="227"/>
                  </a:cubicBezTo>
                  <a:cubicBezTo>
                    <a:pt x="84" y="232"/>
                    <a:pt x="84" y="232"/>
                    <a:pt x="84" y="232"/>
                  </a:cubicBezTo>
                  <a:cubicBezTo>
                    <a:pt x="92" y="239"/>
                    <a:pt x="92" y="239"/>
                    <a:pt x="92" y="239"/>
                  </a:cubicBezTo>
                  <a:cubicBezTo>
                    <a:pt x="94" y="239"/>
                    <a:pt x="94" y="239"/>
                    <a:pt x="94" y="239"/>
                  </a:cubicBezTo>
                  <a:cubicBezTo>
                    <a:pt x="79" y="226"/>
                    <a:pt x="79" y="226"/>
                    <a:pt x="79" y="226"/>
                  </a:cubicBezTo>
                  <a:moveTo>
                    <a:pt x="66" y="214"/>
                  </a:moveTo>
                  <a:cubicBezTo>
                    <a:pt x="66" y="214"/>
                    <a:pt x="66" y="214"/>
                    <a:pt x="66" y="214"/>
                  </a:cubicBezTo>
                  <a:cubicBezTo>
                    <a:pt x="66" y="218"/>
                    <a:pt x="66" y="218"/>
                    <a:pt x="66" y="218"/>
                  </a:cubicBezTo>
                  <a:cubicBezTo>
                    <a:pt x="67" y="218"/>
                    <a:pt x="67" y="218"/>
                    <a:pt x="67" y="218"/>
                  </a:cubicBezTo>
                  <a:cubicBezTo>
                    <a:pt x="67" y="218"/>
                    <a:pt x="67" y="218"/>
                    <a:pt x="67" y="218"/>
                  </a:cubicBezTo>
                  <a:cubicBezTo>
                    <a:pt x="66" y="218"/>
                    <a:pt x="66" y="218"/>
                    <a:pt x="66" y="218"/>
                  </a:cubicBezTo>
                  <a:cubicBezTo>
                    <a:pt x="66" y="214"/>
                    <a:pt x="66" y="214"/>
                    <a:pt x="66" y="214"/>
                  </a:cubicBezTo>
                  <a:moveTo>
                    <a:pt x="171" y="194"/>
                  </a:moveTo>
                  <a:cubicBezTo>
                    <a:pt x="156" y="207"/>
                    <a:pt x="142" y="217"/>
                    <a:pt x="132" y="225"/>
                  </a:cubicBezTo>
                  <a:cubicBezTo>
                    <a:pt x="133" y="238"/>
                    <a:pt x="98" y="287"/>
                    <a:pt x="98" y="287"/>
                  </a:cubicBezTo>
                  <a:cubicBezTo>
                    <a:pt x="98" y="303"/>
                    <a:pt x="98" y="303"/>
                    <a:pt x="98" y="303"/>
                  </a:cubicBezTo>
                  <a:cubicBezTo>
                    <a:pt x="129" y="271"/>
                    <a:pt x="171" y="249"/>
                    <a:pt x="177" y="217"/>
                  </a:cubicBezTo>
                  <a:cubicBezTo>
                    <a:pt x="179" y="205"/>
                    <a:pt x="176" y="198"/>
                    <a:pt x="171" y="194"/>
                  </a:cubicBezTo>
                  <a:moveTo>
                    <a:pt x="65" y="192"/>
                  </a:moveTo>
                  <a:cubicBezTo>
                    <a:pt x="65" y="192"/>
                    <a:pt x="65" y="192"/>
                    <a:pt x="65" y="192"/>
                  </a:cubicBezTo>
                  <a:cubicBezTo>
                    <a:pt x="66" y="211"/>
                    <a:pt x="66" y="211"/>
                    <a:pt x="66" y="211"/>
                  </a:cubicBezTo>
                  <a:cubicBezTo>
                    <a:pt x="66" y="211"/>
                    <a:pt x="66" y="211"/>
                    <a:pt x="66" y="211"/>
                  </a:cubicBezTo>
                  <a:cubicBezTo>
                    <a:pt x="65" y="192"/>
                    <a:pt x="65" y="192"/>
                    <a:pt x="65" y="192"/>
                  </a:cubicBezTo>
                  <a:moveTo>
                    <a:pt x="66" y="188"/>
                  </a:moveTo>
                  <a:cubicBezTo>
                    <a:pt x="66" y="188"/>
                    <a:pt x="66" y="188"/>
                    <a:pt x="66" y="188"/>
                  </a:cubicBezTo>
                  <a:cubicBezTo>
                    <a:pt x="66" y="189"/>
                    <a:pt x="65" y="190"/>
                    <a:pt x="65" y="190"/>
                  </a:cubicBezTo>
                  <a:cubicBezTo>
                    <a:pt x="65" y="190"/>
                    <a:pt x="65" y="190"/>
                    <a:pt x="65" y="190"/>
                  </a:cubicBezTo>
                  <a:cubicBezTo>
                    <a:pt x="65" y="191"/>
                    <a:pt x="65" y="191"/>
                    <a:pt x="65" y="191"/>
                  </a:cubicBezTo>
                  <a:cubicBezTo>
                    <a:pt x="65" y="191"/>
                    <a:pt x="65" y="191"/>
                    <a:pt x="65" y="191"/>
                  </a:cubicBezTo>
                  <a:cubicBezTo>
                    <a:pt x="65" y="191"/>
                    <a:pt x="65" y="191"/>
                    <a:pt x="65" y="191"/>
                  </a:cubicBezTo>
                  <a:cubicBezTo>
                    <a:pt x="65" y="190"/>
                    <a:pt x="65" y="189"/>
                    <a:pt x="66" y="188"/>
                  </a:cubicBezTo>
                  <a:moveTo>
                    <a:pt x="67" y="186"/>
                  </a:moveTo>
                  <a:cubicBezTo>
                    <a:pt x="67" y="186"/>
                    <a:pt x="67" y="186"/>
                    <a:pt x="67" y="186"/>
                  </a:cubicBezTo>
                  <a:cubicBezTo>
                    <a:pt x="67" y="187"/>
                    <a:pt x="67" y="187"/>
                    <a:pt x="67" y="187"/>
                  </a:cubicBezTo>
                  <a:cubicBezTo>
                    <a:pt x="67" y="187"/>
                    <a:pt x="66" y="187"/>
                    <a:pt x="66" y="187"/>
                  </a:cubicBezTo>
                  <a:cubicBezTo>
                    <a:pt x="67" y="187"/>
                    <a:pt x="67" y="186"/>
                    <a:pt x="67" y="186"/>
                  </a:cubicBezTo>
                  <a:moveTo>
                    <a:pt x="68" y="185"/>
                  </a:moveTo>
                  <a:cubicBezTo>
                    <a:pt x="68" y="185"/>
                    <a:pt x="68" y="185"/>
                    <a:pt x="68" y="185"/>
                  </a:cubicBezTo>
                  <a:cubicBezTo>
                    <a:pt x="68" y="185"/>
                    <a:pt x="68" y="185"/>
                    <a:pt x="68" y="185"/>
                  </a:cubicBezTo>
                  <a:cubicBezTo>
                    <a:pt x="67" y="185"/>
                    <a:pt x="67" y="185"/>
                    <a:pt x="67" y="185"/>
                  </a:cubicBezTo>
                  <a:cubicBezTo>
                    <a:pt x="67" y="185"/>
                    <a:pt x="67" y="185"/>
                    <a:pt x="68" y="185"/>
                  </a:cubicBezTo>
                  <a:cubicBezTo>
                    <a:pt x="68" y="185"/>
                    <a:pt x="68" y="185"/>
                    <a:pt x="68" y="185"/>
                  </a:cubicBezTo>
                  <a:moveTo>
                    <a:pt x="68" y="184"/>
                  </a:moveTo>
                  <a:cubicBezTo>
                    <a:pt x="68" y="184"/>
                    <a:pt x="68" y="184"/>
                    <a:pt x="68" y="184"/>
                  </a:cubicBezTo>
                  <a:cubicBezTo>
                    <a:pt x="68" y="184"/>
                    <a:pt x="68" y="184"/>
                    <a:pt x="68" y="184"/>
                  </a:cubicBezTo>
                  <a:cubicBezTo>
                    <a:pt x="68" y="185"/>
                    <a:pt x="68" y="185"/>
                    <a:pt x="68" y="185"/>
                  </a:cubicBezTo>
                  <a:cubicBezTo>
                    <a:pt x="68" y="184"/>
                    <a:pt x="68" y="184"/>
                    <a:pt x="68" y="184"/>
                  </a:cubicBezTo>
                  <a:cubicBezTo>
                    <a:pt x="68" y="184"/>
                    <a:pt x="68" y="184"/>
                    <a:pt x="68" y="184"/>
                  </a:cubicBezTo>
                  <a:moveTo>
                    <a:pt x="69" y="182"/>
                  </a:moveTo>
                  <a:cubicBezTo>
                    <a:pt x="69" y="182"/>
                    <a:pt x="69" y="182"/>
                    <a:pt x="69" y="182"/>
                  </a:cubicBezTo>
                  <a:cubicBezTo>
                    <a:pt x="69" y="182"/>
                    <a:pt x="69" y="182"/>
                    <a:pt x="69" y="182"/>
                  </a:cubicBezTo>
                  <a:cubicBezTo>
                    <a:pt x="69" y="182"/>
                    <a:pt x="69" y="182"/>
                    <a:pt x="69" y="182"/>
                  </a:cubicBezTo>
                  <a:moveTo>
                    <a:pt x="70" y="180"/>
                  </a:moveTo>
                  <a:cubicBezTo>
                    <a:pt x="70" y="180"/>
                    <a:pt x="70" y="180"/>
                    <a:pt x="70" y="180"/>
                  </a:cubicBezTo>
                  <a:cubicBezTo>
                    <a:pt x="70" y="180"/>
                    <a:pt x="70" y="181"/>
                    <a:pt x="69" y="181"/>
                  </a:cubicBezTo>
                  <a:cubicBezTo>
                    <a:pt x="69" y="182"/>
                    <a:pt x="69" y="182"/>
                    <a:pt x="69" y="182"/>
                  </a:cubicBezTo>
                  <a:cubicBezTo>
                    <a:pt x="70" y="181"/>
                    <a:pt x="70" y="180"/>
                    <a:pt x="70" y="180"/>
                  </a:cubicBezTo>
                  <a:moveTo>
                    <a:pt x="71" y="179"/>
                  </a:moveTo>
                  <a:cubicBezTo>
                    <a:pt x="70" y="179"/>
                    <a:pt x="70" y="179"/>
                    <a:pt x="70" y="179"/>
                  </a:cubicBezTo>
                  <a:cubicBezTo>
                    <a:pt x="70" y="180"/>
                    <a:pt x="70" y="180"/>
                    <a:pt x="70" y="180"/>
                  </a:cubicBezTo>
                  <a:cubicBezTo>
                    <a:pt x="71" y="179"/>
                    <a:pt x="71" y="179"/>
                    <a:pt x="71" y="179"/>
                  </a:cubicBezTo>
                  <a:moveTo>
                    <a:pt x="72" y="177"/>
                  </a:moveTo>
                  <a:cubicBezTo>
                    <a:pt x="71" y="177"/>
                    <a:pt x="71" y="178"/>
                    <a:pt x="71" y="178"/>
                  </a:cubicBezTo>
                  <a:cubicBezTo>
                    <a:pt x="71" y="178"/>
                    <a:pt x="71" y="177"/>
                    <a:pt x="72" y="177"/>
                  </a:cubicBezTo>
                  <a:moveTo>
                    <a:pt x="73" y="174"/>
                  </a:moveTo>
                  <a:cubicBezTo>
                    <a:pt x="73" y="174"/>
                    <a:pt x="73" y="175"/>
                    <a:pt x="72" y="175"/>
                  </a:cubicBezTo>
                  <a:cubicBezTo>
                    <a:pt x="73" y="175"/>
                    <a:pt x="73" y="174"/>
                    <a:pt x="73" y="174"/>
                  </a:cubicBezTo>
                  <a:moveTo>
                    <a:pt x="73" y="173"/>
                  </a:moveTo>
                  <a:cubicBezTo>
                    <a:pt x="73" y="173"/>
                    <a:pt x="73" y="173"/>
                    <a:pt x="73" y="173"/>
                  </a:cubicBezTo>
                  <a:cubicBezTo>
                    <a:pt x="73" y="173"/>
                    <a:pt x="73" y="173"/>
                    <a:pt x="73" y="173"/>
                  </a:cubicBezTo>
                  <a:cubicBezTo>
                    <a:pt x="73" y="173"/>
                    <a:pt x="73" y="173"/>
                    <a:pt x="73" y="173"/>
                  </a:cubicBezTo>
                  <a:cubicBezTo>
                    <a:pt x="73" y="173"/>
                    <a:pt x="73" y="173"/>
                    <a:pt x="73" y="173"/>
                  </a:cubicBezTo>
                  <a:cubicBezTo>
                    <a:pt x="73" y="173"/>
                    <a:pt x="73" y="173"/>
                    <a:pt x="73" y="173"/>
                  </a:cubicBezTo>
                  <a:moveTo>
                    <a:pt x="47" y="146"/>
                  </a:moveTo>
                  <a:cubicBezTo>
                    <a:pt x="31" y="166"/>
                    <a:pt x="18" y="195"/>
                    <a:pt x="0" y="220"/>
                  </a:cubicBezTo>
                  <a:cubicBezTo>
                    <a:pt x="0" y="220"/>
                    <a:pt x="0" y="220"/>
                    <a:pt x="0" y="220"/>
                  </a:cubicBezTo>
                  <a:cubicBezTo>
                    <a:pt x="18" y="195"/>
                    <a:pt x="31" y="166"/>
                    <a:pt x="47" y="146"/>
                  </a:cubicBezTo>
                  <a:moveTo>
                    <a:pt x="73" y="128"/>
                  </a:moveTo>
                  <a:cubicBezTo>
                    <a:pt x="72" y="128"/>
                    <a:pt x="72" y="128"/>
                    <a:pt x="72" y="128"/>
                  </a:cubicBezTo>
                  <a:cubicBezTo>
                    <a:pt x="68" y="129"/>
                    <a:pt x="65" y="131"/>
                    <a:pt x="62" y="133"/>
                  </a:cubicBezTo>
                  <a:cubicBezTo>
                    <a:pt x="65" y="131"/>
                    <a:pt x="68" y="129"/>
                    <a:pt x="72" y="128"/>
                  </a:cubicBezTo>
                  <a:cubicBezTo>
                    <a:pt x="72" y="128"/>
                    <a:pt x="72" y="128"/>
                    <a:pt x="73" y="128"/>
                  </a:cubicBezTo>
                  <a:moveTo>
                    <a:pt x="80" y="126"/>
                  </a:moveTo>
                  <a:cubicBezTo>
                    <a:pt x="80" y="126"/>
                    <a:pt x="80" y="126"/>
                    <a:pt x="80" y="126"/>
                  </a:cubicBezTo>
                  <a:cubicBezTo>
                    <a:pt x="80" y="126"/>
                    <a:pt x="79" y="126"/>
                    <a:pt x="79" y="126"/>
                  </a:cubicBezTo>
                  <a:cubicBezTo>
                    <a:pt x="79" y="126"/>
                    <a:pt x="80" y="126"/>
                    <a:pt x="80" y="126"/>
                  </a:cubicBezTo>
                  <a:moveTo>
                    <a:pt x="100" y="123"/>
                  </a:moveTo>
                  <a:cubicBezTo>
                    <a:pt x="100" y="124"/>
                    <a:pt x="100" y="124"/>
                    <a:pt x="100" y="124"/>
                  </a:cubicBezTo>
                  <a:cubicBezTo>
                    <a:pt x="99" y="126"/>
                    <a:pt x="98" y="127"/>
                    <a:pt x="97" y="128"/>
                  </a:cubicBezTo>
                  <a:cubicBezTo>
                    <a:pt x="98" y="127"/>
                    <a:pt x="99" y="126"/>
                    <a:pt x="100" y="124"/>
                  </a:cubicBezTo>
                  <a:cubicBezTo>
                    <a:pt x="100" y="124"/>
                    <a:pt x="100" y="124"/>
                    <a:pt x="100" y="123"/>
                  </a:cubicBezTo>
                  <a:moveTo>
                    <a:pt x="103" y="119"/>
                  </a:moveTo>
                  <a:cubicBezTo>
                    <a:pt x="102" y="120"/>
                    <a:pt x="101" y="122"/>
                    <a:pt x="101" y="123"/>
                  </a:cubicBezTo>
                  <a:cubicBezTo>
                    <a:pt x="101" y="123"/>
                    <a:pt x="101" y="123"/>
                    <a:pt x="101" y="123"/>
                  </a:cubicBezTo>
                  <a:cubicBezTo>
                    <a:pt x="101" y="122"/>
                    <a:pt x="102" y="121"/>
                    <a:pt x="103" y="119"/>
                  </a:cubicBezTo>
                  <a:moveTo>
                    <a:pt x="111" y="106"/>
                  </a:moveTo>
                  <a:cubicBezTo>
                    <a:pt x="110" y="107"/>
                    <a:pt x="109" y="108"/>
                    <a:pt x="108" y="110"/>
                  </a:cubicBezTo>
                  <a:cubicBezTo>
                    <a:pt x="108" y="110"/>
                    <a:pt x="108" y="110"/>
                    <a:pt x="108" y="110"/>
                  </a:cubicBezTo>
                  <a:cubicBezTo>
                    <a:pt x="107" y="113"/>
                    <a:pt x="105" y="115"/>
                    <a:pt x="104" y="118"/>
                  </a:cubicBezTo>
                  <a:cubicBezTo>
                    <a:pt x="103" y="118"/>
                    <a:pt x="103" y="118"/>
                    <a:pt x="103" y="118"/>
                  </a:cubicBezTo>
                  <a:cubicBezTo>
                    <a:pt x="103" y="118"/>
                    <a:pt x="103" y="118"/>
                    <a:pt x="103" y="118"/>
                  </a:cubicBezTo>
                  <a:cubicBezTo>
                    <a:pt x="103" y="118"/>
                    <a:pt x="103" y="118"/>
                    <a:pt x="103" y="118"/>
                  </a:cubicBezTo>
                  <a:cubicBezTo>
                    <a:pt x="106" y="114"/>
                    <a:pt x="108" y="110"/>
                    <a:pt x="111" y="106"/>
                  </a:cubicBezTo>
                  <a:moveTo>
                    <a:pt x="128" y="79"/>
                  </a:moveTo>
                  <a:cubicBezTo>
                    <a:pt x="128" y="79"/>
                    <a:pt x="128" y="79"/>
                    <a:pt x="128" y="79"/>
                  </a:cubicBezTo>
                  <a:cubicBezTo>
                    <a:pt x="127" y="81"/>
                    <a:pt x="125" y="83"/>
                    <a:pt x="123" y="86"/>
                  </a:cubicBezTo>
                  <a:cubicBezTo>
                    <a:pt x="123" y="87"/>
                    <a:pt x="123" y="87"/>
                    <a:pt x="123" y="87"/>
                  </a:cubicBezTo>
                  <a:cubicBezTo>
                    <a:pt x="121" y="89"/>
                    <a:pt x="120" y="91"/>
                    <a:pt x="118" y="94"/>
                  </a:cubicBezTo>
                  <a:cubicBezTo>
                    <a:pt x="118" y="94"/>
                    <a:pt x="118" y="94"/>
                    <a:pt x="118" y="94"/>
                  </a:cubicBezTo>
                  <a:cubicBezTo>
                    <a:pt x="116" y="97"/>
                    <a:pt x="115" y="99"/>
                    <a:pt x="113" y="102"/>
                  </a:cubicBezTo>
                  <a:cubicBezTo>
                    <a:pt x="113" y="102"/>
                    <a:pt x="113" y="102"/>
                    <a:pt x="113" y="102"/>
                  </a:cubicBezTo>
                  <a:cubicBezTo>
                    <a:pt x="118" y="94"/>
                    <a:pt x="123" y="86"/>
                    <a:pt x="128" y="79"/>
                  </a:cubicBezTo>
                  <a:moveTo>
                    <a:pt x="133" y="72"/>
                  </a:moveTo>
                  <a:cubicBezTo>
                    <a:pt x="132" y="73"/>
                    <a:pt x="132" y="74"/>
                    <a:pt x="131" y="75"/>
                  </a:cubicBezTo>
                  <a:cubicBezTo>
                    <a:pt x="132" y="74"/>
                    <a:pt x="132" y="73"/>
                    <a:pt x="133" y="72"/>
                  </a:cubicBezTo>
                  <a:moveTo>
                    <a:pt x="140" y="62"/>
                  </a:moveTo>
                  <a:cubicBezTo>
                    <a:pt x="140" y="62"/>
                    <a:pt x="140" y="63"/>
                    <a:pt x="139" y="63"/>
                  </a:cubicBezTo>
                  <a:cubicBezTo>
                    <a:pt x="139" y="63"/>
                    <a:pt x="139" y="63"/>
                    <a:pt x="139" y="63"/>
                  </a:cubicBezTo>
                  <a:cubicBezTo>
                    <a:pt x="139" y="63"/>
                    <a:pt x="140" y="63"/>
                    <a:pt x="140" y="62"/>
                  </a:cubicBezTo>
                  <a:moveTo>
                    <a:pt x="161" y="37"/>
                  </a:moveTo>
                  <a:cubicBezTo>
                    <a:pt x="161" y="37"/>
                    <a:pt x="161" y="37"/>
                    <a:pt x="161" y="37"/>
                  </a:cubicBezTo>
                  <a:cubicBezTo>
                    <a:pt x="161" y="37"/>
                    <a:pt x="161" y="37"/>
                    <a:pt x="161" y="37"/>
                  </a:cubicBezTo>
                  <a:cubicBezTo>
                    <a:pt x="161" y="37"/>
                    <a:pt x="161" y="37"/>
                    <a:pt x="161" y="37"/>
                  </a:cubicBezTo>
                  <a:moveTo>
                    <a:pt x="178" y="22"/>
                  </a:moveTo>
                  <a:cubicBezTo>
                    <a:pt x="178" y="22"/>
                    <a:pt x="178" y="22"/>
                    <a:pt x="178" y="22"/>
                  </a:cubicBezTo>
                  <a:cubicBezTo>
                    <a:pt x="176" y="23"/>
                    <a:pt x="174" y="25"/>
                    <a:pt x="172" y="26"/>
                  </a:cubicBezTo>
                  <a:cubicBezTo>
                    <a:pt x="172" y="26"/>
                    <a:pt x="172" y="26"/>
                    <a:pt x="172" y="26"/>
                  </a:cubicBezTo>
                  <a:cubicBezTo>
                    <a:pt x="174" y="25"/>
                    <a:pt x="176" y="23"/>
                    <a:pt x="178" y="22"/>
                  </a:cubicBezTo>
                  <a:moveTo>
                    <a:pt x="181" y="19"/>
                  </a:moveTo>
                  <a:cubicBezTo>
                    <a:pt x="180" y="20"/>
                    <a:pt x="179" y="21"/>
                    <a:pt x="178" y="22"/>
                  </a:cubicBezTo>
                  <a:cubicBezTo>
                    <a:pt x="179" y="21"/>
                    <a:pt x="180" y="20"/>
                    <a:pt x="181" y="19"/>
                  </a:cubicBezTo>
                  <a:moveTo>
                    <a:pt x="189" y="15"/>
                  </a:moveTo>
                  <a:cubicBezTo>
                    <a:pt x="189" y="15"/>
                    <a:pt x="189" y="15"/>
                    <a:pt x="189" y="15"/>
                  </a:cubicBezTo>
                  <a:cubicBezTo>
                    <a:pt x="187" y="16"/>
                    <a:pt x="185" y="17"/>
                    <a:pt x="183" y="18"/>
                  </a:cubicBezTo>
                  <a:cubicBezTo>
                    <a:pt x="183" y="18"/>
                    <a:pt x="183" y="18"/>
                    <a:pt x="183" y="18"/>
                  </a:cubicBezTo>
                  <a:cubicBezTo>
                    <a:pt x="185" y="17"/>
                    <a:pt x="187" y="16"/>
                    <a:pt x="189" y="15"/>
                  </a:cubicBezTo>
                  <a:cubicBezTo>
                    <a:pt x="189" y="15"/>
                    <a:pt x="189" y="15"/>
                    <a:pt x="189" y="15"/>
                  </a:cubicBezTo>
                  <a:moveTo>
                    <a:pt x="208" y="8"/>
                  </a:moveTo>
                  <a:cubicBezTo>
                    <a:pt x="208" y="8"/>
                    <a:pt x="208" y="8"/>
                    <a:pt x="208" y="8"/>
                  </a:cubicBezTo>
                  <a:cubicBezTo>
                    <a:pt x="208" y="8"/>
                    <a:pt x="208" y="8"/>
                    <a:pt x="207" y="8"/>
                  </a:cubicBezTo>
                  <a:cubicBezTo>
                    <a:pt x="208" y="8"/>
                    <a:pt x="208" y="8"/>
                    <a:pt x="208" y="8"/>
                  </a:cubicBezTo>
                  <a:moveTo>
                    <a:pt x="229" y="3"/>
                  </a:moveTo>
                  <a:cubicBezTo>
                    <a:pt x="229" y="3"/>
                    <a:pt x="229" y="3"/>
                    <a:pt x="229" y="3"/>
                  </a:cubicBezTo>
                  <a:cubicBezTo>
                    <a:pt x="227" y="3"/>
                    <a:pt x="226" y="4"/>
                    <a:pt x="224" y="4"/>
                  </a:cubicBezTo>
                  <a:cubicBezTo>
                    <a:pt x="223" y="4"/>
                    <a:pt x="223" y="4"/>
                    <a:pt x="223" y="4"/>
                  </a:cubicBezTo>
                  <a:cubicBezTo>
                    <a:pt x="222" y="4"/>
                    <a:pt x="221" y="4"/>
                    <a:pt x="219" y="5"/>
                  </a:cubicBezTo>
                  <a:cubicBezTo>
                    <a:pt x="222" y="4"/>
                    <a:pt x="226" y="3"/>
                    <a:pt x="229" y="3"/>
                  </a:cubicBezTo>
                  <a:moveTo>
                    <a:pt x="250" y="0"/>
                  </a:moveTo>
                  <a:cubicBezTo>
                    <a:pt x="244" y="0"/>
                    <a:pt x="236" y="1"/>
                    <a:pt x="228" y="2"/>
                  </a:cubicBezTo>
                  <a:cubicBezTo>
                    <a:pt x="236" y="1"/>
                    <a:pt x="243" y="0"/>
                    <a:pt x="250" y="0"/>
                  </a:cubicBezTo>
                  <a:cubicBezTo>
                    <a:pt x="250" y="0"/>
                    <a:pt x="250" y="0"/>
                    <a:pt x="250"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9" name="PA-任意多边形 8"/>
            <p:cNvSpPr/>
            <p:nvPr>
              <p:custDataLst>
                <p:tags r:id="rId5"/>
              </p:custDataLst>
            </p:nvPr>
          </p:nvSpPr>
          <p:spPr bwMode="auto">
            <a:xfrm>
              <a:off x="5348288" y="5462588"/>
              <a:ext cx="0" cy="63500"/>
            </a:xfrm>
            <a:custGeom>
              <a:avLst/>
              <a:gdLst>
                <a:gd name="T0" fmla="*/ 0 h 3"/>
                <a:gd name="T1" fmla="*/ 0 h 3"/>
                <a:gd name="T2" fmla="*/ 3 h 3"/>
                <a:gd name="T3" fmla="*/ 3 h 3"/>
                <a:gd name="T4" fmla="*/ 0 h 3"/>
              </a:gdLst>
              <a:ahLst/>
              <a:cxnLst>
                <a:cxn ang="0">
                  <a:pos x="0" y="T0"/>
                </a:cxn>
                <a:cxn ang="0">
                  <a:pos x="0" y="T1"/>
                </a:cxn>
                <a:cxn ang="0">
                  <a:pos x="0" y="T2"/>
                </a:cxn>
                <a:cxn ang="0">
                  <a:pos x="0" y="T3"/>
                </a:cxn>
                <a:cxn ang="0">
                  <a:pos x="0" y="T4"/>
                </a:cxn>
              </a:cxnLst>
              <a:rect l="0" t="0" r="r" b="b"/>
              <a:pathLst>
                <a:path h="3">
                  <a:moveTo>
                    <a:pt x="0" y="0"/>
                  </a:moveTo>
                  <a:cubicBezTo>
                    <a:pt x="0" y="0"/>
                    <a:pt x="0" y="0"/>
                    <a:pt x="0" y="0"/>
                  </a:cubicBezTo>
                  <a:cubicBezTo>
                    <a:pt x="0" y="3"/>
                    <a:pt x="0" y="3"/>
                    <a:pt x="0" y="3"/>
                  </a:cubicBezTo>
                  <a:cubicBezTo>
                    <a:pt x="0" y="3"/>
                    <a:pt x="0" y="3"/>
                    <a:pt x="0" y="3"/>
                  </a:cubicBezTo>
                  <a:cubicBezTo>
                    <a:pt x="0" y="0"/>
                    <a:pt x="0" y="0"/>
                    <a:pt x="0"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10" name="PA-任意多边形 9"/>
            <p:cNvSpPr/>
            <p:nvPr>
              <p:custDataLst>
                <p:tags r:id="rId6"/>
              </p:custDataLst>
            </p:nvPr>
          </p:nvSpPr>
          <p:spPr bwMode="auto">
            <a:xfrm>
              <a:off x="4481513" y="5630863"/>
              <a:ext cx="866775" cy="1455738"/>
            </a:xfrm>
            <a:custGeom>
              <a:avLst/>
              <a:gdLst>
                <a:gd name="T0" fmla="*/ 39 w 41"/>
                <a:gd name="T1" fmla="*/ 0 h 69"/>
                <a:gd name="T2" fmla="*/ 31 w 41"/>
                <a:gd name="T3" fmla="*/ 8 h 69"/>
                <a:gd name="T4" fmla="*/ 13 w 41"/>
                <a:gd name="T5" fmla="*/ 33 h 69"/>
                <a:gd name="T6" fmla="*/ 3 w 41"/>
                <a:gd name="T7" fmla="*/ 69 h 69"/>
                <a:gd name="T8" fmla="*/ 5 w 41"/>
                <a:gd name="T9" fmla="*/ 69 h 69"/>
                <a:gd name="T10" fmla="*/ 41 w 41"/>
                <a:gd name="T11" fmla="*/ 1 h 69"/>
                <a:gd name="T12" fmla="*/ 39 w 41"/>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41" h="69">
                  <a:moveTo>
                    <a:pt x="39" y="0"/>
                  </a:moveTo>
                  <a:cubicBezTo>
                    <a:pt x="36" y="2"/>
                    <a:pt x="34" y="5"/>
                    <a:pt x="31" y="8"/>
                  </a:cubicBezTo>
                  <a:cubicBezTo>
                    <a:pt x="25" y="16"/>
                    <a:pt x="19" y="24"/>
                    <a:pt x="13" y="33"/>
                  </a:cubicBezTo>
                  <a:cubicBezTo>
                    <a:pt x="0" y="55"/>
                    <a:pt x="3" y="69"/>
                    <a:pt x="3" y="69"/>
                  </a:cubicBezTo>
                  <a:cubicBezTo>
                    <a:pt x="3" y="69"/>
                    <a:pt x="3" y="69"/>
                    <a:pt x="5" y="69"/>
                  </a:cubicBezTo>
                  <a:cubicBezTo>
                    <a:pt x="5" y="66"/>
                    <a:pt x="3" y="37"/>
                    <a:pt x="41" y="1"/>
                  </a:cubicBezTo>
                  <a:cubicBezTo>
                    <a:pt x="39" y="0"/>
                    <a:pt x="39" y="0"/>
                    <a:pt x="39"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11" name="PA-任意多边形 10"/>
            <p:cNvSpPr/>
            <p:nvPr>
              <p:custDataLst>
                <p:tags r:id="rId7"/>
              </p:custDataLst>
            </p:nvPr>
          </p:nvSpPr>
          <p:spPr bwMode="auto">
            <a:xfrm>
              <a:off x="4756150" y="5800725"/>
              <a:ext cx="381000" cy="527050"/>
            </a:xfrm>
            <a:custGeom>
              <a:avLst/>
              <a:gdLst>
                <a:gd name="T0" fmla="*/ 18 w 18"/>
                <a:gd name="T1" fmla="*/ 0 h 25"/>
                <a:gd name="T2" fmla="*/ 0 w 18"/>
                <a:gd name="T3" fmla="*/ 25 h 25"/>
                <a:gd name="T4" fmla="*/ 18 w 18"/>
                <a:gd name="T5" fmla="*/ 0 h 25"/>
              </a:gdLst>
              <a:ahLst/>
              <a:cxnLst>
                <a:cxn ang="0">
                  <a:pos x="T0" y="T1"/>
                </a:cxn>
                <a:cxn ang="0">
                  <a:pos x="T2" y="T3"/>
                </a:cxn>
                <a:cxn ang="0">
                  <a:pos x="T4" y="T5"/>
                </a:cxn>
              </a:cxnLst>
              <a:rect l="0" t="0" r="r" b="b"/>
              <a:pathLst>
                <a:path w="18" h="25">
                  <a:moveTo>
                    <a:pt x="18" y="0"/>
                  </a:moveTo>
                  <a:cubicBezTo>
                    <a:pt x="10" y="9"/>
                    <a:pt x="4" y="17"/>
                    <a:pt x="0" y="25"/>
                  </a:cubicBezTo>
                  <a:cubicBezTo>
                    <a:pt x="6" y="16"/>
                    <a:pt x="12" y="8"/>
                    <a:pt x="18"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12" name="PA-任意多边形 11"/>
            <p:cNvSpPr/>
            <p:nvPr>
              <p:custDataLst>
                <p:tags r:id="rId8"/>
              </p:custDataLst>
            </p:nvPr>
          </p:nvSpPr>
          <p:spPr bwMode="auto">
            <a:xfrm>
              <a:off x="5370514" y="5060950"/>
              <a:ext cx="1098550" cy="992188"/>
            </a:xfrm>
            <a:custGeom>
              <a:avLst/>
              <a:gdLst>
                <a:gd name="T0" fmla="*/ 692 w 692"/>
                <a:gd name="T1" fmla="*/ 585 h 625"/>
                <a:gd name="T2" fmla="*/ 0 w 692"/>
                <a:gd name="T3" fmla="*/ 0 h 625"/>
                <a:gd name="T4" fmla="*/ 26 w 692"/>
                <a:gd name="T5" fmla="*/ 333 h 625"/>
                <a:gd name="T6" fmla="*/ 359 w 692"/>
                <a:gd name="T7" fmla="*/ 625 h 625"/>
                <a:gd name="T8" fmla="*/ 692 w 692"/>
                <a:gd name="T9" fmla="*/ 585 h 625"/>
              </a:gdLst>
              <a:ahLst/>
              <a:cxnLst>
                <a:cxn ang="0">
                  <a:pos x="T0" y="T1"/>
                </a:cxn>
                <a:cxn ang="0">
                  <a:pos x="T2" y="T3"/>
                </a:cxn>
                <a:cxn ang="0">
                  <a:pos x="T4" y="T5"/>
                </a:cxn>
                <a:cxn ang="0">
                  <a:pos x="T6" y="T7"/>
                </a:cxn>
                <a:cxn ang="0">
                  <a:pos x="T8" y="T9"/>
                </a:cxn>
              </a:cxnLst>
              <a:rect l="0" t="0" r="r" b="b"/>
              <a:pathLst>
                <a:path w="692" h="625">
                  <a:moveTo>
                    <a:pt x="692" y="585"/>
                  </a:moveTo>
                  <a:lnTo>
                    <a:pt x="0" y="0"/>
                  </a:lnTo>
                  <a:lnTo>
                    <a:pt x="26" y="333"/>
                  </a:lnTo>
                  <a:lnTo>
                    <a:pt x="359" y="625"/>
                  </a:lnTo>
                  <a:lnTo>
                    <a:pt x="692" y="585"/>
                  </a:lnTo>
                  <a:close/>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13" name="PA-任意多边形 12"/>
            <p:cNvSpPr/>
            <p:nvPr>
              <p:custDataLst>
                <p:tags r:id="rId9"/>
              </p:custDataLst>
            </p:nvPr>
          </p:nvSpPr>
          <p:spPr bwMode="auto">
            <a:xfrm>
              <a:off x="5370513" y="5060950"/>
              <a:ext cx="1098550" cy="992188"/>
            </a:xfrm>
            <a:custGeom>
              <a:avLst/>
              <a:gdLst>
                <a:gd name="T0" fmla="*/ 692 w 692"/>
                <a:gd name="T1" fmla="*/ 585 h 625"/>
                <a:gd name="T2" fmla="*/ 0 w 692"/>
                <a:gd name="T3" fmla="*/ 0 h 625"/>
                <a:gd name="T4" fmla="*/ 26 w 692"/>
                <a:gd name="T5" fmla="*/ 333 h 625"/>
                <a:gd name="T6" fmla="*/ 359 w 692"/>
                <a:gd name="T7" fmla="*/ 625 h 625"/>
                <a:gd name="T8" fmla="*/ 692 w 692"/>
                <a:gd name="T9" fmla="*/ 585 h 625"/>
              </a:gdLst>
              <a:ahLst/>
              <a:cxnLst>
                <a:cxn ang="0">
                  <a:pos x="T0" y="T1"/>
                </a:cxn>
                <a:cxn ang="0">
                  <a:pos x="T2" y="T3"/>
                </a:cxn>
                <a:cxn ang="0">
                  <a:pos x="T4" y="T5"/>
                </a:cxn>
                <a:cxn ang="0">
                  <a:pos x="T6" y="T7"/>
                </a:cxn>
                <a:cxn ang="0">
                  <a:pos x="T8" y="T9"/>
                </a:cxn>
              </a:cxnLst>
              <a:rect l="0" t="0" r="r" b="b"/>
              <a:pathLst>
                <a:path w="692" h="625">
                  <a:moveTo>
                    <a:pt x="692" y="585"/>
                  </a:moveTo>
                  <a:lnTo>
                    <a:pt x="0" y="0"/>
                  </a:lnTo>
                  <a:lnTo>
                    <a:pt x="26" y="333"/>
                  </a:lnTo>
                  <a:lnTo>
                    <a:pt x="359" y="625"/>
                  </a:lnTo>
                  <a:lnTo>
                    <a:pt x="692" y="5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14" name="PA-任意多边形 13"/>
            <p:cNvSpPr/>
            <p:nvPr>
              <p:custDataLst>
                <p:tags r:id="rId10"/>
              </p:custDataLst>
            </p:nvPr>
          </p:nvSpPr>
          <p:spPr bwMode="auto">
            <a:xfrm>
              <a:off x="5370513" y="969962"/>
              <a:ext cx="4586288" cy="4999038"/>
            </a:xfrm>
            <a:custGeom>
              <a:avLst/>
              <a:gdLst>
                <a:gd name="T0" fmla="*/ 51 w 217"/>
                <a:gd name="T1" fmla="*/ 237 h 237"/>
                <a:gd name="T2" fmla="*/ 0 w 217"/>
                <a:gd name="T3" fmla="*/ 194 h 237"/>
                <a:gd name="T4" fmla="*/ 124 w 217"/>
                <a:gd name="T5" fmla="*/ 17 h 237"/>
                <a:gd name="T6" fmla="*/ 207 w 217"/>
                <a:gd name="T7" fmla="*/ 1 h 237"/>
                <a:gd name="T8" fmla="*/ 206 w 217"/>
                <a:gd name="T9" fmla="*/ 86 h 237"/>
                <a:gd name="T10" fmla="*/ 51 w 217"/>
                <a:gd name="T11" fmla="*/ 237 h 237"/>
              </a:gdLst>
              <a:ahLst/>
              <a:cxnLst>
                <a:cxn ang="0">
                  <a:pos x="T0" y="T1"/>
                </a:cxn>
                <a:cxn ang="0">
                  <a:pos x="T2" y="T3"/>
                </a:cxn>
                <a:cxn ang="0">
                  <a:pos x="T4" y="T5"/>
                </a:cxn>
                <a:cxn ang="0">
                  <a:pos x="T6" y="T7"/>
                </a:cxn>
                <a:cxn ang="0">
                  <a:pos x="T8" y="T9"/>
                </a:cxn>
                <a:cxn ang="0">
                  <a:pos x="T10" y="T11"/>
                </a:cxn>
              </a:cxnLst>
              <a:rect l="0" t="0" r="r" b="b"/>
              <a:pathLst>
                <a:path w="217" h="237">
                  <a:moveTo>
                    <a:pt x="51" y="237"/>
                  </a:moveTo>
                  <a:cubicBezTo>
                    <a:pt x="0" y="194"/>
                    <a:pt x="0" y="194"/>
                    <a:pt x="0" y="194"/>
                  </a:cubicBezTo>
                  <a:cubicBezTo>
                    <a:pt x="0" y="194"/>
                    <a:pt x="69" y="45"/>
                    <a:pt x="124" y="17"/>
                  </a:cubicBezTo>
                  <a:cubicBezTo>
                    <a:pt x="156" y="0"/>
                    <a:pt x="207" y="1"/>
                    <a:pt x="207" y="1"/>
                  </a:cubicBezTo>
                  <a:cubicBezTo>
                    <a:pt x="207" y="1"/>
                    <a:pt x="217" y="53"/>
                    <a:pt x="206" y="86"/>
                  </a:cubicBezTo>
                  <a:cubicBezTo>
                    <a:pt x="187" y="138"/>
                    <a:pt x="51" y="237"/>
                    <a:pt x="51" y="237"/>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dirty="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17" name="PA-任意多边形 16"/>
            <p:cNvSpPr/>
            <p:nvPr>
              <p:custDataLst>
                <p:tags r:id="rId11"/>
              </p:custDataLst>
            </p:nvPr>
          </p:nvSpPr>
          <p:spPr bwMode="auto">
            <a:xfrm>
              <a:off x="8836025" y="969962"/>
              <a:ext cx="973138" cy="927100"/>
            </a:xfrm>
            <a:custGeom>
              <a:avLst/>
              <a:gdLst>
                <a:gd name="T0" fmla="*/ 46 w 46"/>
                <a:gd name="T1" fmla="*/ 44 h 44"/>
                <a:gd name="T2" fmla="*/ 42 w 46"/>
                <a:gd name="T3" fmla="*/ 1 h 44"/>
                <a:gd name="T4" fmla="*/ 0 w 46"/>
                <a:gd name="T5" fmla="*/ 4 h 44"/>
                <a:gd name="T6" fmla="*/ 46 w 46"/>
                <a:gd name="T7" fmla="*/ 44 h 44"/>
              </a:gdLst>
              <a:ahLst/>
              <a:cxnLst>
                <a:cxn ang="0">
                  <a:pos x="T0" y="T1"/>
                </a:cxn>
                <a:cxn ang="0">
                  <a:pos x="T2" y="T3"/>
                </a:cxn>
                <a:cxn ang="0">
                  <a:pos x="T4" y="T5"/>
                </a:cxn>
                <a:cxn ang="0">
                  <a:pos x="T6" y="T7"/>
                </a:cxn>
              </a:cxnLst>
              <a:rect l="0" t="0" r="r" b="b"/>
              <a:pathLst>
                <a:path w="46" h="44">
                  <a:moveTo>
                    <a:pt x="46" y="44"/>
                  </a:moveTo>
                  <a:cubicBezTo>
                    <a:pt x="46" y="21"/>
                    <a:pt x="42" y="1"/>
                    <a:pt x="42" y="1"/>
                  </a:cubicBezTo>
                  <a:cubicBezTo>
                    <a:pt x="42" y="1"/>
                    <a:pt x="22" y="0"/>
                    <a:pt x="0" y="4"/>
                  </a:cubicBezTo>
                  <a:cubicBezTo>
                    <a:pt x="46" y="44"/>
                    <a:pt x="46" y="44"/>
                    <a:pt x="46" y="44"/>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18" name="PA-任意多边形 17"/>
            <p:cNvSpPr/>
            <p:nvPr>
              <p:custDataLst>
                <p:tags r:id="rId12"/>
              </p:custDataLst>
            </p:nvPr>
          </p:nvSpPr>
          <p:spPr bwMode="auto">
            <a:xfrm>
              <a:off x="5411788" y="3500438"/>
              <a:ext cx="2430463" cy="2405063"/>
            </a:xfrm>
            <a:custGeom>
              <a:avLst/>
              <a:gdLst>
                <a:gd name="T0" fmla="*/ 0 w 115"/>
                <a:gd name="T1" fmla="*/ 69 h 114"/>
                <a:gd name="T2" fmla="*/ 54 w 115"/>
                <a:gd name="T3" fmla="*/ 114 h 114"/>
                <a:gd name="T4" fmla="*/ 115 w 115"/>
                <a:gd name="T5" fmla="*/ 65 h 114"/>
                <a:gd name="T6" fmla="*/ 37 w 115"/>
                <a:gd name="T7" fmla="*/ 0 h 114"/>
                <a:gd name="T8" fmla="*/ 0 w 115"/>
                <a:gd name="T9" fmla="*/ 69 h 114"/>
              </a:gdLst>
              <a:ahLst/>
              <a:cxnLst>
                <a:cxn ang="0">
                  <a:pos x="T0" y="T1"/>
                </a:cxn>
                <a:cxn ang="0">
                  <a:pos x="T2" y="T3"/>
                </a:cxn>
                <a:cxn ang="0">
                  <a:pos x="T4" y="T5"/>
                </a:cxn>
                <a:cxn ang="0">
                  <a:pos x="T6" y="T7"/>
                </a:cxn>
                <a:cxn ang="0">
                  <a:pos x="T8" y="T9"/>
                </a:cxn>
              </a:cxnLst>
              <a:rect l="0" t="0" r="r" b="b"/>
              <a:pathLst>
                <a:path w="115" h="114">
                  <a:moveTo>
                    <a:pt x="0" y="69"/>
                  </a:moveTo>
                  <a:cubicBezTo>
                    <a:pt x="54" y="114"/>
                    <a:pt x="54" y="114"/>
                    <a:pt x="54" y="114"/>
                  </a:cubicBezTo>
                  <a:cubicBezTo>
                    <a:pt x="63" y="107"/>
                    <a:pt x="88" y="88"/>
                    <a:pt x="115" y="65"/>
                  </a:cubicBezTo>
                  <a:cubicBezTo>
                    <a:pt x="37" y="0"/>
                    <a:pt x="37" y="0"/>
                    <a:pt x="37" y="0"/>
                  </a:cubicBezTo>
                  <a:cubicBezTo>
                    <a:pt x="19" y="30"/>
                    <a:pt x="6" y="58"/>
                    <a:pt x="0" y="69"/>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19" name="PA-任意多边形 18"/>
            <p:cNvSpPr/>
            <p:nvPr>
              <p:custDataLst>
                <p:tags r:id="rId13"/>
              </p:custDataLst>
            </p:nvPr>
          </p:nvSpPr>
          <p:spPr bwMode="auto">
            <a:xfrm>
              <a:off x="4016375" y="3479800"/>
              <a:ext cx="2198688" cy="2171700"/>
            </a:xfrm>
            <a:custGeom>
              <a:avLst/>
              <a:gdLst>
                <a:gd name="T0" fmla="*/ 72 w 104"/>
                <a:gd name="T1" fmla="*/ 71 h 103"/>
                <a:gd name="T2" fmla="*/ 16 w 104"/>
                <a:gd name="T3" fmla="*/ 100 h 103"/>
                <a:gd name="T4" fmla="*/ 0 w 104"/>
                <a:gd name="T5" fmla="*/ 103 h 103"/>
                <a:gd name="T6" fmla="*/ 71 w 104"/>
                <a:gd name="T7" fmla="*/ 11 h 103"/>
                <a:gd name="T8" fmla="*/ 104 w 104"/>
                <a:gd name="T9" fmla="*/ 33 h 103"/>
                <a:gd name="T10" fmla="*/ 72 w 104"/>
                <a:gd name="T11" fmla="*/ 71 h 103"/>
              </a:gdLst>
              <a:ahLst/>
              <a:cxnLst>
                <a:cxn ang="0">
                  <a:pos x="T0" y="T1"/>
                </a:cxn>
                <a:cxn ang="0">
                  <a:pos x="T2" y="T3"/>
                </a:cxn>
                <a:cxn ang="0">
                  <a:pos x="T4" y="T5"/>
                </a:cxn>
                <a:cxn ang="0">
                  <a:pos x="T6" y="T7"/>
                </a:cxn>
                <a:cxn ang="0">
                  <a:pos x="T8" y="T9"/>
                </a:cxn>
                <a:cxn ang="0">
                  <a:pos x="T10" y="T11"/>
                </a:cxn>
              </a:cxnLst>
              <a:rect l="0" t="0" r="r" b="b"/>
              <a:pathLst>
                <a:path w="104" h="103">
                  <a:moveTo>
                    <a:pt x="72" y="71"/>
                  </a:moveTo>
                  <a:cubicBezTo>
                    <a:pt x="92" y="25"/>
                    <a:pt x="16" y="100"/>
                    <a:pt x="16" y="100"/>
                  </a:cubicBezTo>
                  <a:cubicBezTo>
                    <a:pt x="0" y="103"/>
                    <a:pt x="0" y="103"/>
                    <a:pt x="0" y="103"/>
                  </a:cubicBezTo>
                  <a:cubicBezTo>
                    <a:pt x="26" y="67"/>
                    <a:pt x="41" y="22"/>
                    <a:pt x="71" y="11"/>
                  </a:cubicBezTo>
                  <a:cubicBezTo>
                    <a:pt x="103" y="0"/>
                    <a:pt x="104" y="33"/>
                    <a:pt x="104" y="33"/>
                  </a:cubicBezTo>
                  <a:cubicBezTo>
                    <a:pt x="72" y="71"/>
                    <a:pt x="72" y="71"/>
                    <a:pt x="72" y="71"/>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20" name="PA-任意多边形 19"/>
            <p:cNvSpPr/>
            <p:nvPr>
              <p:custDataLst>
                <p:tags r:id="rId14"/>
              </p:custDataLst>
            </p:nvPr>
          </p:nvSpPr>
          <p:spPr bwMode="auto">
            <a:xfrm>
              <a:off x="6067425" y="4913313"/>
              <a:ext cx="1797050" cy="2489200"/>
            </a:xfrm>
            <a:custGeom>
              <a:avLst/>
              <a:gdLst>
                <a:gd name="T0" fmla="*/ 20 w 85"/>
                <a:gd name="T1" fmla="*/ 42 h 118"/>
                <a:gd name="T2" fmla="*/ 1 w 85"/>
                <a:gd name="T3" fmla="*/ 101 h 118"/>
                <a:gd name="T4" fmla="*/ 0 w 85"/>
                <a:gd name="T5" fmla="*/ 118 h 118"/>
                <a:gd name="T6" fmla="*/ 80 w 85"/>
                <a:gd name="T7" fmla="*/ 32 h 118"/>
                <a:gd name="T8" fmla="*/ 52 w 85"/>
                <a:gd name="T9" fmla="*/ 4 h 118"/>
                <a:gd name="T10" fmla="*/ 20 w 85"/>
                <a:gd name="T11" fmla="*/ 42 h 118"/>
              </a:gdLst>
              <a:ahLst/>
              <a:cxnLst>
                <a:cxn ang="0">
                  <a:pos x="T0" y="T1"/>
                </a:cxn>
                <a:cxn ang="0">
                  <a:pos x="T2" y="T3"/>
                </a:cxn>
                <a:cxn ang="0">
                  <a:pos x="T4" y="T5"/>
                </a:cxn>
                <a:cxn ang="0">
                  <a:pos x="T6" y="T7"/>
                </a:cxn>
                <a:cxn ang="0">
                  <a:pos x="T8" y="T9"/>
                </a:cxn>
                <a:cxn ang="0">
                  <a:pos x="T10" y="T11"/>
                </a:cxn>
              </a:cxnLst>
              <a:rect l="0" t="0" r="r" b="b"/>
              <a:pathLst>
                <a:path w="85" h="118">
                  <a:moveTo>
                    <a:pt x="20" y="42"/>
                  </a:moveTo>
                  <a:cubicBezTo>
                    <a:pt x="63" y="14"/>
                    <a:pt x="1" y="101"/>
                    <a:pt x="1" y="101"/>
                  </a:cubicBezTo>
                  <a:cubicBezTo>
                    <a:pt x="0" y="118"/>
                    <a:pt x="0" y="118"/>
                    <a:pt x="0" y="118"/>
                  </a:cubicBezTo>
                  <a:cubicBezTo>
                    <a:pt x="32" y="86"/>
                    <a:pt x="74" y="64"/>
                    <a:pt x="80" y="32"/>
                  </a:cubicBezTo>
                  <a:cubicBezTo>
                    <a:pt x="85" y="0"/>
                    <a:pt x="52" y="4"/>
                    <a:pt x="52" y="4"/>
                  </a:cubicBezTo>
                  <a:lnTo>
                    <a:pt x="20" y="42"/>
                  </a:lnTo>
                  <a:close/>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21" name="PA-任意多边形 20"/>
            <p:cNvSpPr/>
            <p:nvPr>
              <p:custDataLst>
                <p:tags r:id="rId15"/>
              </p:custDataLst>
            </p:nvPr>
          </p:nvSpPr>
          <p:spPr bwMode="auto">
            <a:xfrm>
              <a:off x="4503738" y="5610225"/>
              <a:ext cx="1416050" cy="1476375"/>
            </a:xfrm>
            <a:custGeom>
              <a:avLst/>
              <a:gdLst>
                <a:gd name="T0" fmla="*/ 41 w 67"/>
                <a:gd name="T1" fmla="*/ 0 h 70"/>
                <a:gd name="T2" fmla="*/ 67 w 67"/>
                <a:gd name="T3" fmla="*/ 22 h 70"/>
                <a:gd name="T4" fmla="*/ 4 w 67"/>
                <a:gd name="T5" fmla="*/ 70 h 70"/>
                <a:gd name="T6" fmla="*/ 41 w 67"/>
                <a:gd name="T7" fmla="*/ 0 h 70"/>
              </a:gdLst>
              <a:ahLst/>
              <a:cxnLst>
                <a:cxn ang="0">
                  <a:pos x="T0" y="T1"/>
                </a:cxn>
                <a:cxn ang="0">
                  <a:pos x="T2" y="T3"/>
                </a:cxn>
                <a:cxn ang="0">
                  <a:pos x="T4" y="T5"/>
                </a:cxn>
                <a:cxn ang="0">
                  <a:pos x="T6" y="T7"/>
                </a:cxn>
              </a:cxnLst>
              <a:rect l="0" t="0" r="r" b="b"/>
              <a:pathLst>
                <a:path w="67" h="70">
                  <a:moveTo>
                    <a:pt x="41" y="0"/>
                  </a:moveTo>
                  <a:cubicBezTo>
                    <a:pt x="67" y="22"/>
                    <a:pt x="67" y="22"/>
                    <a:pt x="67" y="22"/>
                  </a:cubicBezTo>
                  <a:cubicBezTo>
                    <a:pt x="33" y="67"/>
                    <a:pt x="4" y="70"/>
                    <a:pt x="4" y="70"/>
                  </a:cubicBezTo>
                  <a:cubicBezTo>
                    <a:pt x="4" y="70"/>
                    <a:pt x="0" y="40"/>
                    <a:pt x="41"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22" name="PA-任意多边形 21"/>
            <p:cNvSpPr/>
            <p:nvPr>
              <p:custDataLst>
                <p:tags r:id="rId16"/>
              </p:custDataLst>
            </p:nvPr>
          </p:nvSpPr>
          <p:spPr bwMode="auto">
            <a:xfrm>
              <a:off x="4926013" y="5651500"/>
              <a:ext cx="950913" cy="1055688"/>
            </a:xfrm>
            <a:custGeom>
              <a:avLst/>
              <a:gdLst>
                <a:gd name="T0" fmla="*/ 23 w 45"/>
                <a:gd name="T1" fmla="*/ 0 h 50"/>
                <a:gd name="T2" fmla="*/ 45 w 45"/>
                <a:gd name="T3" fmla="*/ 19 h 50"/>
                <a:gd name="T4" fmla="*/ 0 w 45"/>
                <a:gd name="T5" fmla="*/ 50 h 50"/>
                <a:gd name="T6" fmla="*/ 23 w 45"/>
                <a:gd name="T7" fmla="*/ 0 h 50"/>
              </a:gdLst>
              <a:ahLst/>
              <a:cxnLst>
                <a:cxn ang="0">
                  <a:pos x="T0" y="T1"/>
                </a:cxn>
                <a:cxn ang="0">
                  <a:pos x="T2" y="T3"/>
                </a:cxn>
                <a:cxn ang="0">
                  <a:pos x="T4" y="T5"/>
                </a:cxn>
                <a:cxn ang="0">
                  <a:pos x="T6" y="T7"/>
                </a:cxn>
              </a:cxnLst>
              <a:rect l="0" t="0" r="r" b="b"/>
              <a:pathLst>
                <a:path w="45" h="50">
                  <a:moveTo>
                    <a:pt x="23" y="0"/>
                  </a:moveTo>
                  <a:cubicBezTo>
                    <a:pt x="45" y="19"/>
                    <a:pt x="45" y="19"/>
                    <a:pt x="45" y="19"/>
                  </a:cubicBezTo>
                  <a:cubicBezTo>
                    <a:pt x="29" y="38"/>
                    <a:pt x="0" y="50"/>
                    <a:pt x="0" y="50"/>
                  </a:cubicBezTo>
                  <a:cubicBezTo>
                    <a:pt x="0" y="50"/>
                    <a:pt x="7" y="16"/>
                    <a:pt x="23"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23" name="PA-任意多边形 22"/>
            <p:cNvSpPr/>
            <p:nvPr>
              <p:custDataLst>
                <p:tags r:id="rId17"/>
              </p:custDataLst>
            </p:nvPr>
          </p:nvSpPr>
          <p:spPr bwMode="auto">
            <a:xfrm>
              <a:off x="5116513" y="5694363"/>
              <a:ext cx="719138" cy="781050"/>
            </a:xfrm>
            <a:custGeom>
              <a:avLst/>
              <a:gdLst>
                <a:gd name="T0" fmla="*/ 16 w 34"/>
                <a:gd name="T1" fmla="*/ 0 h 37"/>
                <a:gd name="T2" fmla="*/ 34 w 34"/>
                <a:gd name="T3" fmla="*/ 15 h 37"/>
                <a:gd name="T4" fmla="*/ 0 w 34"/>
                <a:gd name="T5" fmla="*/ 37 h 37"/>
                <a:gd name="T6" fmla="*/ 16 w 34"/>
                <a:gd name="T7" fmla="*/ 0 h 37"/>
              </a:gdLst>
              <a:ahLst/>
              <a:cxnLst>
                <a:cxn ang="0">
                  <a:pos x="T0" y="T1"/>
                </a:cxn>
                <a:cxn ang="0">
                  <a:pos x="T2" y="T3"/>
                </a:cxn>
                <a:cxn ang="0">
                  <a:pos x="T4" y="T5"/>
                </a:cxn>
                <a:cxn ang="0">
                  <a:pos x="T6" y="T7"/>
                </a:cxn>
              </a:cxnLst>
              <a:rect l="0" t="0" r="r" b="b"/>
              <a:pathLst>
                <a:path w="34" h="37">
                  <a:moveTo>
                    <a:pt x="16" y="0"/>
                  </a:moveTo>
                  <a:cubicBezTo>
                    <a:pt x="34" y="15"/>
                    <a:pt x="34" y="15"/>
                    <a:pt x="34" y="15"/>
                  </a:cubicBezTo>
                  <a:cubicBezTo>
                    <a:pt x="18" y="34"/>
                    <a:pt x="0" y="37"/>
                    <a:pt x="0" y="37"/>
                  </a:cubicBezTo>
                  <a:cubicBezTo>
                    <a:pt x="0" y="37"/>
                    <a:pt x="1" y="16"/>
                    <a:pt x="16"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24" name="PA-任意多边形 23"/>
            <p:cNvSpPr>
              <a:spLocks noEditPoints="1"/>
            </p:cNvSpPr>
            <p:nvPr>
              <p:custDataLst>
                <p:tags r:id="rId18"/>
              </p:custDataLst>
            </p:nvPr>
          </p:nvSpPr>
          <p:spPr bwMode="auto">
            <a:xfrm>
              <a:off x="5307013" y="1117600"/>
              <a:ext cx="3275013" cy="3943350"/>
            </a:xfrm>
            <a:custGeom>
              <a:avLst/>
              <a:gdLst>
                <a:gd name="T0" fmla="*/ 0 w 155"/>
                <a:gd name="T1" fmla="*/ 187 h 187"/>
                <a:gd name="T2" fmla="*/ 0 w 155"/>
                <a:gd name="T3" fmla="*/ 187 h 187"/>
                <a:gd name="T4" fmla="*/ 1 w 155"/>
                <a:gd name="T5" fmla="*/ 186 h 187"/>
                <a:gd name="T6" fmla="*/ 2 w 155"/>
                <a:gd name="T7" fmla="*/ 183 h 187"/>
                <a:gd name="T8" fmla="*/ 2 w 155"/>
                <a:gd name="T9" fmla="*/ 182 h 187"/>
                <a:gd name="T10" fmla="*/ 3 w 155"/>
                <a:gd name="T11" fmla="*/ 181 h 187"/>
                <a:gd name="T12" fmla="*/ 3 w 155"/>
                <a:gd name="T13" fmla="*/ 180 h 187"/>
                <a:gd name="T14" fmla="*/ 4 w 155"/>
                <a:gd name="T15" fmla="*/ 180 h 187"/>
                <a:gd name="T16" fmla="*/ 4 w 155"/>
                <a:gd name="T17" fmla="*/ 180 h 187"/>
                <a:gd name="T18" fmla="*/ 5 w 155"/>
                <a:gd name="T19" fmla="*/ 177 h 187"/>
                <a:gd name="T20" fmla="*/ 5 w 155"/>
                <a:gd name="T21" fmla="*/ 177 h 187"/>
                <a:gd name="T22" fmla="*/ 5 w 155"/>
                <a:gd name="T23" fmla="*/ 177 h 187"/>
                <a:gd name="T24" fmla="*/ 5 w 155"/>
                <a:gd name="T25" fmla="*/ 177 h 187"/>
                <a:gd name="T26" fmla="*/ 5 w 155"/>
                <a:gd name="T27" fmla="*/ 177 h 187"/>
                <a:gd name="T28" fmla="*/ 7 w 155"/>
                <a:gd name="T29" fmla="*/ 174 h 187"/>
                <a:gd name="T30" fmla="*/ 7 w 155"/>
                <a:gd name="T31" fmla="*/ 173 h 187"/>
                <a:gd name="T32" fmla="*/ 8 w 155"/>
                <a:gd name="T33" fmla="*/ 170 h 187"/>
                <a:gd name="T34" fmla="*/ 8 w 155"/>
                <a:gd name="T35" fmla="*/ 172 h 187"/>
                <a:gd name="T36" fmla="*/ 8 w 155"/>
                <a:gd name="T37" fmla="*/ 171 h 187"/>
                <a:gd name="T38" fmla="*/ 8 w 155"/>
                <a:gd name="T39" fmla="*/ 170 h 187"/>
                <a:gd name="T40" fmla="*/ 9 w 155"/>
                <a:gd name="T41" fmla="*/ 169 h 187"/>
                <a:gd name="T42" fmla="*/ 9 w 155"/>
                <a:gd name="T43" fmla="*/ 169 h 187"/>
                <a:gd name="T44" fmla="*/ 33 w 155"/>
                <a:gd name="T45" fmla="*/ 123 h 187"/>
                <a:gd name="T46" fmla="*/ 33 w 155"/>
                <a:gd name="T47" fmla="*/ 124 h 187"/>
                <a:gd name="T48" fmla="*/ 33 w 155"/>
                <a:gd name="T49" fmla="*/ 123 h 187"/>
                <a:gd name="T50" fmla="*/ 37 w 155"/>
                <a:gd name="T51" fmla="*/ 118 h 187"/>
                <a:gd name="T52" fmla="*/ 36 w 155"/>
                <a:gd name="T53" fmla="*/ 118 h 187"/>
                <a:gd name="T54" fmla="*/ 37 w 155"/>
                <a:gd name="T55" fmla="*/ 118 h 187"/>
                <a:gd name="T56" fmla="*/ 39 w 155"/>
                <a:gd name="T57" fmla="*/ 113 h 187"/>
                <a:gd name="T58" fmla="*/ 39 w 155"/>
                <a:gd name="T59" fmla="*/ 114 h 187"/>
                <a:gd name="T60" fmla="*/ 39 w 155"/>
                <a:gd name="T61" fmla="*/ 113 h 187"/>
                <a:gd name="T62" fmla="*/ 47 w 155"/>
                <a:gd name="T63" fmla="*/ 101 h 187"/>
                <a:gd name="T64" fmla="*/ 49 w 155"/>
                <a:gd name="T65" fmla="*/ 97 h 187"/>
                <a:gd name="T66" fmla="*/ 64 w 155"/>
                <a:gd name="T67" fmla="*/ 74 h 187"/>
                <a:gd name="T68" fmla="*/ 67 w 155"/>
                <a:gd name="T69" fmla="*/ 70 h 187"/>
                <a:gd name="T70" fmla="*/ 69 w 155"/>
                <a:gd name="T71" fmla="*/ 67 h 187"/>
                <a:gd name="T72" fmla="*/ 70 w 155"/>
                <a:gd name="T73" fmla="*/ 65 h 187"/>
                <a:gd name="T74" fmla="*/ 75 w 155"/>
                <a:gd name="T75" fmla="*/ 58 h 187"/>
                <a:gd name="T76" fmla="*/ 76 w 155"/>
                <a:gd name="T77" fmla="*/ 57 h 187"/>
                <a:gd name="T78" fmla="*/ 81 w 155"/>
                <a:gd name="T79" fmla="*/ 51 h 187"/>
                <a:gd name="T80" fmla="*/ 86 w 155"/>
                <a:gd name="T81" fmla="*/ 44 h 187"/>
                <a:gd name="T82" fmla="*/ 92 w 155"/>
                <a:gd name="T83" fmla="*/ 38 h 187"/>
                <a:gd name="T84" fmla="*/ 108 w 155"/>
                <a:gd name="T85" fmla="*/ 21 h 187"/>
                <a:gd name="T86" fmla="*/ 97 w 155"/>
                <a:gd name="T87" fmla="*/ 32 h 187"/>
                <a:gd name="T88" fmla="*/ 103 w 155"/>
                <a:gd name="T89" fmla="*/ 26 h 187"/>
                <a:gd name="T90" fmla="*/ 108 w 155"/>
                <a:gd name="T91" fmla="*/ 21 h 187"/>
                <a:gd name="T92" fmla="*/ 114 w 155"/>
                <a:gd name="T93" fmla="*/ 17 h 187"/>
                <a:gd name="T94" fmla="*/ 114 w 155"/>
                <a:gd name="T95" fmla="*/ 17 h 187"/>
                <a:gd name="T96" fmla="*/ 117 w 155"/>
                <a:gd name="T97" fmla="*/ 14 h 187"/>
                <a:gd name="T98" fmla="*/ 119 w 155"/>
                <a:gd name="T99" fmla="*/ 13 h 187"/>
                <a:gd name="T100" fmla="*/ 125 w 155"/>
                <a:gd name="T101" fmla="*/ 10 h 187"/>
                <a:gd name="T102" fmla="*/ 130 w 155"/>
                <a:gd name="T103" fmla="*/ 8 h 187"/>
                <a:gd name="T104" fmla="*/ 134 w 155"/>
                <a:gd name="T105" fmla="*/ 6 h 187"/>
                <a:gd name="T106" fmla="*/ 139 w 155"/>
                <a:gd name="T107" fmla="*/ 4 h 187"/>
                <a:gd name="T108" fmla="*/ 155 w 155"/>
                <a:gd name="T109" fmla="*/ 0 h 187"/>
                <a:gd name="T110" fmla="*/ 144 w 155"/>
                <a:gd name="T111" fmla="*/ 3 h 187"/>
                <a:gd name="T112" fmla="*/ 150 w 155"/>
                <a:gd name="T113" fmla="*/ 1 h 187"/>
                <a:gd name="T114" fmla="*/ 154 w 155"/>
                <a:gd name="T115"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5" h="187">
                  <a:moveTo>
                    <a:pt x="1" y="186"/>
                  </a:moveTo>
                  <a:cubicBezTo>
                    <a:pt x="0" y="187"/>
                    <a:pt x="0" y="187"/>
                    <a:pt x="0" y="187"/>
                  </a:cubicBezTo>
                  <a:cubicBezTo>
                    <a:pt x="1" y="187"/>
                    <a:pt x="1" y="187"/>
                    <a:pt x="1" y="187"/>
                  </a:cubicBezTo>
                  <a:cubicBezTo>
                    <a:pt x="0" y="187"/>
                    <a:pt x="0" y="187"/>
                    <a:pt x="0" y="187"/>
                  </a:cubicBezTo>
                  <a:cubicBezTo>
                    <a:pt x="0" y="187"/>
                    <a:pt x="0" y="187"/>
                    <a:pt x="0" y="187"/>
                  </a:cubicBezTo>
                  <a:cubicBezTo>
                    <a:pt x="1" y="186"/>
                    <a:pt x="1" y="186"/>
                    <a:pt x="1" y="186"/>
                  </a:cubicBezTo>
                  <a:moveTo>
                    <a:pt x="2" y="182"/>
                  </a:moveTo>
                  <a:cubicBezTo>
                    <a:pt x="2" y="183"/>
                    <a:pt x="2" y="183"/>
                    <a:pt x="2" y="183"/>
                  </a:cubicBezTo>
                  <a:cubicBezTo>
                    <a:pt x="2" y="183"/>
                    <a:pt x="2" y="183"/>
                    <a:pt x="2" y="183"/>
                  </a:cubicBezTo>
                  <a:cubicBezTo>
                    <a:pt x="2" y="183"/>
                    <a:pt x="2" y="183"/>
                    <a:pt x="2" y="182"/>
                  </a:cubicBezTo>
                  <a:moveTo>
                    <a:pt x="3" y="180"/>
                  </a:moveTo>
                  <a:cubicBezTo>
                    <a:pt x="3" y="180"/>
                    <a:pt x="3" y="181"/>
                    <a:pt x="3" y="181"/>
                  </a:cubicBezTo>
                  <a:cubicBezTo>
                    <a:pt x="3" y="180"/>
                    <a:pt x="3" y="180"/>
                    <a:pt x="3" y="180"/>
                  </a:cubicBezTo>
                  <a:cubicBezTo>
                    <a:pt x="3" y="180"/>
                    <a:pt x="3" y="180"/>
                    <a:pt x="3" y="180"/>
                  </a:cubicBezTo>
                  <a:moveTo>
                    <a:pt x="4" y="180"/>
                  </a:moveTo>
                  <a:cubicBezTo>
                    <a:pt x="4" y="180"/>
                    <a:pt x="4" y="180"/>
                    <a:pt x="4" y="180"/>
                  </a:cubicBezTo>
                  <a:cubicBezTo>
                    <a:pt x="4" y="180"/>
                    <a:pt x="4" y="180"/>
                    <a:pt x="4" y="180"/>
                  </a:cubicBezTo>
                  <a:cubicBezTo>
                    <a:pt x="4" y="180"/>
                    <a:pt x="4" y="180"/>
                    <a:pt x="4" y="180"/>
                  </a:cubicBezTo>
                  <a:moveTo>
                    <a:pt x="5" y="177"/>
                  </a:moveTo>
                  <a:cubicBezTo>
                    <a:pt x="5" y="177"/>
                    <a:pt x="5" y="177"/>
                    <a:pt x="5" y="177"/>
                  </a:cubicBezTo>
                  <a:cubicBezTo>
                    <a:pt x="5" y="178"/>
                    <a:pt x="4" y="178"/>
                    <a:pt x="4" y="179"/>
                  </a:cubicBezTo>
                  <a:cubicBezTo>
                    <a:pt x="4" y="178"/>
                    <a:pt x="5" y="178"/>
                    <a:pt x="5" y="177"/>
                  </a:cubicBezTo>
                  <a:cubicBezTo>
                    <a:pt x="5" y="177"/>
                    <a:pt x="5" y="177"/>
                    <a:pt x="5" y="177"/>
                  </a:cubicBezTo>
                  <a:moveTo>
                    <a:pt x="5" y="177"/>
                  </a:moveTo>
                  <a:cubicBezTo>
                    <a:pt x="5" y="177"/>
                    <a:pt x="5" y="177"/>
                    <a:pt x="5" y="177"/>
                  </a:cubicBezTo>
                  <a:cubicBezTo>
                    <a:pt x="5" y="177"/>
                    <a:pt x="5" y="177"/>
                    <a:pt x="5" y="177"/>
                  </a:cubicBezTo>
                  <a:cubicBezTo>
                    <a:pt x="5" y="177"/>
                    <a:pt x="5" y="177"/>
                    <a:pt x="5" y="177"/>
                  </a:cubicBezTo>
                  <a:cubicBezTo>
                    <a:pt x="5" y="177"/>
                    <a:pt x="5" y="177"/>
                    <a:pt x="5" y="177"/>
                  </a:cubicBezTo>
                  <a:moveTo>
                    <a:pt x="7" y="173"/>
                  </a:moveTo>
                  <a:cubicBezTo>
                    <a:pt x="7" y="173"/>
                    <a:pt x="7" y="174"/>
                    <a:pt x="7" y="174"/>
                  </a:cubicBezTo>
                  <a:cubicBezTo>
                    <a:pt x="7" y="174"/>
                    <a:pt x="7" y="174"/>
                    <a:pt x="7" y="174"/>
                  </a:cubicBezTo>
                  <a:cubicBezTo>
                    <a:pt x="7" y="174"/>
                    <a:pt x="7" y="173"/>
                    <a:pt x="7" y="173"/>
                  </a:cubicBezTo>
                  <a:moveTo>
                    <a:pt x="8" y="170"/>
                  </a:moveTo>
                  <a:cubicBezTo>
                    <a:pt x="8" y="170"/>
                    <a:pt x="8" y="170"/>
                    <a:pt x="8" y="170"/>
                  </a:cubicBezTo>
                  <a:cubicBezTo>
                    <a:pt x="8" y="171"/>
                    <a:pt x="8" y="171"/>
                    <a:pt x="8" y="171"/>
                  </a:cubicBezTo>
                  <a:cubicBezTo>
                    <a:pt x="8" y="171"/>
                    <a:pt x="8" y="172"/>
                    <a:pt x="8" y="172"/>
                  </a:cubicBezTo>
                  <a:cubicBezTo>
                    <a:pt x="8" y="172"/>
                    <a:pt x="8" y="172"/>
                    <a:pt x="8" y="171"/>
                  </a:cubicBezTo>
                  <a:cubicBezTo>
                    <a:pt x="8" y="171"/>
                    <a:pt x="8" y="171"/>
                    <a:pt x="8" y="171"/>
                  </a:cubicBezTo>
                  <a:cubicBezTo>
                    <a:pt x="8" y="170"/>
                    <a:pt x="8" y="170"/>
                    <a:pt x="8" y="170"/>
                  </a:cubicBezTo>
                  <a:cubicBezTo>
                    <a:pt x="8" y="170"/>
                    <a:pt x="8" y="170"/>
                    <a:pt x="8" y="170"/>
                  </a:cubicBezTo>
                  <a:moveTo>
                    <a:pt x="9" y="168"/>
                  </a:moveTo>
                  <a:cubicBezTo>
                    <a:pt x="9" y="169"/>
                    <a:pt x="9" y="169"/>
                    <a:pt x="9" y="169"/>
                  </a:cubicBezTo>
                  <a:cubicBezTo>
                    <a:pt x="9" y="169"/>
                    <a:pt x="9" y="169"/>
                    <a:pt x="9" y="169"/>
                  </a:cubicBezTo>
                  <a:cubicBezTo>
                    <a:pt x="9" y="169"/>
                    <a:pt x="9" y="169"/>
                    <a:pt x="9" y="169"/>
                  </a:cubicBezTo>
                  <a:cubicBezTo>
                    <a:pt x="9" y="168"/>
                    <a:pt x="9" y="168"/>
                    <a:pt x="9" y="168"/>
                  </a:cubicBezTo>
                  <a:moveTo>
                    <a:pt x="33" y="123"/>
                  </a:moveTo>
                  <a:cubicBezTo>
                    <a:pt x="33" y="123"/>
                    <a:pt x="33" y="123"/>
                    <a:pt x="33" y="123"/>
                  </a:cubicBezTo>
                  <a:cubicBezTo>
                    <a:pt x="33" y="124"/>
                    <a:pt x="33" y="124"/>
                    <a:pt x="33" y="124"/>
                  </a:cubicBezTo>
                  <a:cubicBezTo>
                    <a:pt x="33" y="124"/>
                    <a:pt x="33" y="124"/>
                    <a:pt x="33" y="124"/>
                  </a:cubicBezTo>
                  <a:cubicBezTo>
                    <a:pt x="33" y="123"/>
                    <a:pt x="33" y="123"/>
                    <a:pt x="33" y="123"/>
                  </a:cubicBezTo>
                  <a:cubicBezTo>
                    <a:pt x="33" y="123"/>
                    <a:pt x="33" y="123"/>
                    <a:pt x="33" y="123"/>
                  </a:cubicBezTo>
                  <a:moveTo>
                    <a:pt x="37" y="118"/>
                  </a:moveTo>
                  <a:cubicBezTo>
                    <a:pt x="37" y="118"/>
                    <a:pt x="37" y="118"/>
                    <a:pt x="37" y="118"/>
                  </a:cubicBezTo>
                  <a:cubicBezTo>
                    <a:pt x="37" y="118"/>
                    <a:pt x="36" y="118"/>
                    <a:pt x="36" y="118"/>
                  </a:cubicBezTo>
                  <a:cubicBezTo>
                    <a:pt x="36" y="118"/>
                    <a:pt x="36" y="118"/>
                    <a:pt x="37" y="118"/>
                  </a:cubicBezTo>
                  <a:cubicBezTo>
                    <a:pt x="37" y="118"/>
                    <a:pt x="37" y="118"/>
                    <a:pt x="37" y="118"/>
                  </a:cubicBezTo>
                  <a:cubicBezTo>
                    <a:pt x="37" y="118"/>
                    <a:pt x="37" y="118"/>
                    <a:pt x="37" y="118"/>
                  </a:cubicBezTo>
                  <a:moveTo>
                    <a:pt x="39" y="113"/>
                  </a:moveTo>
                  <a:cubicBezTo>
                    <a:pt x="39" y="113"/>
                    <a:pt x="39" y="113"/>
                    <a:pt x="39" y="113"/>
                  </a:cubicBezTo>
                  <a:cubicBezTo>
                    <a:pt x="39" y="113"/>
                    <a:pt x="39" y="114"/>
                    <a:pt x="39" y="114"/>
                  </a:cubicBezTo>
                  <a:cubicBezTo>
                    <a:pt x="39" y="114"/>
                    <a:pt x="39" y="114"/>
                    <a:pt x="39" y="113"/>
                  </a:cubicBezTo>
                  <a:cubicBezTo>
                    <a:pt x="39" y="113"/>
                    <a:pt x="39" y="113"/>
                    <a:pt x="39" y="113"/>
                  </a:cubicBezTo>
                  <a:moveTo>
                    <a:pt x="49" y="97"/>
                  </a:moveTo>
                  <a:cubicBezTo>
                    <a:pt x="48" y="98"/>
                    <a:pt x="47" y="100"/>
                    <a:pt x="47" y="101"/>
                  </a:cubicBezTo>
                  <a:cubicBezTo>
                    <a:pt x="47" y="100"/>
                    <a:pt x="48" y="99"/>
                    <a:pt x="49" y="97"/>
                  </a:cubicBezTo>
                  <a:cubicBezTo>
                    <a:pt x="49" y="97"/>
                    <a:pt x="49" y="97"/>
                    <a:pt x="49" y="97"/>
                  </a:cubicBezTo>
                  <a:moveTo>
                    <a:pt x="67" y="70"/>
                  </a:moveTo>
                  <a:cubicBezTo>
                    <a:pt x="66" y="71"/>
                    <a:pt x="65" y="72"/>
                    <a:pt x="64" y="74"/>
                  </a:cubicBezTo>
                  <a:cubicBezTo>
                    <a:pt x="65" y="73"/>
                    <a:pt x="65" y="73"/>
                    <a:pt x="65" y="73"/>
                  </a:cubicBezTo>
                  <a:cubicBezTo>
                    <a:pt x="65" y="72"/>
                    <a:pt x="66" y="71"/>
                    <a:pt x="67" y="70"/>
                  </a:cubicBezTo>
                  <a:moveTo>
                    <a:pt x="75" y="58"/>
                  </a:moveTo>
                  <a:cubicBezTo>
                    <a:pt x="73" y="61"/>
                    <a:pt x="71" y="64"/>
                    <a:pt x="69" y="67"/>
                  </a:cubicBezTo>
                  <a:cubicBezTo>
                    <a:pt x="69" y="67"/>
                    <a:pt x="69" y="67"/>
                    <a:pt x="69" y="66"/>
                  </a:cubicBezTo>
                  <a:cubicBezTo>
                    <a:pt x="70" y="65"/>
                    <a:pt x="70" y="65"/>
                    <a:pt x="70" y="65"/>
                  </a:cubicBezTo>
                  <a:cubicBezTo>
                    <a:pt x="72" y="63"/>
                    <a:pt x="73" y="61"/>
                    <a:pt x="75" y="59"/>
                  </a:cubicBezTo>
                  <a:cubicBezTo>
                    <a:pt x="75" y="58"/>
                    <a:pt x="75" y="58"/>
                    <a:pt x="75" y="58"/>
                  </a:cubicBezTo>
                  <a:moveTo>
                    <a:pt x="97" y="32"/>
                  </a:moveTo>
                  <a:cubicBezTo>
                    <a:pt x="90" y="40"/>
                    <a:pt x="83" y="48"/>
                    <a:pt x="76" y="57"/>
                  </a:cubicBezTo>
                  <a:cubicBezTo>
                    <a:pt x="77" y="55"/>
                    <a:pt x="79" y="54"/>
                    <a:pt x="80" y="52"/>
                  </a:cubicBezTo>
                  <a:cubicBezTo>
                    <a:pt x="81" y="51"/>
                    <a:pt x="81" y="51"/>
                    <a:pt x="81" y="51"/>
                  </a:cubicBezTo>
                  <a:cubicBezTo>
                    <a:pt x="82" y="49"/>
                    <a:pt x="84" y="47"/>
                    <a:pt x="86" y="45"/>
                  </a:cubicBezTo>
                  <a:cubicBezTo>
                    <a:pt x="86" y="44"/>
                    <a:pt x="86" y="44"/>
                    <a:pt x="86" y="44"/>
                  </a:cubicBezTo>
                  <a:cubicBezTo>
                    <a:pt x="88" y="42"/>
                    <a:pt x="90" y="40"/>
                    <a:pt x="91" y="38"/>
                  </a:cubicBezTo>
                  <a:cubicBezTo>
                    <a:pt x="92" y="38"/>
                    <a:pt x="92" y="38"/>
                    <a:pt x="92" y="38"/>
                  </a:cubicBezTo>
                  <a:cubicBezTo>
                    <a:pt x="93" y="36"/>
                    <a:pt x="95" y="34"/>
                    <a:pt x="97" y="32"/>
                  </a:cubicBezTo>
                  <a:moveTo>
                    <a:pt x="108" y="21"/>
                  </a:moveTo>
                  <a:cubicBezTo>
                    <a:pt x="104" y="25"/>
                    <a:pt x="101" y="28"/>
                    <a:pt x="97" y="32"/>
                  </a:cubicBezTo>
                  <a:cubicBezTo>
                    <a:pt x="97" y="32"/>
                    <a:pt x="97" y="32"/>
                    <a:pt x="97" y="32"/>
                  </a:cubicBezTo>
                  <a:cubicBezTo>
                    <a:pt x="99" y="30"/>
                    <a:pt x="101" y="28"/>
                    <a:pt x="102" y="27"/>
                  </a:cubicBezTo>
                  <a:cubicBezTo>
                    <a:pt x="103" y="26"/>
                    <a:pt x="103" y="26"/>
                    <a:pt x="103" y="26"/>
                  </a:cubicBezTo>
                  <a:cubicBezTo>
                    <a:pt x="105" y="25"/>
                    <a:pt x="106" y="23"/>
                    <a:pt x="108" y="22"/>
                  </a:cubicBezTo>
                  <a:cubicBezTo>
                    <a:pt x="108" y="21"/>
                    <a:pt x="108" y="21"/>
                    <a:pt x="108" y="21"/>
                  </a:cubicBezTo>
                  <a:moveTo>
                    <a:pt x="114" y="17"/>
                  </a:moveTo>
                  <a:cubicBezTo>
                    <a:pt x="114" y="17"/>
                    <a:pt x="114" y="17"/>
                    <a:pt x="114" y="17"/>
                  </a:cubicBezTo>
                  <a:cubicBezTo>
                    <a:pt x="114" y="17"/>
                    <a:pt x="114" y="17"/>
                    <a:pt x="114" y="17"/>
                  </a:cubicBezTo>
                  <a:cubicBezTo>
                    <a:pt x="114" y="17"/>
                    <a:pt x="114" y="17"/>
                    <a:pt x="114" y="17"/>
                  </a:cubicBezTo>
                  <a:moveTo>
                    <a:pt x="119" y="13"/>
                  </a:moveTo>
                  <a:cubicBezTo>
                    <a:pt x="119" y="14"/>
                    <a:pt x="118" y="14"/>
                    <a:pt x="117" y="14"/>
                  </a:cubicBezTo>
                  <a:cubicBezTo>
                    <a:pt x="118" y="14"/>
                    <a:pt x="119" y="14"/>
                    <a:pt x="119" y="13"/>
                  </a:cubicBezTo>
                  <a:cubicBezTo>
                    <a:pt x="119" y="13"/>
                    <a:pt x="119" y="13"/>
                    <a:pt x="119" y="13"/>
                  </a:cubicBezTo>
                  <a:moveTo>
                    <a:pt x="143" y="3"/>
                  </a:moveTo>
                  <a:cubicBezTo>
                    <a:pt x="137" y="5"/>
                    <a:pt x="131" y="7"/>
                    <a:pt x="125" y="10"/>
                  </a:cubicBezTo>
                  <a:cubicBezTo>
                    <a:pt x="126" y="9"/>
                    <a:pt x="128" y="9"/>
                    <a:pt x="129" y="8"/>
                  </a:cubicBezTo>
                  <a:cubicBezTo>
                    <a:pt x="129" y="8"/>
                    <a:pt x="129" y="8"/>
                    <a:pt x="130" y="8"/>
                  </a:cubicBezTo>
                  <a:cubicBezTo>
                    <a:pt x="131" y="7"/>
                    <a:pt x="132" y="6"/>
                    <a:pt x="134" y="6"/>
                  </a:cubicBezTo>
                  <a:cubicBezTo>
                    <a:pt x="134" y="6"/>
                    <a:pt x="134" y="6"/>
                    <a:pt x="134" y="6"/>
                  </a:cubicBezTo>
                  <a:cubicBezTo>
                    <a:pt x="135" y="5"/>
                    <a:pt x="137" y="5"/>
                    <a:pt x="138" y="4"/>
                  </a:cubicBezTo>
                  <a:cubicBezTo>
                    <a:pt x="139" y="4"/>
                    <a:pt x="139" y="4"/>
                    <a:pt x="139" y="4"/>
                  </a:cubicBezTo>
                  <a:cubicBezTo>
                    <a:pt x="141" y="3"/>
                    <a:pt x="142" y="3"/>
                    <a:pt x="143" y="3"/>
                  </a:cubicBezTo>
                  <a:moveTo>
                    <a:pt x="155" y="0"/>
                  </a:moveTo>
                  <a:cubicBezTo>
                    <a:pt x="152" y="1"/>
                    <a:pt x="148" y="1"/>
                    <a:pt x="144" y="3"/>
                  </a:cubicBezTo>
                  <a:cubicBezTo>
                    <a:pt x="144" y="3"/>
                    <a:pt x="144" y="3"/>
                    <a:pt x="144" y="3"/>
                  </a:cubicBezTo>
                  <a:cubicBezTo>
                    <a:pt x="145" y="2"/>
                    <a:pt x="147" y="2"/>
                    <a:pt x="149" y="1"/>
                  </a:cubicBezTo>
                  <a:cubicBezTo>
                    <a:pt x="149" y="1"/>
                    <a:pt x="149" y="1"/>
                    <a:pt x="150" y="1"/>
                  </a:cubicBezTo>
                  <a:cubicBezTo>
                    <a:pt x="151" y="1"/>
                    <a:pt x="153" y="0"/>
                    <a:pt x="154" y="0"/>
                  </a:cubicBezTo>
                  <a:cubicBezTo>
                    <a:pt x="154" y="0"/>
                    <a:pt x="154" y="0"/>
                    <a:pt x="154" y="0"/>
                  </a:cubicBezTo>
                  <a:cubicBezTo>
                    <a:pt x="155" y="0"/>
                    <a:pt x="155" y="0"/>
                    <a:pt x="155"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25" name="PA-任意多边形 24"/>
            <p:cNvSpPr>
              <a:spLocks noEditPoints="1"/>
            </p:cNvSpPr>
            <p:nvPr>
              <p:custDataLst>
                <p:tags r:id="rId19"/>
              </p:custDataLst>
            </p:nvPr>
          </p:nvSpPr>
          <p:spPr bwMode="auto">
            <a:xfrm>
              <a:off x="5307013" y="1011238"/>
              <a:ext cx="3930650" cy="4789488"/>
            </a:xfrm>
            <a:custGeom>
              <a:avLst/>
              <a:gdLst>
                <a:gd name="T0" fmla="*/ 2 w 186"/>
                <a:gd name="T1" fmla="*/ 218 h 227"/>
                <a:gd name="T2" fmla="*/ 7 w 186"/>
                <a:gd name="T3" fmla="*/ 222 h 227"/>
                <a:gd name="T4" fmla="*/ 15 w 186"/>
                <a:gd name="T5" fmla="*/ 226 h 227"/>
                <a:gd name="T6" fmla="*/ 12 w 186"/>
                <a:gd name="T7" fmla="*/ 200 h 227"/>
                <a:gd name="T8" fmla="*/ 12 w 186"/>
                <a:gd name="T9" fmla="*/ 200 h 227"/>
                <a:gd name="T10" fmla="*/ 9 w 186"/>
                <a:gd name="T11" fmla="*/ 173 h 227"/>
                <a:gd name="T12" fmla="*/ 9 w 186"/>
                <a:gd name="T13" fmla="*/ 174 h 227"/>
                <a:gd name="T14" fmla="*/ 8 w 186"/>
                <a:gd name="T15" fmla="*/ 175 h 227"/>
                <a:gd name="T16" fmla="*/ 8 w 186"/>
                <a:gd name="T17" fmla="*/ 177 h 227"/>
                <a:gd name="T18" fmla="*/ 7 w 186"/>
                <a:gd name="T19" fmla="*/ 179 h 227"/>
                <a:gd name="T20" fmla="*/ 5 w 186"/>
                <a:gd name="T21" fmla="*/ 182 h 227"/>
                <a:gd name="T22" fmla="*/ 5 w 186"/>
                <a:gd name="T23" fmla="*/ 182 h 227"/>
                <a:gd name="T24" fmla="*/ 4 w 186"/>
                <a:gd name="T25" fmla="*/ 185 h 227"/>
                <a:gd name="T26" fmla="*/ 4 w 186"/>
                <a:gd name="T27" fmla="*/ 185 h 227"/>
                <a:gd name="T28" fmla="*/ 3 w 186"/>
                <a:gd name="T29" fmla="*/ 186 h 227"/>
                <a:gd name="T30" fmla="*/ 2 w 186"/>
                <a:gd name="T31" fmla="*/ 188 h 227"/>
                <a:gd name="T32" fmla="*/ 0 w 186"/>
                <a:gd name="T33" fmla="*/ 192 h 227"/>
                <a:gd name="T34" fmla="*/ 4 w 186"/>
                <a:gd name="T35" fmla="*/ 208 h 227"/>
                <a:gd name="T36" fmla="*/ 11 w 186"/>
                <a:gd name="T37" fmla="*/ 199 h 227"/>
                <a:gd name="T38" fmla="*/ 11 w 186"/>
                <a:gd name="T39" fmla="*/ 173 h 227"/>
                <a:gd name="T40" fmla="*/ 164 w 186"/>
                <a:gd name="T41" fmla="*/ 2 h 227"/>
                <a:gd name="T42" fmla="*/ 155 w 186"/>
                <a:gd name="T43" fmla="*/ 5 h 227"/>
                <a:gd name="T44" fmla="*/ 150 w 186"/>
                <a:gd name="T45" fmla="*/ 6 h 227"/>
                <a:gd name="T46" fmla="*/ 144 w 186"/>
                <a:gd name="T47" fmla="*/ 8 h 227"/>
                <a:gd name="T48" fmla="*/ 138 w 186"/>
                <a:gd name="T49" fmla="*/ 9 h 227"/>
                <a:gd name="T50" fmla="*/ 130 w 186"/>
                <a:gd name="T51" fmla="*/ 13 h 227"/>
                <a:gd name="T52" fmla="*/ 125 w 186"/>
                <a:gd name="T53" fmla="*/ 15 h 227"/>
                <a:gd name="T54" fmla="*/ 117 w 186"/>
                <a:gd name="T55" fmla="*/ 19 h 227"/>
                <a:gd name="T56" fmla="*/ 114 w 186"/>
                <a:gd name="T57" fmla="*/ 22 h 227"/>
                <a:gd name="T58" fmla="*/ 103 w 186"/>
                <a:gd name="T59" fmla="*/ 31 h 227"/>
                <a:gd name="T60" fmla="*/ 97 w 186"/>
                <a:gd name="T61" fmla="*/ 37 h 227"/>
                <a:gd name="T62" fmla="*/ 91 w 186"/>
                <a:gd name="T63" fmla="*/ 43 h 227"/>
                <a:gd name="T64" fmla="*/ 81 w 186"/>
                <a:gd name="T65" fmla="*/ 56 h 227"/>
                <a:gd name="T66" fmla="*/ 75 w 186"/>
                <a:gd name="T67" fmla="*/ 63 h 227"/>
                <a:gd name="T68" fmla="*/ 69 w 186"/>
                <a:gd name="T69" fmla="*/ 71 h 227"/>
                <a:gd name="T70" fmla="*/ 65 w 186"/>
                <a:gd name="T71" fmla="*/ 78 h 227"/>
                <a:gd name="T72" fmla="*/ 49 w 186"/>
                <a:gd name="T73" fmla="*/ 102 h 227"/>
                <a:gd name="T74" fmla="*/ 39 w 186"/>
                <a:gd name="T75" fmla="*/ 118 h 227"/>
                <a:gd name="T76" fmla="*/ 37 w 186"/>
                <a:gd name="T77" fmla="*/ 123 h 227"/>
                <a:gd name="T78" fmla="*/ 36 w 186"/>
                <a:gd name="T79" fmla="*/ 123 h 227"/>
                <a:gd name="T80" fmla="*/ 33 w 186"/>
                <a:gd name="T81" fmla="*/ 128 h 227"/>
                <a:gd name="T82" fmla="*/ 127 w 186"/>
                <a:gd name="T83" fmla="*/ 15 h 227"/>
                <a:gd name="T84" fmla="*/ 186 w 186"/>
                <a:gd name="T85"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 h="227">
                  <a:moveTo>
                    <a:pt x="4" y="211"/>
                  </a:moveTo>
                  <a:cubicBezTo>
                    <a:pt x="3" y="212"/>
                    <a:pt x="3" y="213"/>
                    <a:pt x="2" y="214"/>
                  </a:cubicBezTo>
                  <a:cubicBezTo>
                    <a:pt x="2" y="218"/>
                    <a:pt x="2" y="218"/>
                    <a:pt x="2" y="218"/>
                  </a:cubicBezTo>
                  <a:cubicBezTo>
                    <a:pt x="3" y="218"/>
                    <a:pt x="3" y="218"/>
                    <a:pt x="3" y="218"/>
                  </a:cubicBezTo>
                  <a:cubicBezTo>
                    <a:pt x="3" y="218"/>
                    <a:pt x="3" y="218"/>
                    <a:pt x="3" y="218"/>
                  </a:cubicBezTo>
                  <a:cubicBezTo>
                    <a:pt x="7" y="222"/>
                    <a:pt x="7" y="222"/>
                    <a:pt x="7" y="222"/>
                  </a:cubicBezTo>
                  <a:cubicBezTo>
                    <a:pt x="7" y="222"/>
                    <a:pt x="7" y="222"/>
                    <a:pt x="7" y="222"/>
                  </a:cubicBezTo>
                  <a:cubicBezTo>
                    <a:pt x="13" y="227"/>
                    <a:pt x="13" y="227"/>
                    <a:pt x="13" y="227"/>
                  </a:cubicBezTo>
                  <a:cubicBezTo>
                    <a:pt x="15" y="226"/>
                    <a:pt x="15" y="226"/>
                    <a:pt x="15" y="226"/>
                  </a:cubicBezTo>
                  <a:cubicBezTo>
                    <a:pt x="5" y="217"/>
                    <a:pt x="5" y="217"/>
                    <a:pt x="5" y="217"/>
                  </a:cubicBezTo>
                  <a:cubicBezTo>
                    <a:pt x="4" y="211"/>
                    <a:pt x="4" y="211"/>
                    <a:pt x="4" y="211"/>
                  </a:cubicBezTo>
                  <a:moveTo>
                    <a:pt x="12" y="200"/>
                  </a:moveTo>
                  <a:cubicBezTo>
                    <a:pt x="12" y="200"/>
                    <a:pt x="12" y="200"/>
                    <a:pt x="12" y="200"/>
                  </a:cubicBezTo>
                  <a:cubicBezTo>
                    <a:pt x="26" y="211"/>
                    <a:pt x="26" y="211"/>
                    <a:pt x="26" y="211"/>
                  </a:cubicBezTo>
                  <a:cubicBezTo>
                    <a:pt x="12" y="200"/>
                    <a:pt x="12" y="200"/>
                    <a:pt x="12" y="200"/>
                  </a:cubicBezTo>
                  <a:moveTo>
                    <a:pt x="11" y="173"/>
                  </a:moveTo>
                  <a:cubicBezTo>
                    <a:pt x="11" y="173"/>
                    <a:pt x="10" y="173"/>
                    <a:pt x="9" y="173"/>
                  </a:cubicBezTo>
                  <a:cubicBezTo>
                    <a:pt x="9" y="173"/>
                    <a:pt x="9" y="173"/>
                    <a:pt x="9" y="173"/>
                  </a:cubicBezTo>
                  <a:cubicBezTo>
                    <a:pt x="9" y="173"/>
                    <a:pt x="9" y="173"/>
                    <a:pt x="9" y="173"/>
                  </a:cubicBezTo>
                  <a:cubicBezTo>
                    <a:pt x="9" y="174"/>
                    <a:pt x="9" y="174"/>
                    <a:pt x="9" y="174"/>
                  </a:cubicBezTo>
                  <a:cubicBezTo>
                    <a:pt x="9" y="174"/>
                    <a:pt x="9" y="174"/>
                    <a:pt x="9" y="174"/>
                  </a:cubicBezTo>
                  <a:cubicBezTo>
                    <a:pt x="9" y="174"/>
                    <a:pt x="9" y="174"/>
                    <a:pt x="9" y="174"/>
                  </a:cubicBezTo>
                  <a:cubicBezTo>
                    <a:pt x="9" y="174"/>
                    <a:pt x="9" y="175"/>
                    <a:pt x="8" y="175"/>
                  </a:cubicBezTo>
                  <a:cubicBezTo>
                    <a:pt x="8" y="175"/>
                    <a:pt x="8" y="175"/>
                    <a:pt x="8" y="175"/>
                  </a:cubicBezTo>
                  <a:cubicBezTo>
                    <a:pt x="8" y="176"/>
                    <a:pt x="8" y="176"/>
                    <a:pt x="8" y="176"/>
                  </a:cubicBezTo>
                  <a:cubicBezTo>
                    <a:pt x="8" y="176"/>
                    <a:pt x="8" y="176"/>
                    <a:pt x="8" y="176"/>
                  </a:cubicBezTo>
                  <a:cubicBezTo>
                    <a:pt x="8" y="177"/>
                    <a:pt x="8" y="177"/>
                    <a:pt x="8" y="177"/>
                  </a:cubicBezTo>
                  <a:cubicBezTo>
                    <a:pt x="7" y="177"/>
                    <a:pt x="7" y="178"/>
                    <a:pt x="7" y="178"/>
                  </a:cubicBezTo>
                  <a:cubicBezTo>
                    <a:pt x="7" y="178"/>
                    <a:pt x="7" y="179"/>
                    <a:pt x="7" y="179"/>
                  </a:cubicBezTo>
                  <a:cubicBezTo>
                    <a:pt x="7" y="179"/>
                    <a:pt x="7" y="179"/>
                    <a:pt x="7" y="179"/>
                  </a:cubicBezTo>
                  <a:cubicBezTo>
                    <a:pt x="6" y="180"/>
                    <a:pt x="6" y="180"/>
                    <a:pt x="6" y="180"/>
                  </a:cubicBezTo>
                  <a:cubicBezTo>
                    <a:pt x="6" y="180"/>
                    <a:pt x="6" y="181"/>
                    <a:pt x="5" y="182"/>
                  </a:cubicBezTo>
                  <a:cubicBezTo>
                    <a:pt x="5" y="182"/>
                    <a:pt x="5" y="182"/>
                    <a:pt x="5" y="182"/>
                  </a:cubicBezTo>
                  <a:cubicBezTo>
                    <a:pt x="5" y="182"/>
                    <a:pt x="5" y="182"/>
                    <a:pt x="5" y="182"/>
                  </a:cubicBezTo>
                  <a:cubicBezTo>
                    <a:pt x="5" y="182"/>
                    <a:pt x="5" y="182"/>
                    <a:pt x="5" y="182"/>
                  </a:cubicBezTo>
                  <a:cubicBezTo>
                    <a:pt x="5" y="182"/>
                    <a:pt x="5" y="182"/>
                    <a:pt x="5" y="182"/>
                  </a:cubicBezTo>
                  <a:cubicBezTo>
                    <a:pt x="5" y="183"/>
                    <a:pt x="4" y="183"/>
                    <a:pt x="4" y="184"/>
                  </a:cubicBezTo>
                  <a:cubicBezTo>
                    <a:pt x="4" y="184"/>
                    <a:pt x="4" y="184"/>
                    <a:pt x="4" y="184"/>
                  </a:cubicBezTo>
                  <a:cubicBezTo>
                    <a:pt x="4" y="185"/>
                    <a:pt x="4" y="185"/>
                    <a:pt x="4" y="185"/>
                  </a:cubicBezTo>
                  <a:cubicBezTo>
                    <a:pt x="4" y="185"/>
                    <a:pt x="4" y="185"/>
                    <a:pt x="4" y="185"/>
                  </a:cubicBezTo>
                  <a:cubicBezTo>
                    <a:pt x="4" y="185"/>
                    <a:pt x="4" y="185"/>
                    <a:pt x="4" y="185"/>
                  </a:cubicBezTo>
                  <a:cubicBezTo>
                    <a:pt x="4" y="185"/>
                    <a:pt x="4" y="185"/>
                    <a:pt x="4" y="185"/>
                  </a:cubicBezTo>
                  <a:cubicBezTo>
                    <a:pt x="3" y="185"/>
                    <a:pt x="3" y="185"/>
                    <a:pt x="3" y="185"/>
                  </a:cubicBezTo>
                  <a:cubicBezTo>
                    <a:pt x="3" y="185"/>
                    <a:pt x="3" y="185"/>
                    <a:pt x="3" y="185"/>
                  </a:cubicBezTo>
                  <a:cubicBezTo>
                    <a:pt x="3" y="186"/>
                    <a:pt x="3" y="186"/>
                    <a:pt x="3" y="186"/>
                  </a:cubicBezTo>
                  <a:cubicBezTo>
                    <a:pt x="3" y="186"/>
                    <a:pt x="3" y="187"/>
                    <a:pt x="2" y="187"/>
                  </a:cubicBezTo>
                  <a:cubicBezTo>
                    <a:pt x="2" y="188"/>
                    <a:pt x="2" y="188"/>
                    <a:pt x="2" y="188"/>
                  </a:cubicBezTo>
                  <a:cubicBezTo>
                    <a:pt x="2" y="188"/>
                    <a:pt x="2" y="188"/>
                    <a:pt x="2" y="188"/>
                  </a:cubicBezTo>
                  <a:cubicBezTo>
                    <a:pt x="1" y="189"/>
                    <a:pt x="1" y="190"/>
                    <a:pt x="1" y="191"/>
                  </a:cubicBezTo>
                  <a:cubicBezTo>
                    <a:pt x="0" y="192"/>
                    <a:pt x="0" y="192"/>
                    <a:pt x="0" y="192"/>
                  </a:cubicBezTo>
                  <a:cubicBezTo>
                    <a:pt x="0" y="192"/>
                    <a:pt x="0" y="192"/>
                    <a:pt x="0" y="192"/>
                  </a:cubicBezTo>
                  <a:cubicBezTo>
                    <a:pt x="1" y="192"/>
                    <a:pt x="1" y="192"/>
                    <a:pt x="1" y="192"/>
                  </a:cubicBezTo>
                  <a:cubicBezTo>
                    <a:pt x="2" y="211"/>
                    <a:pt x="2" y="211"/>
                    <a:pt x="2" y="211"/>
                  </a:cubicBezTo>
                  <a:cubicBezTo>
                    <a:pt x="2" y="210"/>
                    <a:pt x="3" y="209"/>
                    <a:pt x="4" y="208"/>
                  </a:cubicBezTo>
                  <a:cubicBezTo>
                    <a:pt x="3" y="192"/>
                    <a:pt x="3" y="192"/>
                    <a:pt x="3" y="192"/>
                  </a:cubicBezTo>
                  <a:cubicBezTo>
                    <a:pt x="11" y="199"/>
                    <a:pt x="11" y="199"/>
                    <a:pt x="11" y="199"/>
                  </a:cubicBezTo>
                  <a:cubicBezTo>
                    <a:pt x="11" y="199"/>
                    <a:pt x="11" y="199"/>
                    <a:pt x="11" y="199"/>
                  </a:cubicBezTo>
                  <a:cubicBezTo>
                    <a:pt x="3" y="192"/>
                    <a:pt x="3" y="192"/>
                    <a:pt x="3" y="192"/>
                  </a:cubicBezTo>
                  <a:cubicBezTo>
                    <a:pt x="3" y="192"/>
                    <a:pt x="6" y="185"/>
                    <a:pt x="12" y="173"/>
                  </a:cubicBezTo>
                  <a:cubicBezTo>
                    <a:pt x="12" y="173"/>
                    <a:pt x="12" y="173"/>
                    <a:pt x="11" y="173"/>
                  </a:cubicBezTo>
                  <a:moveTo>
                    <a:pt x="186" y="0"/>
                  </a:moveTo>
                  <a:cubicBezTo>
                    <a:pt x="179" y="0"/>
                    <a:pt x="172" y="1"/>
                    <a:pt x="164" y="2"/>
                  </a:cubicBezTo>
                  <a:cubicBezTo>
                    <a:pt x="164" y="2"/>
                    <a:pt x="164" y="2"/>
                    <a:pt x="164" y="2"/>
                  </a:cubicBezTo>
                  <a:cubicBezTo>
                    <a:pt x="165" y="3"/>
                    <a:pt x="165" y="3"/>
                    <a:pt x="165" y="3"/>
                  </a:cubicBezTo>
                  <a:cubicBezTo>
                    <a:pt x="165" y="3"/>
                    <a:pt x="165" y="3"/>
                    <a:pt x="165" y="3"/>
                  </a:cubicBezTo>
                  <a:cubicBezTo>
                    <a:pt x="162" y="3"/>
                    <a:pt x="158" y="4"/>
                    <a:pt x="155" y="5"/>
                  </a:cubicBezTo>
                  <a:cubicBezTo>
                    <a:pt x="155" y="5"/>
                    <a:pt x="155" y="5"/>
                    <a:pt x="154" y="5"/>
                  </a:cubicBezTo>
                  <a:cubicBezTo>
                    <a:pt x="154" y="5"/>
                    <a:pt x="154" y="5"/>
                    <a:pt x="154" y="5"/>
                  </a:cubicBezTo>
                  <a:cubicBezTo>
                    <a:pt x="153" y="5"/>
                    <a:pt x="151" y="6"/>
                    <a:pt x="150" y="6"/>
                  </a:cubicBezTo>
                  <a:cubicBezTo>
                    <a:pt x="149" y="6"/>
                    <a:pt x="149" y="6"/>
                    <a:pt x="149" y="6"/>
                  </a:cubicBezTo>
                  <a:cubicBezTo>
                    <a:pt x="147" y="7"/>
                    <a:pt x="145" y="7"/>
                    <a:pt x="144" y="8"/>
                  </a:cubicBezTo>
                  <a:cubicBezTo>
                    <a:pt x="144" y="8"/>
                    <a:pt x="144" y="8"/>
                    <a:pt x="144" y="8"/>
                  </a:cubicBezTo>
                  <a:cubicBezTo>
                    <a:pt x="144" y="8"/>
                    <a:pt x="144" y="8"/>
                    <a:pt x="143" y="8"/>
                  </a:cubicBezTo>
                  <a:cubicBezTo>
                    <a:pt x="142" y="8"/>
                    <a:pt x="141" y="8"/>
                    <a:pt x="139" y="9"/>
                  </a:cubicBezTo>
                  <a:cubicBezTo>
                    <a:pt x="139" y="9"/>
                    <a:pt x="139" y="9"/>
                    <a:pt x="138" y="9"/>
                  </a:cubicBezTo>
                  <a:cubicBezTo>
                    <a:pt x="137" y="10"/>
                    <a:pt x="135" y="10"/>
                    <a:pt x="134" y="11"/>
                  </a:cubicBezTo>
                  <a:cubicBezTo>
                    <a:pt x="134" y="11"/>
                    <a:pt x="134" y="11"/>
                    <a:pt x="134" y="11"/>
                  </a:cubicBezTo>
                  <a:cubicBezTo>
                    <a:pt x="132" y="11"/>
                    <a:pt x="131" y="12"/>
                    <a:pt x="130" y="13"/>
                  </a:cubicBezTo>
                  <a:cubicBezTo>
                    <a:pt x="129" y="13"/>
                    <a:pt x="129" y="13"/>
                    <a:pt x="129" y="13"/>
                  </a:cubicBezTo>
                  <a:cubicBezTo>
                    <a:pt x="128" y="14"/>
                    <a:pt x="126" y="14"/>
                    <a:pt x="125" y="15"/>
                  </a:cubicBezTo>
                  <a:cubicBezTo>
                    <a:pt x="125" y="15"/>
                    <a:pt x="125" y="15"/>
                    <a:pt x="125" y="15"/>
                  </a:cubicBezTo>
                  <a:cubicBezTo>
                    <a:pt x="123" y="16"/>
                    <a:pt x="121" y="17"/>
                    <a:pt x="119" y="18"/>
                  </a:cubicBezTo>
                  <a:cubicBezTo>
                    <a:pt x="119" y="18"/>
                    <a:pt x="119" y="18"/>
                    <a:pt x="119" y="18"/>
                  </a:cubicBezTo>
                  <a:cubicBezTo>
                    <a:pt x="119" y="19"/>
                    <a:pt x="118" y="19"/>
                    <a:pt x="117" y="19"/>
                  </a:cubicBezTo>
                  <a:cubicBezTo>
                    <a:pt x="116" y="20"/>
                    <a:pt x="115" y="21"/>
                    <a:pt x="114" y="22"/>
                  </a:cubicBezTo>
                  <a:cubicBezTo>
                    <a:pt x="114" y="22"/>
                    <a:pt x="114" y="22"/>
                    <a:pt x="114" y="22"/>
                  </a:cubicBezTo>
                  <a:cubicBezTo>
                    <a:pt x="114" y="22"/>
                    <a:pt x="114" y="22"/>
                    <a:pt x="114" y="22"/>
                  </a:cubicBezTo>
                  <a:cubicBezTo>
                    <a:pt x="112" y="23"/>
                    <a:pt x="110" y="25"/>
                    <a:pt x="108" y="26"/>
                  </a:cubicBezTo>
                  <a:cubicBezTo>
                    <a:pt x="108" y="27"/>
                    <a:pt x="108" y="27"/>
                    <a:pt x="108" y="27"/>
                  </a:cubicBezTo>
                  <a:cubicBezTo>
                    <a:pt x="106" y="28"/>
                    <a:pt x="105" y="30"/>
                    <a:pt x="103" y="31"/>
                  </a:cubicBezTo>
                  <a:cubicBezTo>
                    <a:pt x="102" y="32"/>
                    <a:pt x="102" y="32"/>
                    <a:pt x="102" y="32"/>
                  </a:cubicBezTo>
                  <a:cubicBezTo>
                    <a:pt x="101" y="33"/>
                    <a:pt x="99" y="35"/>
                    <a:pt x="97" y="37"/>
                  </a:cubicBezTo>
                  <a:cubicBezTo>
                    <a:pt x="97" y="37"/>
                    <a:pt x="97" y="37"/>
                    <a:pt x="97" y="37"/>
                  </a:cubicBezTo>
                  <a:cubicBezTo>
                    <a:pt x="97" y="37"/>
                    <a:pt x="97" y="37"/>
                    <a:pt x="97" y="37"/>
                  </a:cubicBezTo>
                  <a:cubicBezTo>
                    <a:pt x="95" y="39"/>
                    <a:pt x="93" y="41"/>
                    <a:pt x="92" y="43"/>
                  </a:cubicBezTo>
                  <a:cubicBezTo>
                    <a:pt x="91" y="43"/>
                    <a:pt x="91" y="43"/>
                    <a:pt x="91" y="43"/>
                  </a:cubicBezTo>
                  <a:cubicBezTo>
                    <a:pt x="90" y="45"/>
                    <a:pt x="88" y="47"/>
                    <a:pt x="86" y="49"/>
                  </a:cubicBezTo>
                  <a:cubicBezTo>
                    <a:pt x="86" y="50"/>
                    <a:pt x="86" y="50"/>
                    <a:pt x="86" y="50"/>
                  </a:cubicBezTo>
                  <a:cubicBezTo>
                    <a:pt x="84" y="52"/>
                    <a:pt x="82" y="54"/>
                    <a:pt x="81" y="56"/>
                  </a:cubicBezTo>
                  <a:cubicBezTo>
                    <a:pt x="80" y="57"/>
                    <a:pt x="80" y="57"/>
                    <a:pt x="80" y="57"/>
                  </a:cubicBezTo>
                  <a:cubicBezTo>
                    <a:pt x="79" y="59"/>
                    <a:pt x="77" y="60"/>
                    <a:pt x="76" y="62"/>
                  </a:cubicBezTo>
                  <a:cubicBezTo>
                    <a:pt x="76" y="63"/>
                    <a:pt x="75" y="63"/>
                    <a:pt x="75" y="63"/>
                  </a:cubicBezTo>
                  <a:cubicBezTo>
                    <a:pt x="75" y="64"/>
                    <a:pt x="75" y="64"/>
                    <a:pt x="75" y="64"/>
                  </a:cubicBezTo>
                  <a:cubicBezTo>
                    <a:pt x="73" y="66"/>
                    <a:pt x="72" y="68"/>
                    <a:pt x="70" y="70"/>
                  </a:cubicBezTo>
                  <a:cubicBezTo>
                    <a:pt x="69" y="71"/>
                    <a:pt x="69" y="71"/>
                    <a:pt x="69" y="71"/>
                  </a:cubicBezTo>
                  <a:cubicBezTo>
                    <a:pt x="69" y="72"/>
                    <a:pt x="69" y="72"/>
                    <a:pt x="69" y="72"/>
                  </a:cubicBezTo>
                  <a:cubicBezTo>
                    <a:pt x="68" y="73"/>
                    <a:pt x="68" y="74"/>
                    <a:pt x="67" y="75"/>
                  </a:cubicBezTo>
                  <a:cubicBezTo>
                    <a:pt x="66" y="76"/>
                    <a:pt x="65" y="77"/>
                    <a:pt x="65" y="78"/>
                  </a:cubicBezTo>
                  <a:cubicBezTo>
                    <a:pt x="64" y="79"/>
                    <a:pt x="64" y="79"/>
                    <a:pt x="64" y="79"/>
                  </a:cubicBezTo>
                  <a:cubicBezTo>
                    <a:pt x="59" y="86"/>
                    <a:pt x="54" y="94"/>
                    <a:pt x="49" y="102"/>
                  </a:cubicBezTo>
                  <a:cubicBezTo>
                    <a:pt x="49" y="102"/>
                    <a:pt x="49" y="102"/>
                    <a:pt x="49" y="102"/>
                  </a:cubicBezTo>
                  <a:cubicBezTo>
                    <a:pt x="48" y="104"/>
                    <a:pt x="47" y="105"/>
                    <a:pt x="47" y="106"/>
                  </a:cubicBezTo>
                  <a:cubicBezTo>
                    <a:pt x="44" y="110"/>
                    <a:pt x="42" y="114"/>
                    <a:pt x="39" y="118"/>
                  </a:cubicBezTo>
                  <a:cubicBezTo>
                    <a:pt x="39" y="118"/>
                    <a:pt x="39" y="118"/>
                    <a:pt x="39" y="118"/>
                  </a:cubicBezTo>
                  <a:cubicBezTo>
                    <a:pt x="39" y="118"/>
                    <a:pt x="39" y="118"/>
                    <a:pt x="39" y="118"/>
                  </a:cubicBezTo>
                  <a:cubicBezTo>
                    <a:pt x="39" y="119"/>
                    <a:pt x="39" y="119"/>
                    <a:pt x="39" y="119"/>
                  </a:cubicBezTo>
                  <a:cubicBezTo>
                    <a:pt x="38" y="121"/>
                    <a:pt x="37" y="122"/>
                    <a:pt x="37" y="123"/>
                  </a:cubicBezTo>
                  <a:cubicBezTo>
                    <a:pt x="37" y="123"/>
                    <a:pt x="37" y="123"/>
                    <a:pt x="37" y="123"/>
                  </a:cubicBezTo>
                  <a:cubicBezTo>
                    <a:pt x="37" y="123"/>
                    <a:pt x="37" y="123"/>
                    <a:pt x="37" y="123"/>
                  </a:cubicBezTo>
                  <a:cubicBezTo>
                    <a:pt x="36" y="123"/>
                    <a:pt x="36" y="123"/>
                    <a:pt x="36" y="123"/>
                  </a:cubicBezTo>
                  <a:cubicBezTo>
                    <a:pt x="36" y="124"/>
                    <a:pt x="36" y="124"/>
                    <a:pt x="36" y="124"/>
                  </a:cubicBezTo>
                  <a:cubicBezTo>
                    <a:pt x="35" y="126"/>
                    <a:pt x="34" y="127"/>
                    <a:pt x="33" y="128"/>
                  </a:cubicBezTo>
                  <a:cubicBezTo>
                    <a:pt x="33" y="128"/>
                    <a:pt x="33" y="128"/>
                    <a:pt x="33" y="128"/>
                  </a:cubicBezTo>
                  <a:cubicBezTo>
                    <a:pt x="33" y="129"/>
                    <a:pt x="33" y="129"/>
                    <a:pt x="33" y="129"/>
                  </a:cubicBezTo>
                  <a:cubicBezTo>
                    <a:pt x="34" y="130"/>
                    <a:pt x="34" y="130"/>
                    <a:pt x="35" y="131"/>
                  </a:cubicBezTo>
                  <a:cubicBezTo>
                    <a:pt x="60" y="86"/>
                    <a:pt x="96" y="31"/>
                    <a:pt x="127" y="15"/>
                  </a:cubicBezTo>
                  <a:cubicBezTo>
                    <a:pt x="139" y="9"/>
                    <a:pt x="154" y="5"/>
                    <a:pt x="167" y="3"/>
                  </a:cubicBezTo>
                  <a:cubicBezTo>
                    <a:pt x="167" y="2"/>
                    <a:pt x="167" y="2"/>
                    <a:pt x="167" y="2"/>
                  </a:cubicBezTo>
                  <a:cubicBezTo>
                    <a:pt x="173" y="1"/>
                    <a:pt x="180" y="0"/>
                    <a:pt x="186"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26" name="PA-任意多边形 25"/>
            <p:cNvSpPr>
              <a:spLocks noEditPoints="1"/>
            </p:cNvSpPr>
            <p:nvPr>
              <p:custDataLst>
                <p:tags r:id="rId20"/>
              </p:custDataLst>
            </p:nvPr>
          </p:nvSpPr>
          <p:spPr bwMode="auto">
            <a:xfrm>
              <a:off x="5348288" y="5208588"/>
              <a:ext cx="211138" cy="317500"/>
            </a:xfrm>
            <a:custGeom>
              <a:avLst/>
              <a:gdLst>
                <a:gd name="T0" fmla="*/ 2 w 10"/>
                <a:gd name="T1" fmla="*/ 9 h 15"/>
                <a:gd name="T2" fmla="*/ 0 w 10"/>
                <a:gd name="T3" fmla="*/ 12 h 15"/>
                <a:gd name="T4" fmla="*/ 0 w 10"/>
                <a:gd name="T5" fmla="*/ 15 h 15"/>
                <a:gd name="T6" fmla="*/ 2 w 10"/>
                <a:gd name="T7" fmla="*/ 12 h 15"/>
                <a:gd name="T8" fmla="*/ 2 w 10"/>
                <a:gd name="T9" fmla="*/ 9 h 15"/>
                <a:gd name="T10" fmla="*/ 9 w 10"/>
                <a:gd name="T11" fmla="*/ 0 h 15"/>
                <a:gd name="T12" fmla="*/ 9 w 10"/>
                <a:gd name="T13" fmla="*/ 0 h 15"/>
                <a:gd name="T14" fmla="*/ 10 w 10"/>
                <a:gd name="T15" fmla="*/ 1 h 15"/>
                <a:gd name="T16" fmla="*/ 10 w 10"/>
                <a:gd name="T17" fmla="*/ 1 h 15"/>
                <a:gd name="T18" fmla="*/ 9 w 10"/>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5">
                  <a:moveTo>
                    <a:pt x="2" y="9"/>
                  </a:moveTo>
                  <a:cubicBezTo>
                    <a:pt x="1" y="10"/>
                    <a:pt x="0" y="11"/>
                    <a:pt x="0" y="12"/>
                  </a:cubicBezTo>
                  <a:cubicBezTo>
                    <a:pt x="0" y="15"/>
                    <a:pt x="0" y="15"/>
                    <a:pt x="0" y="15"/>
                  </a:cubicBezTo>
                  <a:cubicBezTo>
                    <a:pt x="1" y="14"/>
                    <a:pt x="1" y="13"/>
                    <a:pt x="2" y="12"/>
                  </a:cubicBezTo>
                  <a:cubicBezTo>
                    <a:pt x="2" y="9"/>
                    <a:pt x="2" y="9"/>
                    <a:pt x="2" y="9"/>
                  </a:cubicBezTo>
                  <a:moveTo>
                    <a:pt x="9" y="0"/>
                  </a:moveTo>
                  <a:cubicBezTo>
                    <a:pt x="9" y="0"/>
                    <a:pt x="9" y="0"/>
                    <a:pt x="9" y="0"/>
                  </a:cubicBezTo>
                  <a:cubicBezTo>
                    <a:pt x="10" y="1"/>
                    <a:pt x="10" y="1"/>
                    <a:pt x="10" y="1"/>
                  </a:cubicBezTo>
                  <a:cubicBezTo>
                    <a:pt x="10" y="1"/>
                    <a:pt x="10" y="1"/>
                    <a:pt x="10" y="1"/>
                  </a:cubicBezTo>
                  <a:cubicBezTo>
                    <a:pt x="9" y="0"/>
                    <a:pt x="9" y="0"/>
                    <a:pt x="9"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27" name="PA-任意多边形 26"/>
            <p:cNvSpPr/>
            <p:nvPr>
              <p:custDataLst>
                <p:tags r:id="rId21"/>
              </p:custDataLst>
            </p:nvPr>
          </p:nvSpPr>
          <p:spPr bwMode="auto">
            <a:xfrm>
              <a:off x="5370513" y="5060950"/>
              <a:ext cx="485775" cy="717550"/>
            </a:xfrm>
            <a:custGeom>
              <a:avLst/>
              <a:gdLst>
                <a:gd name="T0" fmla="*/ 0 w 306"/>
                <a:gd name="T1" fmla="*/ 0 h 452"/>
                <a:gd name="T2" fmla="*/ 13 w 306"/>
                <a:gd name="T3" fmla="*/ 213 h 452"/>
                <a:gd name="T4" fmla="*/ 13 w 306"/>
                <a:gd name="T5" fmla="*/ 253 h 452"/>
                <a:gd name="T6" fmla="*/ 26 w 306"/>
                <a:gd name="T7" fmla="*/ 333 h 452"/>
                <a:gd name="T8" fmla="*/ 159 w 306"/>
                <a:gd name="T9" fmla="*/ 452 h 452"/>
                <a:gd name="T10" fmla="*/ 306 w 306"/>
                <a:gd name="T11" fmla="*/ 266 h 452"/>
                <a:gd name="T12" fmla="*/ 306 w 306"/>
                <a:gd name="T13" fmla="*/ 253 h 452"/>
                <a:gd name="T14" fmla="*/ 119 w 306"/>
                <a:gd name="T15" fmla="*/ 107 h 452"/>
                <a:gd name="T16" fmla="*/ 106 w 306"/>
                <a:gd name="T17" fmla="*/ 93 h 452"/>
                <a:gd name="T18" fmla="*/ 0 w 306"/>
                <a:gd name="T19"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452">
                  <a:moveTo>
                    <a:pt x="0" y="0"/>
                  </a:moveTo>
                  <a:lnTo>
                    <a:pt x="13" y="213"/>
                  </a:lnTo>
                  <a:lnTo>
                    <a:pt x="13" y="253"/>
                  </a:lnTo>
                  <a:lnTo>
                    <a:pt x="26" y="333"/>
                  </a:lnTo>
                  <a:lnTo>
                    <a:pt x="159" y="452"/>
                  </a:lnTo>
                  <a:lnTo>
                    <a:pt x="306" y="266"/>
                  </a:lnTo>
                  <a:lnTo>
                    <a:pt x="306" y="253"/>
                  </a:lnTo>
                  <a:lnTo>
                    <a:pt x="119" y="107"/>
                  </a:lnTo>
                  <a:lnTo>
                    <a:pt x="106" y="93"/>
                  </a:lnTo>
                  <a:lnTo>
                    <a:pt x="0" y="0"/>
                  </a:lnTo>
                  <a:close/>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28" name="PA-任意多边形 27"/>
            <p:cNvSpPr/>
            <p:nvPr>
              <p:custDataLst>
                <p:tags r:id="rId22"/>
              </p:custDataLst>
            </p:nvPr>
          </p:nvSpPr>
          <p:spPr bwMode="auto">
            <a:xfrm>
              <a:off x="5370513" y="5060950"/>
              <a:ext cx="485775" cy="717550"/>
            </a:xfrm>
            <a:custGeom>
              <a:avLst/>
              <a:gdLst>
                <a:gd name="T0" fmla="*/ 0 w 306"/>
                <a:gd name="T1" fmla="*/ 0 h 452"/>
                <a:gd name="T2" fmla="*/ 13 w 306"/>
                <a:gd name="T3" fmla="*/ 213 h 452"/>
                <a:gd name="T4" fmla="*/ 13 w 306"/>
                <a:gd name="T5" fmla="*/ 253 h 452"/>
                <a:gd name="T6" fmla="*/ 26 w 306"/>
                <a:gd name="T7" fmla="*/ 333 h 452"/>
                <a:gd name="T8" fmla="*/ 159 w 306"/>
                <a:gd name="T9" fmla="*/ 452 h 452"/>
                <a:gd name="T10" fmla="*/ 306 w 306"/>
                <a:gd name="T11" fmla="*/ 266 h 452"/>
                <a:gd name="T12" fmla="*/ 306 w 306"/>
                <a:gd name="T13" fmla="*/ 253 h 452"/>
                <a:gd name="T14" fmla="*/ 119 w 306"/>
                <a:gd name="T15" fmla="*/ 107 h 452"/>
                <a:gd name="T16" fmla="*/ 106 w 306"/>
                <a:gd name="T17" fmla="*/ 93 h 452"/>
                <a:gd name="T18" fmla="*/ 0 w 306"/>
                <a:gd name="T19"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452">
                  <a:moveTo>
                    <a:pt x="0" y="0"/>
                  </a:moveTo>
                  <a:lnTo>
                    <a:pt x="13" y="213"/>
                  </a:lnTo>
                  <a:lnTo>
                    <a:pt x="13" y="253"/>
                  </a:lnTo>
                  <a:lnTo>
                    <a:pt x="26" y="333"/>
                  </a:lnTo>
                  <a:lnTo>
                    <a:pt x="159" y="452"/>
                  </a:lnTo>
                  <a:lnTo>
                    <a:pt x="306" y="266"/>
                  </a:lnTo>
                  <a:lnTo>
                    <a:pt x="306" y="253"/>
                  </a:lnTo>
                  <a:lnTo>
                    <a:pt x="119" y="107"/>
                  </a:lnTo>
                  <a:lnTo>
                    <a:pt x="106" y="9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29" name="PA-任意多边形 28"/>
            <p:cNvSpPr>
              <a:spLocks noEditPoints="1"/>
            </p:cNvSpPr>
            <p:nvPr>
              <p:custDataLst>
                <p:tags r:id="rId23"/>
              </p:custDataLst>
            </p:nvPr>
          </p:nvSpPr>
          <p:spPr bwMode="auto">
            <a:xfrm>
              <a:off x="5370513" y="1074738"/>
              <a:ext cx="3910013" cy="4408489"/>
            </a:xfrm>
            <a:custGeom>
              <a:avLst/>
              <a:gdLst>
                <a:gd name="T0" fmla="*/ 9 w 185"/>
                <a:gd name="T1" fmla="*/ 170 h 209"/>
                <a:gd name="T2" fmla="*/ 0 w 185"/>
                <a:gd name="T3" fmla="*/ 189 h 209"/>
                <a:gd name="T4" fmla="*/ 8 w 185"/>
                <a:gd name="T5" fmla="*/ 196 h 209"/>
                <a:gd name="T6" fmla="*/ 9 w 185"/>
                <a:gd name="T7" fmla="*/ 197 h 209"/>
                <a:gd name="T8" fmla="*/ 23 w 185"/>
                <a:gd name="T9" fmla="*/ 208 h 209"/>
                <a:gd name="T10" fmla="*/ 23 w 185"/>
                <a:gd name="T11" fmla="*/ 209 h 209"/>
                <a:gd name="T12" fmla="*/ 27 w 185"/>
                <a:gd name="T13" fmla="*/ 205 h 209"/>
                <a:gd name="T14" fmla="*/ 2 w 185"/>
                <a:gd name="T15" fmla="*/ 184 h 209"/>
                <a:gd name="T16" fmla="*/ 9 w 185"/>
                <a:gd name="T17" fmla="*/ 170 h 209"/>
                <a:gd name="T18" fmla="*/ 9 w 185"/>
                <a:gd name="T19" fmla="*/ 170 h 209"/>
                <a:gd name="T20" fmla="*/ 164 w 185"/>
                <a:gd name="T21" fmla="*/ 0 h 209"/>
                <a:gd name="T22" fmla="*/ 124 w 185"/>
                <a:gd name="T23" fmla="*/ 12 h 209"/>
                <a:gd name="T24" fmla="*/ 32 w 185"/>
                <a:gd name="T25" fmla="*/ 128 h 209"/>
                <a:gd name="T26" fmla="*/ 32 w 185"/>
                <a:gd name="T27" fmla="*/ 128 h 209"/>
                <a:gd name="T28" fmla="*/ 39 w 185"/>
                <a:gd name="T29" fmla="*/ 115 h 209"/>
                <a:gd name="T30" fmla="*/ 76 w 185"/>
                <a:gd name="T31" fmla="*/ 146 h 209"/>
                <a:gd name="T32" fmla="*/ 114 w 185"/>
                <a:gd name="T33" fmla="*/ 102 h 209"/>
                <a:gd name="T34" fmla="*/ 112 w 185"/>
                <a:gd name="T35" fmla="*/ 58 h 209"/>
                <a:gd name="T36" fmla="*/ 137 w 185"/>
                <a:gd name="T37" fmla="*/ 46 h 209"/>
                <a:gd name="T38" fmla="*/ 156 w 185"/>
                <a:gd name="T39" fmla="*/ 53 h 209"/>
                <a:gd name="T40" fmla="*/ 185 w 185"/>
                <a:gd name="T41" fmla="*/ 18 h 209"/>
                <a:gd name="T42" fmla="*/ 164 w 185"/>
                <a:gd name="T4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209">
                  <a:moveTo>
                    <a:pt x="9" y="170"/>
                  </a:moveTo>
                  <a:cubicBezTo>
                    <a:pt x="3" y="182"/>
                    <a:pt x="0" y="189"/>
                    <a:pt x="0" y="189"/>
                  </a:cubicBezTo>
                  <a:cubicBezTo>
                    <a:pt x="8" y="196"/>
                    <a:pt x="8" y="196"/>
                    <a:pt x="8" y="196"/>
                  </a:cubicBezTo>
                  <a:cubicBezTo>
                    <a:pt x="9" y="197"/>
                    <a:pt x="9" y="197"/>
                    <a:pt x="9" y="197"/>
                  </a:cubicBezTo>
                  <a:cubicBezTo>
                    <a:pt x="23" y="208"/>
                    <a:pt x="23" y="208"/>
                    <a:pt x="23" y="208"/>
                  </a:cubicBezTo>
                  <a:cubicBezTo>
                    <a:pt x="23" y="209"/>
                    <a:pt x="23" y="209"/>
                    <a:pt x="23" y="209"/>
                  </a:cubicBezTo>
                  <a:cubicBezTo>
                    <a:pt x="27" y="205"/>
                    <a:pt x="27" y="205"/>
                    <a:pt x="27" y="205"/>
                  </a:cubicBezTo>
                  <a:cubicBezTo>
                    <a:pt x="2" y="184"/>
                    <a:pt x="2" y="184"/>
                    <a:pt x="2" y="184"/>
                  </a:cubicBezTo>
                  <a:cubicBezTo>
                    <a:pt x="4" y="181"/>
                    <a:pt x="6" y="176"/>
                    <a:pt x="9" y="170"/>
                  </a:cubicBezTo>
                  <a:cubicBezTo>
                    <a:pt x="9" y="170"/>
                    <a:pt x="9" y="170"/>
                    <a:pt x="9" y="170"/>
                  </a:cubicBezTo>
                  <a:moveTo>
                    <a:pt x="164" y="0"/>
                  </a:moveTo>
                  <a:cubicBezTo>
                    <a:pt x="151" y="2"/>
                    <a:pt x="136" y="6"/>
                    <a:pt x="124" y="12"/>
                  </a:cubicBezTo>
                  <a:cubicBezTo>
                    <a:pt x="93" y="28"/>
                    <a:pt x="57" y="83"/>
                    <a:pt x="32" y="128"/>
                  </a:cubicBezTo>
                  <a:cubicBezTo>
                    <a:pt x="32" y="128"/>
                    <a:pt x="32" y="128"/>
                    <a:pt x="32" y="128"/>
                  </a:cubicBezTo>
                  <a:cubicBezTo>
                    <a:pt x="34" y="123"/>
                    <a:pt x="37" y="119"/>
                    <a:pt x="39" y="115"/>
                  </a:cubicBezTo>
                  <a:cubicBezTo>
                    <a:pt x="76" y="146"/>
                    <a:pt x="76" y="146"/>
                    <a:pt x="76" y="146"/>
                  </a:cubicBezTo>
                  <a:cubicBezTo>
                    <a:pt x="114" y="102"/>
                    <a:pt x="114" y="102"/>
                    <a:pt x="114" y="102"/>
                  </a:cubicBezTo>
                  <a:cubicBezTo>
                    <a:pt x="102" y="90"/>
                    <a:pt x="101" y="71"/>
                    <a:pt x="112" y="58"/>
                  </a:cubicBezTo>
                  <a:cubicBezTo>
                    <a:pt x="118" y="50"/>
                    <a:pt x="127" y="46"/>
                    <a:pt x="137" y="46"/>
                  </a:cubicBezTo>
                  <a:cubicBezTo>
                    <a:pt x="143" y="46"/>
                    <a:pt x="150" y="48"/>
                    <a:pt x="156" y="53"/>
                  </a:cubicBezTo>
                  <a:cubicBezTo>
                    <a:pt x="185" y="18"/>
                    <a:pt x="185" y="18"/>
                    <a:pt x="185" y="18"/>
                  </a:cubicBezTo>
                  <a:cubicBezTo>
                    <a:pt x="164" y="0"/>
                    <a:pt x="164" y="0"/>
                    <a:pt x="164"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dirty="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32" name="PA-任意多边形 31"/>
            <p:cNvSpPr/>
            <p:nvPr>
              <p:custDataLst>
                <p:tags r:id="rId24"/>
              </p:custDataLst>
            </p:nvPr>
          </p:nvSpPr>
          <p:spPr bwMode="auto">
            <a:xfrm>
              <a:off x="8836025" y="990600"/>
              <a:ext cx="846138" cy="463550"/>
            </a:xfrm>
            <a:custGeom>
              <a:avLst/>
              <a:gdLst>
                <a:gd name="T0" fmla="*/ 38 w 40"/>
                <a:gd name="T1" fmla="*/ 0 h 22"/>
                <a:gd name="T2" fmla="*/ 19 w 40"/>
                <a:gd name="T3" fmla="*/ 1 h 22"/>
                <a:gd name="T4" fmla="*/ 0 w 40"/>
                <a:gd name="T5" fmla="*/ 3 h 22"/>
                <a:gd name="T6" fmla="*/ 0 w 40"/>
                <a:gd name="T7" fmla="*/ 4 h 22"/>
                <a:gd name="T8" fmla="*/ 21 w 40"/>
                <a:gd name="T9" fmla="*/ 22 h 22"/>
                <a:gd name="T10" fmla="*/ 40 w 40"/>
                <a:gd name="T11" fmla="*/ 0 h 22"/>
                <a:gd name="T12" fmla="*/ 40 w 40"/>
                <a:gd name="T13" fmla="*/ 0 h 22"/>
                <a:gd name="T14" fmla="*/ 38 w 40"/>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2">
                  <a:moveTo>
                    <a:pt x="38" y="0"/>
                  </a:moveTo>
                  <a:cubicBezTo>
                    <a:pt x="35" y="0"/>
                    <a:pt x="28" y="0"/>
                    <a:pt x="19" y="1"/>
                  </a:cubicBezTo>
                  <a:cubicBezTo>
                    <a:pt x="13" y="1"/>
                    <a:pt x="6" y="2"/>
                    <a:pt x="0" y="3"/>
                  </a:cubicBezTo>
                  <a:cubicBezTo>
                    <a:pt x="0" y="4"/>
                    <a:pt x="0" y="4"/>
                    <a:pt x="0" y="4"/>
                  </a:cubicBezTo>
                  <a:cubicBezTo>
                    <a:pt x="21" y="22"/>
                    <a:pt x="21" y="22"/>
                    <a:pt x="21" y="22"/>
                  </a:cubicBezTo>
                  <a:cubicBezTo>
                    <a:pt x="40" y="0"/>
                    <a:pt x="40" y="0"/>
                    <a:pt x="40" y="0"/>
                  </a:cubicBezTo>
                  <a:cubicBezTo>
                    <a:pt x="40" y="0"/>
                    <a:pt x="40" y="0"/>
                    <a:pt x="40" y="0"/>
                  </a:cubicBezTo>
                  <a:cubicBezTo>
                    <a:pt x="40" y="0"/>
                    <a:pt x="39" y="0"/>
                    <a:pt x="38"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33" name="PA-任意多边形 32"/>
            <p:cNvSpPr/>
            <p:nvPr>
              <p:custDataLst>
                <p:tags r:id="rId25"/>
              </p:custDataLst>
            </p:nvPr>
          </p:nvSpPr>
          <p:spPr bwMode="auto">
            <a:xfrm>
              <a:off x="5411788" y="3500438"/>
              <a:ext cx="1565275" cy="1898650"/>
            </a:xfrm>
            <a:custGeom>
              <a:avLst/>
              <a:gdLst>
                <a:gd name="T0" fmla="*/ 37 w 74"/>
                <a:gd name="T1" fmla="*/ 0 h 90"/>
                <a:gd name="T2" fmla="*/ 30 w 74"/>
                <a:gd name="T3" fmla="*/ 13 h 90"/>
                <a:gd name="T4" fmla="*/ 38 w 74"/>
                <a:gd name="T5" fmla="*/ 32 h 90"/>
                <a:gd name="T6" fmla="*/ 6 w 74"/>
                <a:gd name="T7" fmla="*/ 70 h 90"/>
                <a:gd name="T8" fmla="*/ 7 w 74"/>
                <a:gd name="T9" fmla="*/ 55 h 90"/>
                <a:gd name="T10" fmla="*/ 0 w 74"/>
                <a:gd name="T11" fmla="*/ 69 h 90"/>
                <a:gd name="T12" fmla="*/ 25 w 74"/>
                <a:gd name="T13" fmla="*/ 90 h 90"/>
                <a:gd name="T14" fmla="*/ 74 w 74"/>
                <a:gd name="T15" fmla="*/ 31 h 90"/>
                <a:gd name="T16" fmla="*/ 37 w 74"/>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0">
                  <a:moveTo>
                    <a:pt x="37" y="0"/>
                  </a:moveTo>
                  <a:cubicBezTo>
                    <a:pt x="35" y="4"/>
                    <a:pt x="32" y="8"/>
                    <a:pt x="30" y="13"/>
                  </a:cubicBezTo>
                  <a:cubicBezTo>
                    <a:pt x="37" y="20"/>
                    <a:pt x="38" y="32"/>
                    <a:pt x="38" y="32"/>
                  </a:cubicBezTo>
                  <a:cubicBezTo>
                    <a:pt x="6" y="70"/>
                    <a:pt x="6" y="70"/>
                    <a:pt x="6" y="70"/>
                  </a:cubicBezTo>
                  <a:cubicBezTo>
                    <a:pt x="10" y="60"/>
                    <a:pt x="10" y="56"/>
                    <a:pt x="7" y="55"/>
                  </a:cubicBezTo>
                  <a:cubicBezTo>
                    <a:pt x="4" y="61"/>
                    <a:pt x="2" y="66"/>
                    <a:pt x="0" y="69"/>
                  </a:cubicBezTo>
                  <a:cubicBezTo>
                    <a:pt x="25" y="90"/>
                    <a:pt x="25" y="90"/>
                    <a:pt x="25" y="90"/>
                  </a:cubicBezTo>
                  <a:cubicBezTo>
                    <a:pt x="74" y="31"/>
                    <a:pt x="74" y="31"/>
                    <a:pt x="74" y="31"/>
                  </a:cubicBezTo>
                  <a:cubicBezTo>
                    <a:pt x="37" y="0"/>
                    <a:pt x="37" y="0"/>
                    <a:pt x="37"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34" name="PA-任意多边形 33"/>
            <p:cNvSpPr>
              <a:spLocks noEditPoints="1"/>
            </p:cNvSpPr>
            <p:nvPr>
              <p:custDataLst>
                <p:tags r:id="rId26"/>
              </p:custDataLst>
            </p:nvPr>
          </p:nvSpPr>
          <p:spPr bwMode="auto">
            <a:xfrm>
              <a:off x="3954463" y="3668713"/>
              <a:ext cx="1731963" cy="1982788"/>
            </a:xfrm>
            <a:custGeom>
              <a:avLst/>
              <a:gdLst>
                <a:gd name="T0" fmla="*/ 3 w 82"/>
                <a:gd name="T1" fmla="*/ 94 h 94"/>
                <a:gd name="T2" fmla="*/ 0 w 82"/>
                <a:gd name="T3" fmla="*/ 94 h 94"/>
                <a:gd name="T4" fmla="*/ 0 w 82"/>
                <a:gd name="T5" fmla="*/ 94 h 94"/>
                <a:gd name="T6" fmla="*/ 3 w 82"/>
                <a:gd name="T7" fmla="*/ 94 h 94"/>
                <a:gd name="T8" fmla="*/ 3 w 82"/>
                <a:gd name="T9" fmla="*/ 94 h 94"/>
                <a:gd name="T10" fmla="*/ 62 w 82"/>
                <a:gd name="T11" fmla="*/ 7 h 94"/>
                <a:gd name="T12" fmla="*/ 47 w 82"/>
                <a:gd name="T13" fmla="*/ 20 h 94"/>
                <a:gd name="T14" fmla="*/ 62 w 82"/>
                <a:gd name="T15" fmla="*/ 7 h 94"/>
                <a:gd name="T16" fmla="*/ 79 w 82"/>
                <a:gd name="T17" fmla="*/ 0 h 94"/>
                <a:gd name="T18" fmla="*/ 73 w 82"/>
                <a:gd name="T19" fmla="*/ 2 h 94"/>
                <a:gd name="T20" fmla="*/ 76 w 82"/>
                <a:gd name="T21" fmla="*/ 1 h 94"/>
                <a:gd name="T22" fmla="*/ 76 w 82"/>
                <a:gd name="T23" fmla="*/ 1 h 94"/>
                <a:gd name="T24" fmla="*/ 79 w 82"/>
                <a:gd name="T25" fmla="*/ 0 h 94"/>
                <a:gd name="T26" fmla="*/ 82 w 82"/>
                <a:gd name="T27" fmla="*/ 0 h 94"/>
                <a:gd name="T28" fmla="*/ 80 w 82"/>
                <a:gd name="T29" fmla="*/ 0 h 94"/>
                <a:gd name="T30" fmla="*/ 80 w 82"/>
                <a:gd name="T31" fmla="*/ 0 h 94"/>
                <a:gd name="T32" fmla="*/ 82 w 82"/>
                <a:gd name="T33" fmla="*/ 0 h 94"/>
                <a:gd name="T34" fmla="*/ 82 w 82"/>
                <a:gd name="T3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94">
                  <a:moveTo>
                    <a:pt x="3" y="94"/>
                  </a:moveTo>
                  <a:cubicBezTo>
                    <a:pt x="0" y="94"/>
                    <a:pt x="0" y="94"/>
                    <a:pt x="0" y="94"/>
                  </a:cubicBezTo>
                  <a:cubicBezTo>
                    <a:pt x="0" y="94"/>
                    <a:pt x="0" y="94"/>
                    <a:pt x="0" y="94"/>
                  </a:cubicBezTo>
                  <a:cubicBezTo>
                    <a:pt x="3" y="94"/>
                    <a:pt x="3" y="94"/>
                    <a:pt x="3" y="94"/>
                  </a:cubicBezTo>
                  <a:cubicBezTo>
                    <a:pt x="3" y="94"/>
                    <a:pt x="3" y="94"/>
                    <a:pt x="3" y="94"/>
                  </a:cubicBezTo>
                  <a:moveTo>
                    <a:pt x="62" y="7"/>
                  </a:moveTo>
                  <a:cubicBezTo>
                    <a:pt x="57" y="10"/>
                    <a:pt x="52" y="15"/>
                    <a:pt x="47" y="20"/>
                  </a:cubicBezTo>
                  <a:cubicBezTo>
                    <a:pt x="52" y="15"/>
                    <a:pt x="57" y="10"/>
                    <a:pt x="62" y="7"/>
                  </a:cubicBezTo>
                  <a:moveTo>
                    <a:pt x="79" y="0"/>
                  </a:moveTo>
                  <a:cubicBezTo>
                    <a:pt x="77" y="1"/>
                    <a:pt x="75" y="1"/>
                    <a:pt x="73" y="2"/>
                  </a:cubicBezTo>
                  <a:cubicBezTo>
                    <a:pt x="74" y="1"/>
                    <a:pt x="75" y="1"/>
                    <a:pt x="76" y="1"/>
                  </a:cubicBezTo>
                  <a:cubicBezTo>
                    <a:pt x="76" y="1"/>
                    <a:pt x="76" y="1"/>
                    <a:pt x="76" y="1"/>
                  </a:cubicBezTo>
                  <a:cubicBezTo>
                    <a:pt x="77" y="1"/>
                    <a:pt x="78" y="0"/>
                    <a:pt x="79" y="0"/>
                  </a:cubicBezTo>
                  <a:moveTo>
                    <a:pt x="82" y="0"/>
                  </a:moveTo>
                  <a:cubicBezTo>
                    <a:pt x="82" y="0"/>
                    <a:pt x="81" y="0"/>
                    <a:pt x="80" y="0"/>
                  </a:cubicBezTo>
                  <a:cubicBezTo>
                    <a:pt x="80" y="0"/>
                    <a:pt x="80" y="0"/>
                    <a:pt x="80" y="0"/>
                  </a:cubicBezTo>
                  <a:cubicBezTo>
                    <a:pt x="81" y="0"/>
                    <a:pt x="82" y="0"/>
                    <a:pt x="82" y="0"/>
                  </a:cubicBezTo>
                  <a:cubicBezTo>
                    <a:pt x="82" y="0"/>
                    <a:pt x="82" y="0"/>
                    <a:pt x="82"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35" name="PA-任意多边形 34"/>
            <p:cNvSpPr/>
            <p:nvPr>
              <p:custDataLst>
                <p:tags r:id="rId27"/>
              </p:custDataLst>
            </p:nvPr>
          </p:nvSpPr>
          <p:spPr bwMode="auto">
            <a:xfrm>
              <a:off x="3954463" y="3668713"/>
              <a:ext cx="1731963" cy="1982788"/>
            </a:xfrm>
            <a:custGeom>
              <a:avLst/>
              <a:gdLst>
                <a:gd name="T0" fmla="*/ 82 w 82"/>
                <a:gd name="T1" fmla="*/ 0 h 94"/>
                <a:gd name="T2" fmla="*/ 80 w 82"/>
                <a:gd name="T3" fmla="*/ 0 h 94"/>
                <a:gd name="T4" fmla="*/ 80 w 82"/>
                <a:gd name="T5" fmla="*/ 0 h 94"/>
                <a:gd name="T6" fmla="*/ 79 w 82"/>
                <a:gd name="T7" fmla="*/ 0 h 94"/>
                <a:gd name="T8" fmla="*/ 76 w 82"/>
                <a:gd name="T9" fmla="*/ 1 h 94"/>
                <a:gd name="T10" fmla="*/ 76 w 82"/>
                <a:gd name="T11" fmla="*/ 1 h 94"/>
                <a:gd name="T12" fmla="*/ 73 w 82"/>
                <a:gd name="T13" fmla="*/ 2 h 94"/>
                <a:gd name="T14" fmla="*/ 72 w 82"/>
                <a:gd name="T15" fmla="*/ 2 h 94"/>
                <a:gd name="T16" fmla="*/ 62 w 82"/>
                <a:gd name="T17" fmla="*/ 7 h 94"/>
                <a:gd name="T18" fmla="*/ 47 w 82"/>
                <a:gd name="T19" fmla="*/ 20 h 94"/>
                <a:gd name="T20" fmla="*/ 0 w 82"/>
                <a:gd name="T21" fmla="*/ 94 h 94"/>
                <a:gd name="T22" fmla="*/ 3 w 82"/>
                <a:gd name="T23" fmla="*/ 94 h 94"/>
                <a:gd name="T24" fmla="*/ 74 w 82"/>
                <a:gd name="T25" fmla="*/ 2 h 94"/>
                <a:gd name="T26" fmla="*/ 82 w 82"/>
                <a:gd name="T2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94">
                  <a:moveTo>
                    <a:pt x="82" y="0"/>
                  </a:moveTo>
                  <a:cubicBezTo>
                    <a:pt x="82" y="0"/>
                    <a:pt x="81" y="0"/>
                    <a:pt x="80" y="0"/>
                  </a:cubicBezTo>
                  <a:cubicBezTo>
                    <a:pt x="80" y="0"/>
                    <a:pt x="80" y="0"/>
                    <a:pt x="80" y="0"/>
                  </a:cubicBezTo>
                  <a:cubicBezTo>
                    <a:pt x="80" y="0"/>
                    <a:pt x="79" y="0"/>
                    <a:pt x="79" y="0"/>
                  </a:cubicBezTo>
                  <a:cubicBezTo>
                    <a:pt x="78" y="0"/>
                    <a:pt x="77" y="1"/>
                    <a:pt x="76" y="1"/>
                  </a:cubicBezTo>
                  <a:cubicBezTo>
                    <a:pt x="76" y="1"/>
                    <a:pt x="76" y="1"/>
                    <a:pt x="76" y="1"/>
                  </a:cubicBezTo>
                  <a:cubicBezTo>
                    <a:pt x="75" y="1"/>
                    <a:pt x="74" y="1"/>
                    <a:pt x="73" y="2"/>
                  </a:cubicBezTo>
                  <a:cubicBezTo>
                    <a:pt x="72" y="2"/>
                    <a:pt x="72" y="2"/>
                    <a:pt x="72" y="2"/>
                  </a:cubicBezTo>
                  <a:cubicBezTo>
                    <a:pt x="68" y="3"/>
                    <a:pt x="65" y="5"/>
                    <a:pt x="62" y="7"/>
                  </a:cubicBezTo>
                  <a:cubicBezTo>
                    <a:pt x="57" y="10"/>
                    <a:pt x="52" y="15"/>
                    <a:pt x="47" y="20"/>
                  </a:cubicBezTo>
                  <a:cubicBezTo>
                    <a:pt x="31" y="40"/>
                    <a:pt x="18" y="69"/>
                    <a:pt x="0" y="94"/>
                  </a:cubicBezTo>
                  <a:cubicBezTo>
                    <a:pt x="3" y="94"/>
                    <a:pt x="3" y="94"/>
                    <a:pt x="3" y="94"/>
                  </a:cubicBezTo>
                  <a:cubicBezTo>
                    <a:pt x="29" y="57"/>
                    <a:pt x="44" y="12"/>
                    <a:pt x="74" y="2"/>
                  </a:cubicBezTo>
                  <a:cubicBezTo>
                    <a:pt x="77" y="1"/>
                    <a:pt x="80" y="0"/>
                    <a:pt x="82"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36" name="PA-任意多边形 35"/>
            <p:cNvSpPr/>
            <p:nvPr>
              <p:custDataLst>
                <p:tags r:id="rId28"/>
              </p:custDataLst>
            </p:nvPr>
          </p:nvSpPr>
          <p:spPr bwMode="auto">
            <a:xfrm>
              <a:off x="4016375" y="3668713"/>
              <a:ext cx="2198688" cy="1982788"/>
            </a:xfrm>
            <a:custGeom>
              <a:avLst/>
              <a:gdLst>
                <a:gd name="T0" fmla="*/ 80 w 104"/>
                <a:gd name="T1" fmla="*/ 0 h 94"/>
                <a:gd name="T2" fmla="*/ 79 w 104"/>
                <a:gd name="T3" fmla="*/ 0 h 94"/>
                <a:gd name="T4" fmla="*/ 79 w 104"/>
                <a:gd name="T5" fmla="*/ 0 h 94"/>
                <a:gd name="T6" fmla="*/ 71 w 104"/>
                <a:gd name="T7" fmla="*/ 2 h 94"/>
                <a:gd name="T8" fmla="*/ 0 w 104"/>
                <a:gd name="T9" fmla="*/ 94 h 94"/>
                <a:gd name="T10" fmla="*/ 0 w 104"/>
                <a:gd name="T11" fmla="*/ 94 h 94"/>
                <a:gd name="T12" fmla="*/ 13 w 104"/>
                <a:gd name="T13" fmla="*/ 91 h 94"/>
                <a:gd name="T14" fmla="*/ 70 w 104"/>
                <a:gd name="T15" fmla="*/ 47 h 94"/>
                <a:gd name="T16" fmla="*/ 70 w 104"/>
                <a:gd name="T17" fmla="*/ 47 h 94"/>
                <a:gd name="T18" fmla="*/ 72 w 104"/>
                <a:gd name="T19" fmla="*/ 47 h 94"/>
                <a:gd name="T20" fmla="*/ 73 w 104"/>
                <a:gd name="T21" fmla="*/ 47 h 94"/>
                <a:gd name="T22" fmla="*/ 73 w 104"/>
                <a:gd name="T23" fmla="*/ 47 h 94"/>
                <a:gd name="T24" fmla="*/ 72 w 104"/>
                <a:gd name="T25" fmla="*/ 62 h 94"/>
                <a:gd name="T26" fmla="*/ 104 w 104"/>
                <a:gd name="T27" fmla="*/ 24 h 94"/>
                <a:gd name="T28" fmla="*/ 96 w 104"/>
                <a:gd name="T29" fmla="*/ 5 h 94"/>
                <a:gd name="T30" fmla="*/ 96 w 104"/>
                <a:gd name="T31" fmla="*/ 5 h 94"/>
                <a:gd name="T32" fmla="*/ 94 w 104"/>
                <a:gd name="T33" fmla="*/ 3 h 94"/>
                <a:gd name="T34" fmla="*/ 94 w 104"/>
                <a:gd name="T35" fmla="*/ 3 h 94"/>
                <a:gd name="T36" fmla="*/ 94 w 104"/>
                <a:gd name="T37" fmla="*/ 3 h 94"/>
                <a:gd name="T38" fmla="*/ 93 w 104"/>
                <a:gd name="T39" fmla="*/ 5 h 94"/>
                <a:gd name="T40" fmla="*/ 80 w 104"/>
                <a:gd name="T4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94">
                  <a:moveTo>
                    <a:pt x="80" y="0"/>
                  </a:moveTo>
                  <a:cubicBezTo>
                    <a:pt x="80" y="0"/>
                    <a:pt x="80" y="0"/>
                    <a:pt x="79" y="0"/>
                  </a:cubicBezTo>
                  <a:cubicBezTo>
                    <a:pt x="79" y="0"/>
                    <a:pt x="79" y="0"/>
                    <a:pt x="79" y="0"/>
                  </a:cubicBezTo>
                  <a:cubicBezTo>
                    <a:pt x="77" y="0"/>
                    <a:pt x="74" y="1"/>
                    <a:pt x="71" y="2"/>
                  </a:cubicBezTo>
                  <a:cubicBezTo>
                    <a:pt x="41" y="12"/>
                    <a:pt x="26" y="57"/>
                    <a:pt x="0" y="94"/>
                  </a:cubicBezTo>
                  <a:cubicBezTo>
                    <a:pt x="0" y="94"/>
                    <a:pt x="0" y="94"/>
                    <a:pt x="0" y="94"/>
                  </a:cubicBezTo>
                  <a:cubicBezTo>
                    <a:pt x="13" y="91"/>
                    <a:pt x="13" y="91"/>
                    <a:pt x="13" y="91"/>
                  </a:cubicBezTo>
                  <a:cubicBezTo>
                    <a:pt x="13" y="91"/>
                    <a:pt x="58" y="47"/>
                    <a:pt x="70" y="47"/>
                  </a:cubicBezTo>
                  <a:cubicBezTo>
                    <a:pt x="70" y="47"/>
                    <a:pt x="70" y="47"/>
                    <a:pt x="70" y="47"/>
                  </a:cubicBezTo>
                  <a:cubicBezTo>
                    <a:pt x="71" y="47"/>
                    <a:pt x="72" y="47"/>
                    <a:pt x="72" y="47"/>
                  </a:cubicBezTo>
                  <a:cubicBezTo>
                    <a:pt x="73" y="47"/>
                    <a:pt x="73" y="47"/>
                    <a:pt x="73" y="47"/>
                  </a:cubicBezTo>
                  <a:cubicBezTo>
                    <a:pt x="73" y="47"/>
                    <a:pt x="73" y="47"/>
                    <a:pt x="73" y="47"/>
                  </a:cubicBezTo>
                  <a:cubicBezTo>
                    <a:pt x="76" y="48"/>
                    <a:pt x="76" y="52"/>
                    <a:pt x="72" y="62"/>
                  </a:cubicBezTo>
                  <a:cubicBezTo>
                    <a:pt x="104" y="24"/>
                    <a:pt x="104" y="24"/>
                    <a:pt x="104" y="24"/>
                  </a:cubicBezTo>
                  <a:cubicBezTo>
                    <a:pt x="104" y="24"/>
                    <a:pt x="103" y="12"/>
                    <a:pt x="96" y="5"/>
                  </a:cubicBezTo>
                  <a:cubicBezTo>
                    <a:pt x="96" y="5"/>
                    <a:pt x="96" y="5"/>
                    <a:pt x="96" y="5"/>
                  </a:cubicBezTo>
                  <a:cubicBezTo>
                    <a:pt x="95" y="4"/>
                    <a:pt x="95" y="4"/>
                    <a:pt x="94" y="3"/>
                  </a:cubicBezTo>
                  <a:cubicBezTo>
                    <a:pt x="94" y="3"/>
                    <a:pt x="94" y="3"/>
                    <a:pt x="94" y="3"/>
                  </a:cubicBezTo>
                  <a:cubicBezTo>
                    <a:pt x="94" y="3"/>
                    <a:pt x="94" y="3"/>
                    <a:pt x="94" y="3"/>
                  </a:cubicBezTo>
                  <a:cubicBezTo>
                    <a:pt x="94" y="4"/>
                    <a:pt x="93" y="4"/>
                    <a:pt x="93" y="5"/>
                  </a:cubicBezTo>
                  <a:cubicBezTo>
                    <a:pt x="90" y="2"/>
                    <a:pt x="86" y="0"/>
                    <a:pt x="80"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37" name="PA-任意多边形 36"/>
            <p:cNvSpPr/>
            <p:nvPr>
              <p:custDataLst>
                <p:tags r:id="rId29"/>
              </p:custDataLst>
            </p:nvPr>
          </p:nvSpPr>
          <p:spPr bwMode="auto">
            <a:xfrm>
              <a:off x="5370513" y="5610225"/>
              <a:ext cx="84138" cy="84138"/>
            </a:xfrm>
            <a:custGeom>
              <a:avLst/>
              <a:gdLst>
                <a:gd name="T0" fmla="*/ 0 w 4"/>
                <a:gd name="T1" fmla="*/ 0 h 4"/>
                <a:gd name="T2" fmla="*/ 0 w 4"/>
                <a:gd name="T3" fmla="*/ 0 h 4"/>
                <a:gd name="T4" fmla="*/ 2 w 4"/>
                <a:gd name="T5" fmla="*/ 2 h 4"/>
                <a:gd name="T6" fmla="*/ 2 w 4"/>
                <a:gd name="T7" fmla="*/ 2 h 4"/>
                <a:gd name="T8" fmla="*/ 4 w 4"/>
                <a:gd name="T9" fmla="*/ 4 h 4"/>
                <a:gd name="T10" fmla="*/ 4 w 4"/>
                <a:gd name="T11" fmla="*/ 4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cubicBezTo>
                    <a:pt x="0" y="0"/>
                    <a:pt x="0" y="0"/>
                    <a:pt x="0" y="0"/>
                  </a:cubicBezTo>
                  <a:cubicBezTo>
                    <a:pt x="2" y="2"/>
                    <a:pt x="2" y="2"/>
                    <a:pt x="2" y="2"/>
                  </a:cubicBezTo>
                  <a:cubicBezTo>
                    <a:pt x="2" y="2"/>
                    <a:pt x="2" y="2"/>
                    <a:pt x="2" y="2"/>
                  </a:cubicBezTo>
                  <a:cubicBezTo>
                    <a:pt x="4" y="4"/>
                    <a:pt x="4" y="4"/>
                    <a:pt x="4" y="4"/>
                  </a:cubicBezTo>
                  <a:cubicBezTo>
                    <a:pt x="4" y="4"/>
                    <a:pt x="4" y="4"/>
                    <a:pt x="4" y="4"/>
                  </a:cubicBezTo>
                  <a:cubicBezTo>
                    <a:pt x="0" y="0"/>
                    <a:pt x="0" y="0"/>
                    <a:pt x="0"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38" name="PA-任意多边形 37"/>
            <p:cNvSpPr/>
            <p:nvPr>
              <p:custDataLst>
                <p:tags r:id="rId30"/>
              </p:custDataLst>
            </p:nvPr>
          </p:nvSpPr>
          <p:spPr bwMode="auto">
            <a:xfrm>
              <a:off x="5411788" y="5651500"/>
              <a:ext cx="42863" cy="42863"/>
            </a:xfrm>
            <a:custGeom>
              <a:avLst/>
              <a:gdLst>
                <a:gd name="T0" fmla="*/ 0 w 2"/>
                <a:gd name="T1" fmla="*/ 0 h 2"/>
                <a:gd name="T2" fmla="*/ 0 w 2"/>
                <a:gd name="T3" fmla="*/ 0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0"/>
                    <a:pt x="0" y="0"/>
                    <a:pt x="0" y="0"/>
                  </a:cubicBezTo>
                  <a:cubicBezTo>
                    <a:pt x="2" y="2"/>
                    <a:pt x="2" y="2"/>
                    <a:pt x="2" y="2"/>
                  </a:cubicBezTo>
                  <a:cubicBezTo>
                    <a:pt x="2" y="2"/>
                    <a:pt x="2" y="2"/>
                    <a:pt x="2" y="2"/>
                  </a:cubicBezTo>
                  <a:cubicBezTo>
                    <a:pt x="0" y="0"/>
                    <a:pt x="0" y="0"/>
                    <a:pt x="0"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39" name="PA-任意多边形 38"/>
            <p:cNvSpPr/>
            <p:nvPr>
              <p:custDataLst>
                <p:tags r:id="rId31"/>
              </p:custDataLst>
            </p:nvPr>
          </p:nvSpPr>
          <p:spPr bwMode="auto">
            <a:xfrm>
              <a:off x="5454650" y="5694363"/>
              <a:ext cx="127000" cy="106363"/>
            </a:xfrm>
            <a:custGeom>
              <a:avLst/>
              <a:gdLst>
                <a:gd name="T0" fmla="*/ 0 w 6"/>
                <a:gd name="T1" fmla="*/ 0 h 5"/>
                <a:gd name="T2" fmla="*/ 0 w 6"/>
                <a:gd name="T3" fmla="*/ 0 h 5"/>
                <a:gd name="T4" fmla="*/ 0 w 6"/>
                <a:gd name="T5" fmla="*/ 0 h 5"/>
                <a:gd name="T6" fmla="*/ 0 w 6"/>
                <a:gd name="T7" fmla="*/ 0 h 5"/>
                <a:gd name="T8" fmla="*/ 6 w 6"/>
                <a:gd name="T9" fmla="*/ 5 h 5"/>
                <a:gd name="T10" fmla="*/ 6 w 6"/>
                <a:gd name="T11" fmla="*/ 5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cubicBezTo>
                    <a:pt x="0" y="0"/>
                    <a:pt x="0" y="0"/>
                    <a:pt x="0" y="0"/>
                  </a:cubicBezTo>
                  <a:cubicBezTo>
                    <a:pt x="0" y="0"/>
                    <a:pt x="0" y="0"/>
                    <a:pt x="0" y="0"/>
                  </a:cubicBezTo>
                  <a:cubicBezTo>
                    <a:pt x="0" y="0"/>
                    <a:pt x="0" y="0"/>
                    <a:pt x="0" y="0"/>
                  </a:cubicBezTo>
                  <a:cubicBezTo>
                    <a:pt x="6" y="5"/>
                    <a:pt x="6" y="5"/>
                    <a:pt x="6" y="5"/>
                  </a:cubicBezTo>
                  <a:cubicBezTo>
                    <a:pt x="6" y="5"/>
                    <a:pt x="6" y="5"/>
                    <a:pt x="6" y="5"/>
                  </a:cubicBezTo>
                  <a:cubicBezTo>
                    <a:pt x="0" y="0"/>
                    <a:pt x="0" y="0"/>
                    <a:pt x="0" y="0"/>
                  </a:cubicBezTo>
                </a:path>
              </a:pathLst>
            </a:custGeom>
            <a:solidFill>
              <a:srgbClr val="28326F"/>
            </a:solidFill>
            <a:ln>
              <a:noFill/>
            </a:ln>
            <a:extLst>
              <a:ext uri="{91240B29-F687-4F45-9708-019B960494DF}">
                <a14:hiddenLine xmlns:a14="http://schemas.microsoft.com/office/drawing/2010/main" w="9525">
                  <a:solidFill>
                    <a:srgbClr val="000000"/>
                  </a:solidFill>
                  <a:round/>
                </a14:hiddenLine>
              </a:ext>
            </a:extLst>
          </p:spPr>
          <p:txBody>
            <a:bodyPr vert="horz" wrap="square" lIns="91406" tIns="45703" rIns="91406" bIns="45703" numCol="1" anchor="t" anchorCtr="0" compatLnSpc="1"/>
            <a:lstStyle/>
            <a:p>
              <a:pPr>
                <a:lnSpc>
                  <a:spcPct val="120000"/>
                </a:lnSpc>
              </a:pPr>
              <a:endParaRPr lang="en-US" sz="2000">
                <a:solidFill>
                  <a:srgbClr val="7690F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grpSp>
      <p:sp>
        <p:nvSpPr>
          <p:cNvPr id="58" name="PA-TextPlaceholder 3"/>
          <p:cNvSpPr txBox="1"/>
          <p:nvPr>
            <p:custDataLst>
              <p:tags r:id="rId32"/>
            </p:custDataLst>
          </p:nvPr>
        </p:nvSpPr>
        <p:spPr>
          <a:xfrm>
            <a:off x="5609003" y="1811137"/>
            <a:ext cx="4560233" cy="3628044"/>
          </a:xfrm>
          <a:prstGeom prst="rect">
            <a:avLst/>
          </a:prstGeom>
          <a:ln>
            <a:noFill/>
          </a:ln>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200">
              <a:lnSpc>
                <a:spcPct val="150000"/>
              </a:lnSpc>
              <a:spcBef>
                <a:spcPct val="20000"/>
              </a:spcBef>
              <a:defRPr/>
            </a:pPr>
            <a:r>
              <a:rPr lang="zh-CN" altLang="en-US" sz="4000" b="1" dirty="0">
                <a:solidFill>
                  <a:schemeClr val="tx1">
                    <a:lumMod val="85000"/>
                    <a:lumOff val="15000"/>
                  </a:schemeClr>
                </a:solidFill>
                <a:latin typeface="+mn-ea"/>
                <a:cs typeface="站酷快乐体2016修订版" panose="02010600030101010101" charset="-122"/>
                <a:sym typeface="Arial" panose="020B0604020202020204" pitchFamily="34" charset="0"/>
              </a:rPr>
              <a:t>作品摘要</a:t>
            </a:r>
            <a:br>
              <a:rPr lang="en-US" sz="1100" dirty="0">
                <a:solidFill>
                  <a:schemeClr val="bg1">
                    <a:lumMod val="65000"/>
                  </a:schemeClr>
                </a:solidFill>
                <a:latin typeface="+mn-ea"/>
                <a:cs typeface="站酷快乐体2016修订版" panose="02010600030101010101" charset="-122"/>
                <a:sym typeface="Arial" panose="020B0604020202020204" pitchFamily="34" charset="0"/>
              </a:rPr>
            </a:br>
            <a:r>
              <a:rPr lang="zh-CN" altLang="en-US" sz="2400" dirty="0">
                <a:solidFill>
                  <a:schemeClr val="bg2">
                    <a:lumMod val="10000"/>
                  </a:schemeClr>
                </a:solidFill>
                <a:latin typeface="+mn-ea"/>
                <a:cs typeface="站酷快乐体2016修订版" panose="02010600030101010101" charset="-122"/>
              </a:rPr>
              <a:t>       提出了一种支持对深度神经网络数据进行</a:t>
            </a:r>
            <a:r>
              <a:rPr lang="zh-CN" altLang="en-US" sz="2400" dirty="0">
                <a:solidFill>
                  <a:schemeClr val="accent2">
                    <a:lumMod val="75000"/>
                  </a:schemeClr>
                </a:solidFill>
                <a:latin typeface="+mn-ea"/>
                <a:cs typeface="站酷快乐体2016修订版" panose="02010600030101010101" charset="-122"/>
              </a:rPr>
              <a:t>隐私保护</a:t>
            </a:r>
            <a:r>
              <a:rPr lang="zh-CN" altLang="en-US" sz="2400" dirty="0">
                <a:solidFill>
                  <a:schemeClr val="bg2">
                    <a:lumMod val="10000"/>
                  </a:schemeClr>
                </a:solidFill>
                <a:latin typeface="+mn-ea"/>
                <a:cs typeface="站酷快乐体2016修订版" panose="02010600030101010101" charset="-122"/>
              </a:rPr>
              <a:t>的可验证联邦训练方案，能够满足</a:t>
            </a:r>
            <a:r>
              <a:rPr lang="zh-CN" altLang="en-US" sz="2400" dirty="0">
                <a:solidFill>
                  <a:schemeClr val="accent2">
                    <a:lumMod val="75000"/>
                  </a:schemeClr>
                </a:solidFill>
                <a:latin typeface="+mn-ea"/>
                <a:cs typeface="站酷快乐体2016修订版" panose="02010600030101010101" charset="-122"/>
              </a:rPr>
              <a:t>匿名性、隐私保护、抵抗恶意攻击、数据聚合结果可验证</a:t>
            </a:r>
            <a:r>
              <a:rPr lang="zh-CN" altLang="en-US" sz="2400" dirty="0">
                <a:solidFill>
                  <a:schemeClr val="bg2">
                    <a:lumMod val="10000"/>
                  </a:schemeClr>
                </a:solidFill>
                <a:latin typeface="+mn-ea"/>
                <a:cs typeface="站酷快乐体2016修订版" panose="02010600030101010101" charset="-122"/>
              </a:rPr>
              <a:t>的需求</a:t>
            </a:r>
            <a:r>
              <a:rPr lang="zh-CN" altLang="en-US" sz="2400" dirty="0">
                <a:solidFill>
                  <a:schemeClr val="bg2">
                    <a:lumMod val="10000"/>
                  </a:schemeClr>
                </a:solidFill>
                <a:latin typeface="站酷快乐体2016修订版" panose="02010600030101010101" charset="-122"/>
                <a:ea typeface="站酷快乐体2016修订版" panose="02010600030101010101" charset="-122"/>
                <a:cs typeface="站酷快乐体2016修订版" panose="02010600030101010101" charset="-122"/>
              </a:rPr>
              <a:t>。</a:t>
            </a:r>
            <a:endParaRPr lang="en-US" sz="2400" dirty="0">
              <a:solidFill>
                <a:schemeClr val="bg1">
                  <a:lumMod val="6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grpSp>
        <p:nvGrpSpPr>
          <p:cNvPr id="40" name="组合 39"/>
          <p:cNvGrpSpPr/>
          <p:nvPr/>
        </p:nvGrpSpPr>
        <p:grpSpPr>
          <a:xfrm>
            <a:off x="8247089" y="565367"/>
            <a:ext cx="2882900" cy="589741"/>
            <a:chOff x="4203700" y="586112"/>
            <a:chExt cx="2882900" cy="589741"/>
          </a:xfrm>
        </p:grpSpPr>
        <p:pic>
          <p:nvPicPr>
            <p:cNvPr id="41" name="图片 40"/>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4203700" y="586112"/>
              <a:ext cx="2474463" cy="589741"/>
            </a:xfrm>
            <a:prstGeom prst="rect">
              <a:avLst/>
            </a:prstGeom>
          </p:spPr>
        </p:pic>
        <p:pic>
          <p:nvPicPr>
            <p:cNvPr id="42" name="图片 41"/>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6678163" y="667819"/>
              <a:ext cx="408437" cy="422430"/>
            </a:xfrm>
            <a:prstGeom prst="rect">
              <a:avLst/>
            </a:prstGeom>
          </p:spPr>
        </p:pic>
      </p:grpSp>
      <p:sp>
        <p:nvSpPr>
          <p:cNvPr id="15" name="灯片编号占位符 14"/>
          <p:cNvSpPr>
            <a:spLocks noGrp="1"/>
          </p:cNvSpPr>
          <p:nvPr>
            <p:ph type="sldNum" sz="quarter" idx="12"/>
          </p:nvPr>
        </p:nvSpPr>
        <p:spPr>
          <a:xfrm>
            <a:off x="8514232" y="5975833"/>
            <a:ext cx="2700000" cy="316800"/>
          </a:xfrm>
        </p:spPr>
        <p:txBody>
          <a:bodyPr>
            <a:normAutofit/>
          </a:bodyPr>
          <a:lstStyle/>
          <a:p>
            <a:fld id="{49AE70B2-8BF9-45C0-BB95-33D1B9D3A854}" type="slidenum">
              <a:rPr lang="zh-CN" altLang="en-US" sz="1400" smtClean="0">
                <a:solidFill>
                  <a:schemeClr val="tx1">
                    <a:lumMod val="95000"/>
                    <a:lumOff val="5000"/>
                  </a:schemeClr>
                </a:solidFill>
                <a:latin typeface="微软雅黑" panose="020B0503020204020204" charset="-122"/>
                <a:ea typeface="微软雅黑" panose="020B0503020204020204" charset="-122"/>
              </a:rPr>
            </a:fld>
            <a:endParaRPr lang="zh-CN" altLang="en-US" sz="1400" dirty="0">
              <a:solidFill>
                <a:schemeClr val="tx1">
                  <a:lumMod val="95000"/>
                  <a:lumOff val="5000"/>
                </a:schemeClr>
              </a:solidFill>
              <a:latin typeface="微软雅黑" panose="020B0503020204020204" charset="-122"/>
              <a:ea typeface="微软雅黑" panose="020B0503020204020204" charset="-122"/>
            </a:endParaRPr>
          </a:p>
        </p:txBody>
      </p:sp>
    </p:spTree>
  </p:cSld>
  <p:clrMapOvr>
    <a:masterClrMapping/>
  </p:clrMapOvr>
  <p:transition spd="slow">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931991" y="1524248"/>
            <a:ext cx="8211604" cy="1200344"/>
            <a:chOff x="7143531" y="4200773"/>
            <a:chExt cx="8211604" cy="1200344"/>
          </a:xfrm>
        </p:grpSpPr>
        <p:sp>
          <p:nvSpPr>
            <p:cNvPr id="21" name="PA-文本框 20"/>
            <p:cNvSpPr txBox="1"/>
            <p:nvPr>
              <p:custDataLst>
                <p:tags r:id="rId1"/>
              </p:custDataLst>
            </p:nvPr>
          </p:nvSpPr>
          <p:spPr>
            <a:xfrm>
              <a:off x="7735137" y="4244262"/>
              <a:ext cx="3185488" cy="369332"/>
            </a:xfrm>
            <a:prstGeom prst="rect">
              <a:avLst/>
            </a:prstGeom>
            <a:noFill/>
            <a:ln>
              <a:noFill/>
            </a:ln>
          </p:spPr>
          <p:txBody>
            <a:bodyPr wrap="none" rtlCol="0">
              <a:spAutoFit/>
            </a:bodyPr>
            <a:lstStyle/>
            <a:p>
              <a:pPr algn="ctr"/>
              <a:r>
                <a:rPr lang="zh-CN" altLang="en-US" b="1"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rPr>
                <a:t>纵览发展历程，明确当前进展</a:t>
              </a:r>
              <a:endParaRPr lang="en-US" altLang="zh-CN" b="1"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endParaRPr>
            </a:p>
          </p:txBody>
        </p:sp>
        <p:sp>
          <p:nvSpPr>
            <p:cNvPr id="29" name="PA-矩形 28"/>
            <p:cNvSpPr/>
            <p:nvPr>
              <p:custDataLst>
                <p:tags r:id="rId2"/>
              </p:custDataLst>
            </p:nvPr>
          </p:nvSpPr>
          <p:spPr>
            <a:xfrm>
              <a:off x="7143531" y="4613594"/>
              <a:ext cx="8211604" cy="787523"/>
            </a:xfrm>
            <a:prstGeom prst="rect">
              <a:avLst/>
            </a:prstGeom>
            <a:ln>
              <a:noFill/>
            </a:ln>
          </p:spPr>
          <p:txBody>
            <a:bodyPr wrap="square">
              <a:spAutoFit/>
            </a:bodyPr>
            <a:lstStyle/>
            <a:p>
              <a:pPr algn="just">
                <a:lnSpc>
                  <a:spcPct val="150000"/>
                </a:lnSpc>
                <a:spcBef>
                  <a:spcPts val="0"/>
                </a:spcBef>
                <a:spcAft>
                  <a:spcPts val="0"/>
                </a:spcAft>
                <a:buNone/>
              </a:pPr>
              <a:r>
                <a:rPr lang="zh-CN" altLang="en-US" sz="1600"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rPr>
                <a:t>  </a:t>
              </a:r>
              <a:r>
                <a:rPr lang="zh-CN" altLang="en-US" sz="1400"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rPr>
                <a:t>    </a:t>
              </a:r>
              <a:r>
                <a:rPr lang="zh-CN" altLang="en-US" sz="1600"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rPr>
                <a:t>根据隐私计算技术出现、发展、落地到广泛应用的不同特点，梳理隐私计算发展阶段，明确当下发展阶段并研判未来发展前景。</a:t>
              </a:r>
              <a:endParaRPr lang="en-US" altLang="zh-CN" sz="1400" b="1" dirty="0">
                <a:solidFill>
                  <a:schemeClr val="tx1">
                    <a:lumMod val="85000"/>
                    <a:lumOff val="15000"/>
                  </a:schemeClr>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grpSp>
          <p:nvGrpSpPr>
            <p:cNvPr id="14" name="PA-组合 13"/>
            <p:cNvGrpSpPr/>
            <p:nvPr>
              <p:custDataLst>
                <p:tags r:id="rId3"/>
              </p:custDataLst>
            </p:nvPr>
          </p:nvGrpSpPr>
          <p:grpSpPr>
            <a:xfrm>
              <a:off x="7259945" y="4200773"/>
              <a:ext cx="465892" cy="465774"/>
              <a:chOff x="8298170" y="4200773"/>
              <a:chExt cx="465892" cy="465774"/>
            </a:xfrm>
          </p:grpSpPr>
          <p:sp>
            <p:nvSpPr>
              <p:cNvPr id="15" name="PA-圆角矩形 14"/>
              <p:cNvSpPr/>
              <p:nvPr>
                <p:custDataLst>
                  <p:tags r:id="rId4"/>
                </p:custDataLst>
              </p:nvPr>
            </p:nvSpPr>
            <p:spPr>
              <a:xfrm>
                <a:off x="8298170" y="4200773"/>
                <a:ext cx="465892" cy="465774"/>
              </a:xfrm>
              <a:prstGeom prst="round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lumMod val="85000"/>
                      <a:lumOff val="15000"/>
                    </a:schemeClr>
                  </a:solidFill>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6" name="PA-AutoShape 66"/>
              <p:cNvSpPr>
                <a:spLocks noChangeAspect="1"/>
              </p:cNvSpPr>
              <p:nvPr>
                <p:custDataLst>
                  <p:tags r:id="rId5"/>
                </p:custDataLst>
              </p:nvPr>
            </p:nvSpPr>
            <p:spPr bwMode="auto">
              <a:xfrm>
                <a:off x="8392891" y="4286016"/>
                <a:ext cx="285750" cy="285824"/>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p:spPr>
            <p:txBody>
              <a:bodyPr lIns="50789" tIns="50789" rIns="50789" bIns="50789" anchor="ctr"/>
              <a:lstStyle/>
              <a:p>
                <a:pPr defTabSz="457200">
                  <a:defRPr/>
                </a:pPr>
                <a:endParaRPr lang="es-ES" sz="3600" dirty="0">
                  <a:solidFill>
                    <a:schemeClr val="tx1">
                      <a:lumMod val="85000"/>
                      <a:lumOff val="15000"/>
                    </a:schemeClr>
                  </a:solidFill>
                  <a:effectLst>
                    <a:outerShdw blurRad="38100" dist="38100" dir="2700000" algn="tl">
                      <a:srgbClr val="000000"/>
                    </a:outerShdw>
                  </a:effectLst>
                  <a:latin typeface="站酷快乐体2016修订版" panose="02010600030101010101" charset="-122"/>
                  <a:ea typeface="站酷快乐体2016修订版" panose="02010600030101010101" charset="-122"/>
                  <a:cs typeface="站酷快乐体2016修订版" panose="02010600030101010101" charset="-122"/>
                  <a:sym typeface="Gill Sans" charset="0"/>
                </a:endParaRPr>
              </a:p>
            </p:txBody>
          </p:sp>
        </p:grpSp>
      </p:grpSp>
      <p:pic>
        <p:nvPicPr>
          <p:cNvPr id="42" name="图片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47089" y="565367"/>
            <a:ext cx="2474463" cy="589741"/>
          </a:xfrm>
          <a:prstGeom prst="rect">
            <a:avLst/>
          </a:prstGeom>
        </p:spPr>
      </p:pic>
      <p:grpSp>
        <p:nvGrpSpPr>
          <p:cNvPr id="44" name="组合 43"/>
          <p:cNvGrpSpPr/>
          <p:nvPr/>
        </p:nvGrpSpPr>
        <p:grpSpPr>
          <a:xfrm>
            <a:off x="869087" y="614767"/>
            <a:ext cx="1386070" cy="369332"/>
            <a:chOff x="453446" y="291496"/>
            <a:chExt cx="1386070" cy="369332"/>
          </a:xfrm>
        </p:grpSpPr>
        <p:sp>
          <p:nvSpPr>
            <p:cNvPr id="45" name="矩形 44"/>
            <p:cNvSpPr/>
            <p:nvPr/>
          </p:nvSpPr>
          <p:spPr>
            <a:xfrm>
              <a:off x="731520" y="291496"/>
              <a:ext cx="1107996" cy="369332"/>
            </a:xfrm>
            <a:prstGeom prst="rect">
              <a:avLst/>
            </a:prstGeom>
          </p:spPr>
          <p:txBody>
            <a:bodyPr wrap="none">
              <a:spAutoFit/>
            </a:bodyPr>
            <a:lstStyle/>
            <a:p>
              <a:pPr lvl="0"/>
              <a:r>
                <a:rPr lang="zh-CN" altLang="en-US" b="1" dirty="0">
                  <a:solidFill>
                    <a:srgbClr val="E7E6E6">
                      <a:lumMod val="25000"/>
                    </a:srgbClr>
                  </a:solidFill>
                  <a:latin typeface="微软雅黑" panose="020B0503020204020204" charset="-122"/>
                  <a:ea typeface="微软雅黑" panose="020B0503020204020204" charset="-122"/>
                  <a:cs typeface="+mn-ea"/>
                  <a:sym typeface="+mn-lt"/>
                </a:rPr>
                <a:t>未来展望</a:t>
              </a:r>
              <a:endParaRPr lang="zh-CN" altLang="en-US" b="1" dirty="0">
                <a:solidFill>
                  <a:srgbClr val="E7E6E6">
                    <a:lumMod val="25000"/>
                  </a:srgbClr>
                </a:solidFill>
                <a:latin typeface="微软雅黑" panose="020B0503020204020204" charset="-122"/>
                <a:ea typeface="微软雅黑" panose="020B0503020204020204" charset="-122"/>
                <a:cs typeface="+mn-ea"/>
                <a:sym typeface="+mn-lt"/>
              </a:endParaRPr>
            </a:p>
          </p:txBody>
        </p:sp>
        <p:sp>
          <p:nvSpPr>
            <p:cNvPr id="46" name="任意多边形: 形状 45"/>
            <p:cNvSpPr/>
            <p:nvPr/>
          </p:nvSpPr>
          <p:spPr>
            <a:xfrm>
              <a:off x="453446" y="337772"/>
              <a:ext cx="255214" cy="246299"/>
            </a:xfrm>
            <a:custGeom>
              <a:avLst/>
              <a:gdLst>
                <a:gd name="connsiteX0" fmla="*/ 2834581 w 3322676"/>
                <a:gd name="connsiteY0" fmla="*/ 0 h 3206605"/>
                <a:gd name="connsiteX1" fmla="*/ 3023174 w 3322676"/>
                <a:gd name="connsiteY1" fmla="*/ 38895 h 3206605"/>
                <a:gd name="connsiteX2" fmla="*/ 3178386 w 3322676"/>
                <a:gd name="connsiteY2" fmla="*/ 144297 h 3206605"/>
                <a:gd name="connsiteX3" fmla="*/ 3289449 w 3322676"/>
                <a:gd name="connsiteY3" fmla="*/ 299580 h 3206605"/>
                <a:gd name="connsiteX4" fmla="*/ 3322676 w 3322676"/>
                <a:gd name="connsiteY4" fmla="*/ 488265 h 3206605"/>
                <a:gd name="connsiteX5" fmla="*/ 3289449 w 3322676"/>
                <a:gd name="connsiteY5" fmla="*/ 682443 h 3206605"/>
                <a:gd name="connsiteX6" fmla="*/ 3178386 w 3322676"/>
                <a:gd name="connsiteY6" fmla="*/ 843219 h 3206605"/>
                <a:gd name="connsiteX7" fmla="*/ 3023174 w 3322676"/>
                <a:gd name="connsiteY7" fmla="*/ 948621 h 3206605"/>
                <a:gd name="connsiteX8" fmla="*/ 2834581 w 3322676"/>
                <a:gd name="connsiteY8" fmla="*/ 987516 h 3206605"/>
                <a:gd name="connsiteX9" fmla="*/ 2701366 w 3322676"/>
                <a:gd name="connsiteY9" fmla="*/ 970889 h 3206605"/>
                <a:gd name="connsiteX10" fmla="*/ 2584919 w 3322676"/>
                <a:gd name="connsiteY10" fmla="*/ 915367 h 3206605"/>
                <a:gd name="connsiteX11" fmla="*/ 2485085 w 3322676"/>
                <a:gd name="connsiteY11" fmla="*/ 843219 h 3206605"/>
                <a:gd name="connsiteX12" fmla="*/ 2407402 w 3322676"/>
                <a:gd name="connsiteY12" fmla="*/ 743457 h 3206605"/>
                <a:gd name="connsiteX13" fmla="*/ 970806 w 3322676"/>
                <a:gd name="connsiteY13" fmla="*/ 1348110 h 3206605"/>
                <a:gd name="connsiteX14" fmla="*/ 981882 w 3322676"/>
                <a:gd name="connsiteY14" fmla="*/ 1409125 h 3206605"/>
                <a:gd name="connsiteX15" fmla="*/ 981882 w 3322676"/>
                <a:gd name="connsiteY15" fmla="*/ 1481274 h 3206605"/>
                <a:gd name="connsiteX16" fmla="*/ 981882 w 3322676"/>
                <a:gd name="connsiteY16" fmla="*/ 1542288 h 3206605"/>
                <a:gd name="connsiteX17" fmla="*/ 970806 w 3322676"/>
                <a:gd name="connsiteY17" fmla="*/ 1603303 h 3206605"/>
                <a:gd name="connsiteX18" fmla="*/ 948501 w 3322676"/>
                <a:gd name="connsiteY18" fmla="*/ 1658824 h 3206605"/>
                <a:gd name="connsiteX19" fmla="*/ 926350 w 3322676"/>
                <a:gd name="connsiteY19" fmla="*/ 1719839 h 3206605"/>
                <a:gd name="connsiteX20" fmla="*/ 1852699 w 3322676"/>
                <a:gd name="connsiteY20" fmla="*/ 2380014 h 3206605"/>
                <a:gd name="connsiteX21" fmla="*/ 1924844 w 3322676"/>
                <a:gd name="connsiteY21" fmla="*/ 2313358 h 3206605"/>
                <a:gd name="connsiteX22" fmla="*/ 2013603 w 3322676"/>
                <a:gd name="connsiteY22" fmla="*/ 2257984 h 3206605"/>
                <a:gd name="connsiteX23" fmla="*/ 2107899 w 3322676"/>
                <a:gd name="connsiteY23" fmla="*/ 2224582 h 3206605"/>
                <a:gd name="connsiteX24" fmla="*/ 2218809 w 3322676"/>
                <a:gd name="connsiteY24" fmla="*/ 2213597 h 3206605"/>
                <a:gd name="connsiteX25" fmla="*/ 2407402 w 3322676"/>
                <a:gd name="connsiteY25" fmla="*/ 2257984 h 3206605"/>
                <a:gd name="connsiteX26" fmla="*/ 2562768 w 3322676"/>
                <a:gd name="connsiteY26" fmla="*/ 2363387 h 3206605"/>
                <a:gd name="connsiteX27" fmla="*/ 2668140 w 3322676"/>
                <a:gd name="connsiteY27" fmla="*/ 2518670 h 3206605"/>
                <a:gd name="connsiteX28" fmla="*/ 2706904 w 3322676"/>
                <a:gd name="connsiteY28" fmla="*/ 2712847 h 3206605"/>
                <a:gd name="connsiteX29" fmla="*/ 2668140 w 3322676"/>
                <a:gd name="connsiteY29" fmla="*/ 2907025 h 3206605"/>
                <a:gd name="connsiteX30" fmla="*/ 2562768 w 3322676"/>
                <a:gd name="connsiteY30" fmla="*/ 3062308 h 3206605"/>
                <a:gd name="connsiteX31" fmla="*/ 2407402 w 3322676"/>
                <a:gd name="connsiteY31" fmla="*/ 3167710 h 3206605"/>
                <a:gd name="connsiteX32" fmla="*/ 2218809 w 3322676"/>
                <a:gd name="connsiteY32" fmla="*/ 3206605 h 3206605"/>
                <a:gd name="connsiteX33" fmla="*/ 2024679 w 3322676"/>
                <a:gd name="connsiteY33" fmla="*/ 3167710 h 3206605"/>
                <a:gd name="connsiteX34" fmla="*/ 1869313 w 3322676"/>
                <a:gd name="connsiteY34" fmla="*/ 3062308 h 3206605"/>
                <a:gd name="connsiteX35" fmla="*/ 1763941 w 3322676"/>
                <a:gd name="connsiteY35" fmla="*/ 2907025 h 3206605"/>
                <a:gd name="connsiteX36" fmla="*/ 1725176 w 3322676"/>
                <a:gd name="connsiteY36" fmla="*/ 2712847 h 3206605"/>
                <a:gd name="connsiteX37" fmla="*/ 1730714 w 3322676"/>
                <a:gd name="connsiteY37" fmla="*/ 2651833 h 3206605"/>
                <a:gd name="connsiteX38" fmla="*/ 1741790 w 3322676"/>
                <a:gd name="connsiteY38" fmla="*/ 2590818 h 3206605"/>
                <a:gd name="connsiteX39" fmla="*/ 1758403 w 3322676"/>
                <a:gd name="connsiteY39" fmla="*/ 2535296 h 3206605"/>
                <a:gd name="connsiteX40" fmla="*/ 1780554 w 3322676"/>
                <a:gd name="connsiteY40" fmla="*/ 2485416 h 3206605"/>
                <a:gd name="connsiteX41" fmla="*/ 854205 w 3322676"/>
                <a:gd name="connsiteY41" fmla="*/ 1814107 h 3206605"/>
                <a:gd name="connsiteX42" fmla="*/ 776522 w 3322676"/>
                <a:gd name="connsiteY42" fmla="*/ 1875122 h 3206605"/>
                <a:gd name="connsiteX43" fmla="*/ 693455 w 3322676"/>
                <a:gd name="connsiteY43" fmla="*/ 1925002 h 3206605"/>
                <a:gd name="connsiteX44" fmla="*/ 593467 w 3322676"/>
                <a:gd name="connsiteY44" fmla="*/ 1958405 h 3206605"/>
                <a:gd name="connsiteX45" fmla="*/ 493633 w 3322676"/>
                <a:gd name="connsiteY45" fmla="*/ 1969390 h 3206605"/>
                <a:gd name="connsiteX46" fmla="*/ 299502 w 3322676"/>
                <a:gd name="connsiteY46" fmla="*/ 1930644 h 3206605"/>
                <a:gd name="connsiteX47" fmla="*/ 144290 w 3322676"/>
                <a:gd name="connsiteY47" fmla="*/ 1825241 h 3206605"/>
                <a:gd name="connsiteX48" fmla="*/ 38765 w 3322676"/>
                <a:gd name="connsiteY48" fmla="*/ 1669810 h 3206605"/>
                <a:gd name="connsiteX49" fmla="*/ 0 w 3322676"/>
                <a:gd name="connsiteY49" fmla="*/ 1481274 h 3206605"/>
                <a:gd name="connsiteX50" fmla="*/ 38765 w 3322676"/>
                <a:gd name="connsiteY50" fmla="*/ 1287096 h 3206605"/>
                <a:gd name="connsiteX51" fmla="*/ 144290 w 3322676"/>
                <a:gd name="connsiteY51" fmla="*/ 1131813 h 3206605"/>
                <a:gd name="connsiteX52" fmla="*/ 299502 w 3322676"/>
                <a:gd name="connsiteY52" fmla="*/ 1026262 h 3206605"/>
                <a:gd name="connsiteX53" fmla="*/ 493633 w 3322676"/>
                <a:gd name="connsiteY53" fmla="*/ 987516 h 3206605"/>
                <a:gd name="connsiteX54" fmla="*/ 621310 w 3322676"/>
                <a:gd name="connsiteY54" fmla="*/ 1004143 h 3206605"/>
                <a:gd name="connsiteX55" fmla="*/ 743295 w 3322676"/>
                <a:gd name="connsiteY55" fmla="*/ 1054023 h 3206605"/>
                <a:gd name="connsiteX56" fmla="*/ 843129 w 3322676"/>
                <a:gd name="connsiteY56" fmla="*/ 1131813 h 3206605"/>
                <a:gd name="connsiteX57" fmla="*/ 920812 w 3322676"/>
                <a:gd name="connsiteY57" fmla="*/ 1231574 h 3206605"/>
                <a:gd name="connsiteX58" fmla="*/ 2363099 w 3322676"/>
                <a:gd name="connsiteY58" fmla="*/ 626921 h 3206605"/>
                <a:gd name="connsiteX59" fmla="*/ 2346332 w 3322676"/>
                <a:gd name="connsiteY59" fmla="*/ 560265 h 3206605"/>
                <a:gd name="connsiteX60" fmla="*/ 2340794 w 3322676"/>
                <a:gd name="connsiteY60" fmla="*/ 488265 h 3206605"/>
                <a:gd name="connsiteX61" fmla="*/ 2379713 w 3322676"/>
                <a:gd name="connsiteY61" fmla="*/ 299580 h 3206605"/>
                <a:gd name="connsiteX62" fmla="*/ 2485085 w 3322676"/>
                <a:gd name="connsiteY62" fmla="*/ 144297 h 3206605"/>
                <a:gd name="connsiteX63" fmla="*/ 2640451 w 3322676"/>
                <a:gd name="connsiteY63" fmla="*/ 38895 h 3206605"/>
                <a:gd name="connsiteX64" fmla="*/ 2834581 w 3322676"/>
                <a:gd name="connsiteY64" fmla="*/ 0 h 32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22676" h="3206605">
                  <a:moveTo>
                    <a:pt x="2834581" y="0"/>
                  </a:moveTo>
                  <a:cubicBezTo>
                    <a:pt x="2901035" y="0"/>
                    <a:pt x="2962104" y="11134"/>
                    <a:pt x="3023174" y="38895"/>
                  </a:cubicBezTo>
                  <a:cubicBezTo>
                    <a:pt x="3084090" y="66508"/>
                    <a:pt x="3134083" y="99910"/>
                    <a:pt x="3178386" y="144297"/>
                  </a:cubicBezTo>
                  <a:cubicBezTo>
                    <a:pt x="3228380" y="188685"/>
                    <a:pt x="3261607" y="238566"/>
                    <a:pt x="3289449" y="299580"/>
                  </a:cubicBezTo>
                  <a:cubicBezTo>
                    <a:pt x="3311601" y="360595"/>
                    <a:pt x="3322676" y="421609"/>
                    <a:pt x="3322676" y="488265"/>
                  </a:cubicBezTo>
                  <a:cubicBezTo>
                    <a:pt x="3322676" y="560265"/>
                    <a:pt x="3311601" y="626921"/>
                    <a:pt x="3289449" y="682443"/>
                  </a:cubicBezTo>
                  <a:cubicBezTo>
                    <a:pt x="3261607" y="743457"/>
                    <a:pt x="3228380" y="793338"/>
                    <a:pt x="3178386" y="843219"/>
                  </a:cubicBezTo>
                  <a:cubicBezTo>
                    <a:pt x="3134083" y="887606"/>
                    <a:pt x="3084090" y="920860"/>
                    <a:pt x="3023174" y="948621"/>
                  </a:cubicBezTo>
                  <a:cubicBezTo>
                    <a:pt x="2962104" y="976382"/>
                    <a:pt x="2901035" y="987516"/>
                    <a:pt x="2834581" y="987516"/>
                  </a:cubicBezTo>
                  <a:cubicBezTo>
                    <a:pt x="2790125" y="987516"/>
                    <a:pt x="2745823" y="982023"/>
                    <a:pt x="2701366" y="970889"/>
                  </a:cubicBezTo>
                  <a:cubicBezTo>
                    <a:pt x="2657064" y="959755"/>
                    <a:pt x="2618146" y="937635"/>
                    <a:pt x="2584919" y="915367"/>
                  </a:cubicBezTo>
                  <a:cubicBezTo>
                    <a:pt x="2546154" y="898740"/>
                    <a:pt x="2512774" y="870979"/>
                    <a:pt x="2485085" y="843219"/>
                  </a:cubicBezTo>
                  <a:cubicBezTo>
                    <a:pt x="2457396" y="815458"/>
                    <a:pt x="2429553" y="782204"/>
                    <a:pt x="2407402" y="743457"/>
                  </a:cubicBezTo>
                  <a:cubicBezTo>
                    <a:pt x="970806" y="1348110"/>
                    <a:pt x="970806" y="1348110"/>
                    <a:pt x="970806" y="1348110"/>
                  </a:cubicBezTo>
                  <a:cubicBezTo>
                    <a:pt x="976344" y="1370230"/>
                    <a:pt x="976344" y="1387005"/>
                    <a:pt x="981882" y="1409125"/>
                  </a:cubicBezTo>
                  <a:cubicBezTo>
                    <a:pt x="981882" y="1431393"/>
                    <a:pt x="981882" y="1453513"/>
                    <a:pt x="981882" y="1481274"/>
                  </a:cubicBezTo>
                  <a:cubicBezTo>
                    <a:pt x="981882" y="1497900"/>
                    <a:pt x="981882" y="1520020"/>
                    <a:pt x="981882" y="1542288"/>
                  </a:cubicBezTo>
                  <a:cubicBezTo>
                    <a:pt x="976344" y="1564408"/>
                    <a:pt x="976344" y="1581183"/>
                    <a:pt x="970806" y="1603303"/>
                  </a:cubicBezTo>
                  <a:cubicBezTo>
                    <a:pt x="965114" y="1619929"/>
                    <a:pt x="959577" y="1642197"/>
                    <a:pt x="948501" y="1658824"/>
                  </a:cubicBezTo>
                  <a:cubicBezTo>
                    <a:pt x="942963" y="1680944"/>
                    <a:pt x="937425" y="1697571"/>
                    <a:pt x="926350" y="1719839"/>
                  </a:cubicBezTo>
                  <a:cubicBezTo>
                    <a:pt x="1852699" y="2380014"/>
                    <a:pt x="1852699" y="2380014"/>
                    <a:pt x="1852699" y="2380014"/>
                  </a:cubicBezTo>
                  <a:cubicBezTo>
                    <a:pt x="1874851" y="2357746"/>
                    <a:pt x="1897156" y="2335626"/>
                    <a:pt x="1924844" y="2313358"/>
                  </a:cubicBezTo>
                  <a:cubicBezTo>
                    <a:pt x="1952533" y="2291238"/>
                    <a:pt x="1980222" y="2274611"/>
                    <a:pt x="2013603" y="2257984"/>
                  </a:cubicBezTo>
                  <a:cubicBezTo>
                    <a:pt x="2046830" y="2246850"/>
                    <a:pt x="2074519" y="2235716"/>
                    <a:pt x="2107899" y="2224582"/>
                  </a:cubicBezTo>
                  <a:cubicBezTo>
                    <a:pt x="2141126" y="2219090"/>
                    <a:pt x="2180045" y="2213597"/>
                    <a:pt x="2218809" y="2213597"/>
                  </a:cubicBezTo>
                  <a:cubicBezTo>
                    <a:pt x="2285416" y="2213597"/>
                    <a:pt x="2351870" y="2230224"/>
                    <a:pt x="2407402" y="2257984"/>
                  </a:cubicBezTo>
                  <a:cubicBezTo>
                    <a:pt x="2468472" y="2280104"/>
                    <a:pt x="2523849" y="2318999"/>
                    <a:pt x="2562768" y="2363387"/>
                  </a:cubicBezTo>
                  <a:cubicBezTo>
                    <a:pt x="2607070" y="2407774"/>
                    <a:pt x="2645989" y="2463148"/>
                    <a:pt x="2668140" y="2518670"/>
                  </a:cubicBezTo>
                  <a:cubicBezTo>
                    <a:pt x="2695829" y="2579684"/>
                    <a:pt x="2706904" y="2640699"/>
                    <a:pt x="2706904" y="2712847"/>
                  </a:cubicBezTo>
                  <a:cubicBezTo>
                    <a:pt x="2706904" y="2779355"/>
                    <a:pt x="2695829" y="2846011"/>
                    <a:pt x="2668140" y="2907025"/>
                  </a:cubicBezTo>
                  <a:cubicBezTo>
                    <a:pt x="2645989" y="2968040"/>
                    <a:pt x="2607070" y="3017920"/>
                    <a:pt x="2562768" y="3062308"/>
                  </a:cubicBezTo>
                  <a:cubicBezTo>
                    <a:pt x="2523849" y="3106696"/>
                    <a:pt x="2468472" y="3140098"/>
                    <a:pt x="2407402" y="3167710"/>
                  </a:cubicBezTo>
                  <a:cubicBezTo>
                    <a:pt x="2351870" y="3189978"/>
                    <a:pt x="2285416" y="3206605"/>
                    <a:pt x="2218809" y="3206605"/>
                  </a:cubicBezTo>
                  <a:cubicBezTo>
                    <a:pt x="2152202" y="3206605"/>
                    <a:pt x="2085748" y="3189978"/>
                    <a:pt x="2024679" y="3167710"/>
                  </a:cubicBezTo>
                  <a:cubicBezTo>
                    <a:pt x="1969147" y="3140098"/>
                    <a:pt x="1913769" y="3106696"/>
                    <a:pt x="1869313" y="3062308"/>
                  </a:cubicBezTo>
                  <a:cubicBezTo>
                    <a:pt x="1825010" y="3017920"/>
                    <a:pt x="1786092" y="2968040"/>
                    <a:pt x="1763941" y="2907025"/>
                  </a:cubicBezTo>
                  <a:cubicBezTo>
                    <a:pt x="1741790" y="2846011"/>
                    <a:pt x="1725176" y="2779355"/>
                    <a:pt x="1725176" y="2712847"/>
                  </a:cubicBezTo>
                  <a:cubicBezTo>
                    <a:pt x="1725176" y="2690728"/>
                    <a:pt x="1730714" y="2668460"/>
                    <a:pt x="1730714" y="2651833"/>
                  </a:cubicBezTo>
                  <a:cubicBezTo>
                    <a:pt x="1730714" y="2629565"/>
                    <a:pt x="1736252" y="2612938"/>
                    <a:pt x="1741790" y="2590818"/>
                  </a:cubicBezTo>
                  <a:cubicBezTo>
                    <a:pt x="1747327" y="2574191"/>
                    <a:pt x="1752865" y="2551923"/>
                    <a:pt x="1758403" y="2535296"/>
                  </a:cubicBezTo>
                  <a:cubicBezTo>
                    <a:pt x="1769479" y="2513177"/>
                    <a:pt x="1775016" y="2496550"/>
                    <a:pt x="1780554" y="2485416"/>
                  </a:cubicBezTo>
                  <a:cubicBezTo>
                    <a:pt x="854205" y="1814107"/>
                    <a:pt x="854205" y="1814107"/>
                    <a:pt x="854205" y="1814107"/>
                  </a:cubicBezTo>
                  <a:cubicBezTo>
                    <a:pt x="826516" y="1836375"/>
                    <a:pt x="804365" y="1858495"/>
                    <a:pt x="776522" y="1875122"/>
                  </a:cubicBezTo>
                  <a:cubicBezTo>
                    <a:pt x="748833" y="1897390"/>
                    <a:pt x="721144" y="1914017"/>
                    <a:pt x="693455" y="1925002"/>
                  </a:cubicBezTo>
                  <a:cubicBezTo>
                    <a:pt x="660074" y="1941778"/>
                    <a:pt x="626847" y="1952763"/>
                    <a:pt x="593467" y="1958405"/>
                  </a:cubicBezTo>
                  <a:cubicBezTo>
                    <a:pt x="560240" y="1969390"/>
                    <a:pt x="527013" y="1969390"/>
                    <a:pt x="493633" y="1969390"/>
                  </a:cubicBezTo>
                  <a:cubicBezTo>
                    <a:pt x="427179" y="1969390"/>
                    <a:pt x="360572" y="1958405"/>
                    <a:pt x="299502" y="1930644"/>
                  </a:cubicBezTo>
                  <a:cubicBezTo>
                    <a:pt x="238587" y="1902883"/>
                    <a:pt x="188593" y="1869629"/>
                    <a:pt x="144290" y="1825241"/>
                  </a:cubicBezTo>
                  <a:cubicBezTo>
                    <a:pt x="99834" y="1780853"/>
                    <a:pt x="61070" y="1730973"/>
                    <a:pt x="38765" y="1669810"/>
                  </a:cubicBezTo>
                  <a:cubicBezTo>
                    <a:pt x="11076" y="1608795"/>
                    <a:pt x="0" y="1547781"/>
                    <a:pt x="0" y="1481274"/>
                  </a:cubicBezTo>
                  <a:cubicBezTo>
                    <a:pt x="0" y="1414618"/>
                    <a:pt x="11076" y="1348110"/>
                    <a:pt x="38765" y="1287096"/>
                  </a:cubicBezTo>
                  <a:cubicBezTo>
                    <a:pt x="61070" y="1226081"/>
                    <a:pt x="99834" y="1176052"/>
                    <a:pt x="144290" y="1131813"/>
                  </a:cubicBezTo>
                  <a:cubicBezTo>
                    <a:pt x="188593" y="1081784"/>
                    <a:pt x="238587" y="1048530"/>
                    <a:pt x="299502" y="1026262"/>
                  </a:cubicBezTo>
                  <a:cubicBezTo>
                    <a:pt x="360572" y="998650"/>
                    <a:pt x="427179" y="987516"/>
                    <a:pt x="493633" y="987516"/>
                  </a:cubicBezTo>
                  <a:cubicBezTo>
                    <a:pt x="538089" y="987516"/>
                    <a:pt x="576854" y="993009"/>
                    <a:pt x="621310" y="1004143"/>
                  </a:cubicBezTo>
                  <a:cubicBezTo>
                    <a:pt x="665612" y="1020769"/>
                    <a:pt x="704530" y="1031903"/>
                    <a:pt x="743295" y="1054023"/>
                  </a:cubicBezTo>
                  <a:cubicBezTo>
                    <a:pt x="776522" y="1076291"/>
                    <a:pt x="809902" y="1104052"/>
                    <a:pt x="843129" y="1131813"/>
                  </a:cubicBezTo>
                  <a:cubicBezTo>
                    <a:pt x="876356" y="1159425"/>
                    <a:pt x="898661" y="1192828"/>
                    <a:pt x="920812" y="1231574"/>
                  </a:cubicBezTo>
                  <a:cubicBezTo>
                    <a:pt x="2363099" y="626921"/>
                    <a:pt x="2363099" y="626921"/>
                    <a:pt x="2363099" y="626921"/>
                  </a:cubicBezTo>
                  <a:cubicBezTo>
                    <a:pt x="2351870" y="610294"/>
                    <a:pt x="2346332" y="588026"/>
                    <a:pt x="2346332" y="560265"/>
                  </a:cubicBezTo>
                  <a:cubicBezTo>
                    <a:pt x="2340794" y="538146"/>
                    <a:pt x="2340794" y="515878"/>
                    <a:pt x="2340794" y="488265"/>
                  </a:cubicBezTo>
                  <a:cubicBezTo>
                    <a:pt x="2340794" y="421609"/>
                    <a:pt x="2351870" y="360595"/>
                    <a:pt x="2379713" y="299580"/>
                  </a:cubicBezTo>
                  <a:cubicBezTo>
                    <a:pt x="2407402" y="238566"/>
                    <a:pt x="2440629" y="188685"/>
                    <a:pt x="2485085" y="144297"/>
                  </a:cubicBezTo>
                  <a:cubicBezTo>
                    <a:pt x="2529387" y="99910"/>
                    <a:pt x="2579381" y="66508"/>
                    <a:pt x="2640451" y="38895"/>
                  </a:cubicBezTo>
                  <a:cubicBezTo>
                    <a:pt x="2701366" y="11134"/>
                    <a:pt x="2762436" y="0"/>
                    <a:pt x="2834581" y="0"/>
                  </a:cubicBezTo>
                  <a:close/>
                </a:path>
              </a:pathLst>
            </a:custGeom>
            <a:solidFill>
              <a:srgbClr val="297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931991" y="3026163"/>
            <a:ext cx="8211604" cy="1200344"/>
            <a:chOff x="7143531" y="4200773"/>
            <a:chExt cx="8211604" cy="1200344"/>
          </a:xfrm>
        </p:grpSpPr>
        <p:sp>
          <p:nvSpPr>
            <p:cNvPr id="48" name="PA-文本框 20"/>
            <p:cNvSpPr txBox="1"/>
            <p:nvPr>
              <p:custDataLst>
                <p:tags r:id="rId7"/>
              </p:custDataLst>
            </p:nvPr>
          </p:nvSpPr>
          <p:spPr>
            <a:xfrm>
              <a:off x="7735137" y="4244262"/>
              <a:ext cx="3185488" cy="369332"/>
            </a:xfrm>
            <a:prstGeom prst="rect">
              <a:avLst/>
            </a:prstGeom>
            <a:noFill/>
            <a:ln>
              <a:noFill/>
            </a:ln>
          </p:spPr>
          <p:txBody>
            <a:bodyPr wrap="none" rtlCol="0">
              <a:spAutoFit/>
            </a:bodyPr>
            <a:lstStyle/>
            <a:p>
              <a:pPr algn="ctr"/>
              <a:r>
                <a:rPr lang="zh-CN" altLang="en-US" b="1"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rPr>
                <a:t>把握技术前沿，洞察发展趋势</a:t>
              </a:r>
              <a:endParaRPr lang="en-US" altLang="zh-CN" b="1"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endParaRPr>
            </a:p>
          </p:txBody>
        </p:sp>
        <p:sp>
          <p:nvSpPr>
            <p:cNvPr id="49" name="PA-矩形 28"/>
            <p:cNvSpPr/>
            <p:nvPr>
              <p:custDataLst>
                <p:tags r:id="rId8"/>
              </p:custDataLst>
            </p:nvPr>
          </p:nvSpPr>
          <p:spPr>
            <a:xfrm>
              <a:off x="7143531" y="4613594"/>
              <a:ext cx="8211604" cy="787523"/>
            </a:xfrm>
            <a:prstGeom prst="rect">
              <a:avLst/>
            </a:prstGeom>
            <a:ln>
              <a:noFill/>
            </a:ln>
          </p:spPr>
          <p:txBody>
            <a:bodyPr wrap="square">
              <a:spAutoFit/>
            </a:bodyPr>
            <a:lstStyle/>
            <a:p>
              <a:pPr algn="just">
                <a:lnSpc>
                  <a:spcPct val="150000"/>
                </a:lnSpc>
                <a:spcBef>
                  <a:spcPts val="0"/>
                </a:spcBef>
                <a:spcAft>
                  <a:spcPts val="0"/>
                </a:spcAft>
                <a:buNone/>
              </a:pPr>
              <a:r>
                <a:rPr lang="zh-CN" altLang="en-US" sz="1600"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rPr>
                <a:t>       作为数据安全流通的关键技术，隐私计算技术向推动应用落地的方向持续发展。通过对技术发展的前沿进行整理和分析，洞察隐私计算技术发展趋势，为落地应用搭建桥梁。</a:t>
              </a:r>
              <a:endParaRPr lang="en-US" altLang="zh-CN" sz="1600" b="1" dirty="0">
                <a:solidFill>
                  <a:schemeClr val="tx1">
                    <a:lumMod val="85000"/>
                    <a:lumOff val="15000"/>
                  </a:schemeClr>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grpSp>
          <p:nvGrpSpPr>
            <p:cNvPr id="50" name="PA-组合 13"/>
            <p:cNvGrpSpPr/>
            <p:nvPr>
              <p:custDataLst>
                <p:tags r:id="rId9"/>
              </p:custDataLst>
            </p:nvPr>
          </p:nvGrpSpPr>
          <p:grpSpPr>
            <a:xfrm>
              <a:off x="7259945" y="4200773"/>
              <a:ext cx="465892" cy="465774"/>
              <a:chOff x="8298170" y="4200773"/>
              <a:chExt cx="465892" cy="465774"/>
            </a:xfrm>
          </p:grpSpPr>
          <p:sp>
            <p:nvSpPr>
              <p:cNvPr id="51" name="PA-圆角矩形 14"/>
              <p:cNvSpPr/>
              <p:nvPr>
                <p:custDataLst>
                  <p:tags r:id="rId10"/>
                </p:custDataLst>
              </p:nvPr>
            </p:nvSpPr>
            <p:spPr>
              <a:xfrm>
                <a:off x="8298170" y="4200773"/>
                <a:ext cx="465892" cy="465774"/>
              </a:xfrm>
              <a:prstGeom prst="round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lumMod val="85000"/>
                      <a:lumOff val="15000"/>
                    </a:schemeClr>
                  </a:solidFill>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52" name="PA-AutoShape 66"/>
              <p:cNvSpPr>
                <a:spLocks noChangeAspect="1"/>
              </p:cNvSpPr>
              <p:nvPr>
                <p:custDataLst>
                  <p:tags r:id="rId11"/>
                </p:custDataLst>
              </p:nvPr>
            </p:nvSpPr>
            <p:spPr bwMode="auto">
              <a:xfrm>
                <a:off x="8392891" y="4286016"/>
                <a:ext cx="285750" cy="285824"/>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p:spPr>
            <p:txBody>
              <a:bodyPr lIns="50789" tIns="50789" rIns="50789" bIns="50789" anchor="ctr"/>
              <a:lstStyle/>
              <a:p>
                <a:pPr defTabSz="457200">
                  <a:defRPr/>
                </a:pPr>
                <a:endParaRPr lang="es-ES" sz="3600" dirty="0">
                  <a:solidFill>
                    <a:schemeClr val="tx1">
                      <a:lumMod val="85000"/>
                      <a:lumOff val="15000"/>
                    </a:schemeClr>
                  </a:solidFill>
                  <a:effectLst>
                    <a:outerShdw blurRad="38100" dist="38100" dir="2700000" algn="tl">
                      <a:srgbClr val="000000"/>
                    </a:outerShdw>
                  </a:effectLst>
                  <a:latin typeface="站酷快乐体2016修订版" panose="02010600030101010101" charset="-122"/>
                  <a:ea typeface="站酷快乐体2016修订版" panose="02010600030101010101" charset="-122"/>
                  <a:cs typeface="站酷快乐体2016修订版" panose="02010600030101010101" charset="-122"/>
                  <a:sym typeface="Gill Sans" charset="0"/>
                </a:endParaRPr>
              </a:p>
            </p:txBody>
          </p:sp>
        </p:grpSp>
      </p:grpSp>
      <p:grpSp>
        <p:nvGrpSpPr>
          <p:cNvPr id="53" name="组合 52"/>
          <p:cNvGrpSpPr/>
          <p:nvPr/>
        </p:nvGrpSpPr>
        <p:grpSpPr>
          <a:xfrm>
            <a:off x="1931991" y="4523300"/>
            <a:ext cx="8211604" cy="1246511"/>
            <a:chOff x="7143531" y="4200773"/>
            <a:chExt cx="8211604" cy="1246511"/>
          </a:xfrm>
        </p:grpSpPr>
        <p:sp>
          <p:nvSpPr>
            <p:cNvPr id="54" name="PA-文本框 20"/>
            <p:cNvSpPr txBox="1"/>
            <p:nvPr>
              <p:custDataLst>
                <p:tags r:id="rId12"/>
              </p:custDataLst>
            </p:nvPr>
          </p:nvSpPr>
          <p:spPr>
            <a:xfrm>
              <a:off x="7735137" y="4244262"/>
              <a:ext cx="3185488" cy="369332"/>
            </a:xfrm>
            <a:prstGeom prst="rect">
              <a:avLst/>
            </a:prstGeom>
            <a:noFill/>
            <a:ln>
              <a:noFill/>
            </a:ln>
          </p:spPr>
          <p:txBody>
            <a:bodyPr wrap="none" rtlCol="0">
              <a:spAutoFit/>
            </a:bodyPr>
            <a:lstStyle/>
            <a:p>
              <a:pPr algn="ctr"/>
              <a:r>
                <a:rPr lang="zh-CN" altLang="en-US" b="1"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rPr>
                <a:t>聚焦应用实际，凸显应用优势</a:t>
              </a:r>
              <a:endParaRPr lang="en-US" altLang="zh-CN" b="1"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endParaRPr>
            </a:p>
          </p:txBody>
        </p:sp>
        <p:sp>
          <p:nvSpPr>
            <p:cNvPr id="55" name="PA-矩形 28"/>
            <p:cNvSpPr/>
            <p:nvPr>
              <p:custDataLst>
                <p:tags r:id="rId13"/>
              </p:custDataLst>
            </p:nvPr>
          </p:nvSpPr>
          <p:spPr>
            <a:xfrm>
              <a:off x="7143531" y="4613594"/>
              <a:ext cx="8211604" cy="833690"/>
            </a:xfrm>
            <a:prstGeom prst="rect">
              <a:avLst/>
            </a:prstGeom>
            <a:ln>
              <a:noFill/>
            </a:ln>
          </p:spPr>
          <p:txBody>
            <a:bodyPr wrap="square">
              <a:spAutoFit/>
            </a:bodyPr>
            <a:lstStyle/>
            <a:p>
              <a:pPr algn="just">
                <a:lnSpc>
                  <a:spcPct val="150000"/>
                </a:lnSpc>
                <a:spcBef>
                  <a:spcPts val="0"/>
                </a:spcBef>
                <a:spcAft>
                  <a:spcPts val="0"/>
                </a:spcAft>
                <a:buNone/>
              </a:pPr>
              <a:r>
                <a:rPr lang="zh-CN" altLang="en-US"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rPr>
                <a:t>       </a:t>
              </a:r>
              <a:r>
                <a:rPr lang="zh-CN" altLang="en-US" sz="1600" dirty="0">
                  <a:solidFill>
                    <a:schemeClr val="tx1">
                      <a:lumMod val="85000"/>
                      <a:lumOff val="15000"/>
                    </a:schemeClr>
                  </a:solidFill>
                  <a:latin typeface="微软雅黑" panose="020B0503020204020204" charset="-122"/>
                  <a:ea typeface="微软雅黑" panose="020B0503020204020204" charset="-122"/>
                  <a:cs typeface="站酷快乐体2016修订版" panose="02010600030101010101" charset="-122"/>
                </a:rPr>
                <a:t>在广泛调研的基础上全面梳理隐私计算在实际数据流通中的最新应用情况，深度剖析隐私计算发挥巨大价值的内在逻辑，进一步明确隐私计算优势，促进隐私计算应用发展。</a:t>
              </a:r>
              <a:endParaRPr lang="en-US" altLang="zh-CN" b="1" dirty="0">
                <a:solidFill>
                  <a:schemeClr val="tx1">
                    <a:lumMod val="85000"/>
                    <a:lumOff val="15000"/>
                  </a:schemeClr>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grpSp>
          <p:nvGrpSpPr>
            <p:cNvPr id="56" name="PA-组合 13"/>
            <p:cNvGrpSpPr/>
            <p:nvPr>
              <p:custDataLst>
                <p:tags r:id="rId14"/>
              </p:custDataLst>
            </p:nvPr>
          </p:nvGrpSpPr>
          <p:grpSpPr>
            <a:xfrm>
              <a:off x="7259945" y="4200773"/>
              <a:ext cx="465892" cy="465774"/>
              <a:chOff x="8298170" y="4200773"/>
              <a:chExt cx="465892" cy="465774"/>
            </a:xfrm>
          </p:grpSpPr>
          <p:sp>
            <p:nvSpPr>
              <p:cNvPr id="57" name="PA-圆角矩形 14"/>
              <p:cNvSpPr/>
              <p:nvPr>
                <p:custDataLst>
                  <p:tags r:id="rId15"/>
                </p:custDataLst>
              </p:nvPr>
            </p:nvSpPr>
            <p:spPr>
              <a:xfrm>
                <a:off x="8298170" y="4200773"/>
                <a:ext cx="465892" cy="465774"/>
              </a:xfrm>
              <a:prstGeom prst="round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lumMod val="85000"/>
                      <a:lumOff val="15000"/>
                    </a:schemeClr>
                  </a:solidFill>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58" name="PA-AutoShape 66"/>
              <p:cNvSpPr>
                <a:spLocks noChangeAspect="1"/>
              </p:cNvSpPr>
              <p:nvPr>
                <p:custDataLst>
                  <p:tags r:id="rId16"/>
                </p:custDataLst>
              </p:nvPr>
            </p:nvSpPr>
            <p:spPr bwMode="auto">
              <a:xfrm>
                <a:off x="8392891" y="4286016"/>
                <a:ext cx="285750" cy="285824"/>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p:spPr>
            <p:txBody>
              <a:bodyPr lIns="50789" tIns="50789" rIns="50789" bIns="50789" anchor="ctr"/>
              <a:lstStyle/>
              <a:p>
                <a:pPr defTabSz="457200">
                  <a:defRPr/>
                </a:pPr>
                <a:endParaRPr lang="es-ES" sz="3600" dirty="0">
                  <a:solidFill>
                    <a:schemeClr val="tx1">
                      <a:lumMod val="85000"/>
                      <a:lumOff val="15000"/>
                    </a:schemeClr>
                  </a:solidFill>
                  <a:effectLst>
                    <a:outerShdw blurRad="38100" dist="38100" dir="2700000" algn="tl">
                      <a:srgbClr val="000000"/>
                    </a:outerShdw>
                  </a:effectLst>
                  <a:latin typeface="站酷快乐体2016修订版" panose="02010600030101010101" charset="-122"/>
                  <a:ea typeface="站酷快乐体2016修订版" panose="02010600030101010101" charset="-122"/>
                  <a:cs typeface="站酷快乐体2016修订版" panose="02010600030101010101" charset="-122"/>
                  <a:sym typeface="Gill Sans" charset="0"/>
                </a:endParaRPr>
              </a:p>
            </p:txBody>
          </p:sp>
        </p:grpSp>
      </p:grpSp>
      <p:sp>
        <p:nvSpPr>
          <p:cNvPr id="26" name="灯片编号占位符 14"/>
          <p:cNvSpPr txBox="1"/>
          <p:nvPr/>
        </p:nvSpPr>
        <p:spPr>
          <a:xfrm>
            <a:off x="8514232" y="5975833"/>
            <a:ext cx="2700000" cy="316800"/>
          </a:xfrm>
          <a:prstGeom prst="rect">
            <a:avLst/>
          </a:prstGeom>
        </p:spPr>
        <p:txBody>
          <a:bodyPr vert="horz" lIns="91440" tIns="45720" rIns="91440" bIns="45720" rtlCol="0" anchor="ctr">
            <a:normAutofit/>
          </a:bodyPr>
          <a:lstStyle>
            <a:defPPr>
              <a:defRPr lang="zh-CN"/>
            </a:defPPr>
            <a:lvl1pPr marL="0" algn="r" defTabSz="914400" rtl="0" eaLnBrk="1" latinLnBrk="0" hangingPunct="1">
              <a:defRPr sz="1200" kern="1200">
                <a:solidFill>
                  <a:schemeClr val="tx1">
                    <a:tint val="75000"/>
                  </a:schemeClr>
                </a:solidFill>
                <a:latin typeface="站酷快乐体2016修订版" panose="02010600030101010101" charset="-122"/>
                <a:ea typeface="站酷快乐体2016修订版" panose="02010600030101010101" charset="-122"/>
                <a:cs typeface="站酷快乐体2016修订版" panose="02010600030101010101"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sz="1400" smtClean="0">
                <a:solidFill>
                  <a:schemeClr val="tx1">
                    <a:lumMod val="95000"/>
                    <a:lumOff val="5000"/>
                  </a:schemeClr>
                </a:solidFill>
                <a:latin typeface="微软雅黑" panose="020B0503020204020204" charset="-122"/>
                <a:ea typeface="微软雅黑" panose="020B0503020204020204" charset="-122"/>
              </a:rPr>
            </a:fld>
            <a:endParaRPr lang="zh-CN" altLang="en-US" sz="1400" dirty="0">
              <a:solidFill>
                <a:schemeClr val="tx1">
                  <a:lumMod val="95000"/>
                  <a:lumOff val="5000"/>
                </a:schemeClr>
              </a:solidFill>
              <a:latin typeface="微软雅黑" panose="020B0503020204020204" charset="-122"/>
              <a:ea typeface="微软雅黑" panose="020B0503020204020204" charset="-122"/>
            </a:endParaRPr>
          </a:p>
        </p:txBody>
      </p:sp>
    </p:spTree>
  </p:cSld>
  <p:clrMapOvr>
    <a:masterClrMapping/>
  </p:clrMapOvr>
  <p:transition spd="slow">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936625" y="1363173"/>
            <a:ext cx="3663950" cy="1212272"/>
          </a:xfrm>
        </p:spPr>
        <p:txBody>
          <a:bodyPr/>
          <a:lstStyle/>
          <a:p>
            <a:r>
              <a:rPr lang="zh-CN" altLang="en-US" sz="4800" dirty="0"/>
              <a:t>特别鸣谢</a:t>
            </a:r>
            <a:endParaRPr lang="zh-CN" altLang="en-US" sz="4800" dirty="0"/>
          </a:p>
        </p:txBody>
      </p:sp>
      <p:pic>
        <p:nvPicPr>
          <p:cNvPr id="9" name="图片 8" descr="图层 4"/>
          <p:cNvPicPr>
            <a:picLocks noChangeAspect="1"/>
          </p:cNvPicPr>
          <p:nvPr/>
        </p:nvPicPr>
        <p:blipFill>
          <a:blip r:embed="rId2"/>
          <a:srcRect r="71618"/>
          <a:stretch>
            <a:fillRect/>
          </a:stretch>
        </p:blipFill>
        <p:spPr>
          <a:xfrm rot="5400000" flipH="1">
            <a:off x="5802630" y="3147060"/>
            <a:ext cx="1102360" cy="5276850"/>
          </a:xfrm>
          <a:prstGeom prst="rect">
            <a:avLst/>
          </a:prstGeom>
        </p:spPr>
      </p:pic>
      <p:pic>
        <p:nvPicPr>
          <p:cNvPr id="11" name="图片 10" descr="图层 4"/>
          <p:cNvPicPr>
            <a:picLocks noChangeAspect="1"/>
          </p:cNvPicPr>
          <p:nvPr/>
        </p:nvPicPr>
        <p:blipFill>
          <a:blip r:embed="rId2"/>
          <a:srcRect r="71618"/>
          <a:stretch>
            <a:fillRect/>
          </a:stretch>
        </p:blipFill>
        <p:spPr>
          <a:xfrm rot="5400000" flipH="1">
            <a:off x="2852420" y="3147060"/>
            <a:ext cx="1102360" cy="5276850"/>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0575" y="539115"/>
            <a:ext cx="2474463" cy="589741"/>
          </a:xfrm>
          <a:prstGeom prst="rect">
            <a:avLst/>
          </a:prstGeom>
        </p:spPr>
      </p:pic>
      <p:sp>
        <p:nvSpPr>
          <p:cNvPr id="10" name="灯片编号占位符 14"/>
          <p:cNvSpPr>
            <a:spLocks noGrp="1"/>
          </p:cNvSpPr>
          <p:nvPr>
            <p:ph type="sldNum" sz="quarter" idx="12"/>
          </p:nvPr>
        </p:nvSpPr>
        <p:spPr>
          <a:xfrm>
            <a:off x="8514232" y="5975833"/>
            <a:ext cx="2700000" cy="316800"/>
          </a:xfrm>
        </p:spPr>
        <p:txBody>
          <a:bodyPr>
            <a:normAutofit/>
          </a:bodyPr>
          <a:lstStyle/>
          <a:p>
            <a:fld id="{49AE70B2-8BF9-45C0-BB95-33D1B9D3A854}" type="slidenum">
              <a:rPr lang="zh-CN" altLang="en-US" sz="1400" smtClean="0">
                <a:solidFill>
                  <a:schemeClr val="tx1">
                    <a:lumMod val="95000"/>
                    <a:lumOff val="5000"/>
                  </a:schemeClr>
                </a:solidFill>
                <a:latin typeface="微软雅黑" panose="020B0503020204020204" charset="-122"/>
                <a:ea typeface="微软雅黑" panose="020B0503020204020204" charset="-122"/>
              </a:rPr>
            </a:fld>
            <a:endParaRPr lang="zh-CN" altLang="en-US" sz="1400" dirty="0">
              <a:solidFill>
                <a:schemeClr val="tx1">
                  <a:lumMod val="95000"/>
                  <a:lumOff val="5000"/>
                </a:schemeClr>
              </a:solidFill>
              <a:latin typeface="微软雅黑" panose="020B0503020204020204" charset="-122"/>
              <a:ea typeface="微软雅黑" panose="020B0503020204020204" charset="-122"/>
            </a:endParaRPr>
          </a:p>
        </p:txBody>
      </p:sp>
      <p:pic>
        <p:nvPicPr>
          <p:cNvPr id="3" name="图片 2"/>
          <p:cNvPicPr>
            <a:picLocks noChangeAspect="1"/>
          </p:cNvPicPr>
          <p:nvPr/>
        </p:nvPicPr>
        <p:blipFill rotWithShape="1">
          <a:blip r:embed="rId4"/>
          <a:srcRect l="16038" t="13802" r="21349" b="20952"/>
          <a:stretch>
            <a:fillRect/>
          </a:stretch>
        </p:blipFill>
        <p:spPr>
          <a:xfrm>
            <a:off x="7075038" y="2330683"/>
            <a:ext cx="3197469" cy="2567355"/>
          </a:xfrm>
          <a:prstGeom prst="rect">
            <a:avLst/>
          </a:prstGeom>
        </p:spPr>
      </p:pic>
      <p:pic>
        <p:nvPicPr>
          <p:cNvPr id="4" name="图片 3"/>
          <p:cNvPicPr>
            <a:picLocks noChangeAspect="1"/>
          </p:cNvPicPr>
          <p:nvPr/>
        </p:nvPicPr>
        <p:blipFill>
          <a:blip r:embed="rId5"/>
          <a:stretch>
            <a:fillRect/>
          </a:stretch>
        </p:blipFill>
        <p:spPr>
          <a:xfrm>
            <a:off x="1047750" y="3323849"/>
            <a:ext cx="5524500" cy="581025"/>
          </a:xfrm>
          <a:prstGeom prst="rect">
            <a:avLst/>
          </a:prstGeom>
        </p:spPr>
      </p:pic>
    </p:spTree>
    <p:custDataLst>
      <p:tags r:id="rId6"/>
    </p:custDataLst>
  </p:cSld>
  <p:clrMapOvr>
    <a:masterClrMapping/>
  </p:clrMapOvr>
  <p:transition spd="slow">
    <p:wipe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层 3"/>
          <p:cNvPicPr>
            <a:picLocks noChangeAspect="1"/>
          </p:cNvPicPr>
          <p:nvPr/>
        </p:nvPicPr>
        <p:blipFill>
          <a:blip r:embed="rId1"/>
          <a:srcRect b="18674"/>
          <a:stretch>
            <a:fillRect/>
          </a:stretch>
        </p:blipFill>
        <p:spPr>
          <a:xfrm>
            <a:off x="670560" y="-135890"/>
            <a:ext cx="11367135" cy="6972300"/>
          </a:xfrm>
          <a:prstGeom prst="rect">
            <a:avLst/>
          </a:prstGeom>
        </p:spPr>
      </p:pic>
      <p:sp>
        <p:nvSpPr>
          <p:cNvPr id="2" name="标题 1"/>
          <p:cNvSpPr>
            <a:spLocks noGrp="1"/>
          </p:cNvSpPr>
          <p:nvPr>
            <p:ph type="ctrTitle"/>
            <p:custDataLst>
              <p:tags r:id="rId2"/>
            </p:custDataLst>
          </p:nvPr>
        </p:nvSpPr>
        <p:spPr>
          <a:xfrm>
            <a:off x="670560" y="2426278"/>
            <a:ext cx="10852237" cy="1335462"/>
          </a:xfrm>
        </p:spPr>
        <p:txBody>
          <a:bodyPr/>
          <a:lstStyle/>
          <a:p>
            <a:r>
              <a:rPr lang="zh-CN" altLang="en-US" sz="8000" dirty="0">
                <a:latin typeface="微软雅黑" panose="020B0503020204020204" charset="-122"/>
                <a:ea typeface="微软雅黑" panose="020B0503020204020204" charset="-122"/>
              </a:rPr>
              <a:t>谢谢观看</a:t>
            </a:r>
            <a:endParaRPr lang="zh-CN" altLang="en-US" sz="8000" dirty="0">
              <a:latin typeface="微软雅黑" panose="020B0503020204020204" charset="-122"/>
              <a:ea typeface="微软雅黑" panose="020B0503020204020204" charset="-122"/>
            </a:endParaRPr>
          </a:p>
        </p:txBody>
      </p:sp>
      <p:pic>
        <p:nvPicPr>
          <p:cNvPr id="7" name="图片 6" descr="多边形 1"/>
          <p:cNvPicPr>
            <a:picLocks noChangeAspect="1"/>
          </p:cNvPicPr>
          <p:nvPr/>
        </p:nvPicPr>
        <p:blipFill>
          <a:blip r:embed="rId3"/>
          <a:stretch>
            <a:fillRect/>
          </a:stretch>
        </p:blipFill>
        <p:spPr>
          <a:xfrm>
            <a:off x="9375140" y="393700"/>
            <a:ext cx="2000250" cy="2838450"/>
          </a:xfrm>
          <a:prstGeom prst="rect">
            <a:avLst/>
          </a:prstGeom>
        </p:spPr>
      </p:pic>
      <p:pic>
        <p:nvPicPr>
          <p:cNvPr id="8" name="图片 7" descr="多边形 1 拷贝 2"/>
          <p:cNvPicPr>
            <a:picLocks noChangeAspect="1"/>
          </p:cNvPicPr>
          <p:nvPr/>
        </p:nvPicPr>
        <p:blipFill>
          <a:blip r:embed="rId4"/>
          <a:stretch>
            <a:fillRect/>
          </a:stretch>
        </p:blipFill>
        <p:spPr>
          <a:xfrm>
            <a:off x="765175" y="539115"/>
            <a:ext cx="1333500" cy="1685925"/>
          </a:xfrm>
          <a:prstGeom prst="rect">
            <a:avLst/>
          </a:prstGeom>
        </p:spPr>
      </p:pic>
      <p:pic>
        <p:nvPicPr>
          <p:cNvPr id="9" name="图片 8" descr="图层 4"/>
          <p:cNvPicPr>
            <a:picLocks noChangeAspect="1"/>
          </p:cNvPicPr>
          <p:nvPr/>
        </p:nvPicPr>
        <p:blipFill>
          <a:blip r:embed="rId5"/>
          <a:srcRect r="71618"/>
          <a:stretch>
            <a:fillRect/>
          </a:stretch>
        </p:blipFill>
        <p:spPr>
          <a:xfrm rot="5400000" flipH="1">
            <a:off x="5802630" y="3147060"/>
            <a:ext cx="1102360" cy="5276850"/>
          </a:xfrm>
          <a:prstGeom prst="rect">
            <a:avLst/>
          </a:prstGeom>
        </p:spPr>
      </p:pic>
      <p:sp>
        <p:nvSpPr>
          <p:cNvPr id="10" name="文本框 9"/>
          <p:cNvSpPr txBox="1"/>
          <p:nvPr/>
        </p:nvSpPr>
        <p:spPr>
          <a:xfrm>
            <a:off x="4118599" y="4622867"/>
            <a:ext cx="4268838" cy="369332"/>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cs typeface="站酷快乐体2016修订版" panose="02010600030101010101" charset="-122"/>
              </a:rPr>
              <a:t>桂林电子科技大学</a:t>
            </a:r>
            <a:r>
              <a:rPr lang="zh-CN" altLang="en-US" dirty="0">
                <a:latin typeface="微软雅黑" panose="020B0503020204020204" charset="-122"/>
                <a:ea typeface="微软雅黑" panose="020B0503020204020204" charset="-122"/>
                <a:cs typeface="站酷快乐体2016修订版" panose="02010600030101010101" charset="-122"/>
                <a:sym typeface="Wingdings" panose="05000000000000000000" pitchFamily="2" charset="2"/>
              </a:rPr>
              <a:t>隐私计算小萌新团队</a:t>
            </a:r>
            <a:endParaRPr lang="en-US" altLang="zh-CN" dirty="0">
              <a:latin typeface="微软雅黑" panose="020B0503020204020204" charset="-122"/>
              <a:ea typeface="微软雅黑" panose="020B0503020204020204" charset="-122"/>
              <a:cs typeface="站酷快乐体2016修订版" panose="02010600030101010101" charset="-122"/>
            </a:endParaRPr>
          </a:p>
        </p:txBody>
      </p:sp>
      <p:pic>
        <p:nvPicPr>
          <p:cNvPr id="11" name="图片 10" descr="图层 4"/>
          <p:cNvPicPr>
            <a:picLocks noChangeAspect="1"/>
          </p:cNvPicPr>
          <p:nvPr/>
        </p:nvPicPr>
        <p:blipFill>
          <a:blip r:embed="rId5"/>
          <a:srcRect r="71618"/>
          <a:stretch>
            <a:fillRect/>
          </a:stretch>
        </p:blipFill>
        <p:spPr>
          <a:xfrm rot="5400000" flipH="1">
            <a:off x="2852420" y="3147060"/>
            <a:ext cx="1102360" cy="5276850"/>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00575" y="539115"/>
            <a:ext cx="2474463" cy="589741"/>
          </a:xfrm>
          <a:prstGeom prst="rect">
            <a:avLst/>
          </a:prstGeom>
        </p:spPr>
      </p:pic>
    </p:spTree>
    <p:custDataLst>
      <p:tags r:id="rId7"/>
    </p:custDataLst>
  </p:cSld>
  <p:clrMapOvr>
    <a:masterClrMapping/>
  </p:clrMapOvr>
  <p:transition spd="slow">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矩形 7"/>
          <p:cNvSpPr/>
          <p:nvPr>
            <p:custDataLst>
              <p:tags r:id="rId1"/>
            </p:custDataLst>
          </p:nvPr>
        </p:nvSpPr>
        <p:spPr>
          <a:xfrm>
            <a:off x="9690100" y="2541905"/>
            <a:ext cx="675640" cy="2596515"/>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 name="PA-矩形 7"/>
          <p:cNvSpPr/>
          <p:nvPr>
            <p:custDataLst>
              <p:tags r:id="rId2"/>
            </p:custDataLst>
          </p:nvPr>
        </p:nvSpPr>
        <p:spPr>
          <a:xfrm>
            <a:off x="4970145" y="2501265"/>
            <a:ext cx="675640" cy="2637790"/>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6" name="PA-矩形 7"/>
          <p:cNvSpPr/>
          <p:nvPr>
            <p:custDataLst>
              <p:tags r:id="rId3"/>
            </p:custDataLst>
          </p:nvPr>
        </p:nvSpPr>
        <p:spPr>
          <a:xfrm>
            <a:off x="6523355" y="2500630"/>
            <a:ext cx="675640" cy="2637790"/>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7" name="PA-矩形 7"/>
          <p:cNvSpPr/>
          <p:nvPr>
            <p:custDataLst>
              <p:tags r:id="rId4"/>
            </p:custDataLst>
          </p:nvPr>
        </p:nvSpPr>
        <p:spPr>
          <a:xfrm>
            <a:off x="8073390" y="2501265"/>
            <a:ext cx="675640" cy="2637790"/>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0" name="PA-矩形 7"/>
          <p:cNvSpPr/>
          <p:nvPr>
            <p:custDataLst>
              <p:tags r:id="rId5"/>
            </p:custDataLst>
          </p:nvPr>
        </p:nvSpPr>
        <p:spPr>
          <a:xfrm>
            <a:off x="9690100" y="2500630"/>
            <a:ext cx="675640" cy="2638425"/>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站酷快乐体2016修订版" panose="02010600030101010101" charset="-122"/>
              <a:ea typeface="站酷快乐体2016修订版" panose="02010600030101010101" charset="-122"/>
              <a:cs typeface="站酷快乐体2016修订版" panose="02010600030101010101" charset="-122"/>
            </a:endParaRPr>
          </a:p>
        </p:txBody>
      </p:sp>
      <p:cxnSp>
        <p:nvCxnSpPr>
          <p:cNvPr id="5" name="PA-直接连接符 4"/>
          <p:cNvCxnSpPr/>
          <p:nvPr>
            <p:custDataLst>
              <p:tags r:id="rId6"/>
            </p:custDataLst>
          </p:nvPr>
        </p:nvCxnSpPr>
        <p:spPr>
          <a:xfrm flipH="1" flipV="1">
            <a:off x="2943836" y="1375237"/>
            <a:ext cx="11442" cy="1504708"/>
          </a:xfrm>
          <a:prstGeom prst="line">
            <a:avLst/>
          </a:prstGeom>
          <a:ln w="22225">
            <a:solidFill>
              <a:srgbClr val="28326F"/>
            </a:solidFill>
          </a:ln>
        </p:spPr>
        <p:style>
          <a:lnRef idx="1">
            <a:schemeClr val="accent1"/>
          </a:lnRef>
          <a:fillRef idx="0">
            <a:schemeClr val="accent1"/>
          </a:fillRef>
          <a:effectRef idx="0">
            <a:schemeClr val="accent1"/>
          </a:effectRef>
          <a:fontRef idx="minor">
            <a:schemeClr val="tx1"/>
          </a:fontRef>
        </p:style>
      </p:cxnSp>
      <p:sp>
        <p:nvSpPr>
          <p:cNvPr id="8" name="PA-矩形 7"/>
          <p:cNvSpPr/>
          <p:nvPr>
            <p:custDataLst>
              <p:tags r:id="rId7"/>
            </p:custDataLst>
          </p:nvPr>
        </p:nvSpPr>
        <p:spPr>
          <a:xfrm>
            <a:off x="2682162" y="2912603"/>
            <a:ext cx="603489" cy="1741975"/>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 name="PA-椭圆 1"/>
          <p:cNvSpPr/>
          <p:nvPr>
            <p:custDataLst>
              <p:tags r:id="rId8"/>
            </p:custDataLst>
          </p:nvPr>
        </p:nvSpPr>
        <p:spPr>
          <a:xfrm>
            <a:off x="2093434" y="2971911"/>
            <a:ext cx="1650009" cy="1650009"/>
          </a:xfrm>
          <a:prstGeom prst="ellipse">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4" name="PA-椭圆 3"/>
          <p:cNvSpPr/>
          <p:nvPr>
            <p:custDataLst>
              <p:tags r:id="rId9"/>
            </p:custDataLst>
          </p:nvPr>
        </p:nvSpPr>
        <p:spPr>
          <a:xfrm>
            <a:off x="2222122" y="3050121"/>
            <a:ext cx="1486276" cy="1486276"/>
          </a:xfrm>
          <a:prstGeom prst="ellipse">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3600" dirty="0">
                <a:solidFill>
                  <a:schemeClr val="bg1"/>
                </a:solidFill>
                <a:latin typeface="+mn-ea"/>
                <a:cs typeface="站酷快乐体2016修订版" panose="02010600030101010101" charset="-122"/>
              </a:rPr>
              <a:t>目录</a:t>
            </a:r>
            <a:endParaRPr lang="zh-CN" altLang="en-US" sz="3600" dirty="0">
              <a:solidFill>
                <a:schemeClr val="bg1"/>
              </a:solidFill>
              <a:latin typeface="+mn-ea"/>
              <a:cs typeface="站酷快乐体2016修订版" panose="02010600030101010101" charset="-122"/>
            </a:endParaRPr>
          </a:p>
        </p:txBody>
      </p:sp>
      <p:sp>
        <p:nvSpPr>
          <p:cNvPr id="11" name="PA-椭圆 10"/>
          <p:cNvSpPr/>
          <p:nvPr>
            <p:custDataLst>
              <p:tags r:id="rId10"/>
            </p:custDataLst>
          </p:nvPr>
        </p:nvSpPr>
        <p:spPr>
          <a:xfrm>
            <a:off x="2891757" y="1323158"/>
            <a:ext cx="104157" cy="104157"/>
          </a:xfrm>
          <a:prstGeom prst="ellipse">
            <a:avLst/>
          </a:prstGeom>
          <a:solidFill>
            <a:srgbClr val="28326F"/>
          </a:solidFill>
          <a:ln>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cxnSp>
        <p:nvCxnSpPr>
          <p:cNvPr id="97" name="PA-直接连接符 96"/>
          <p:cNvCxnSpPr/>
          <p:nvPr>
            <p:custDataLst>
              <p:tags r:id="rId11"/>
            </p:custDataLst>
          </p:nvPr>
        </p:nvCxnSpPr>
        <p:spPr>
          <a:xfrm>
            <a:off x="6099269" y="2904688"/>
            <a:ext cx="0" cy="2373077"/>
          </a:xfrm>
          <a:prstGeom prst="line">
            <a:avLst/>
          </a:prstGeom>
          <a:ln w="22225">
            <a:solidFill>
              <a:srgbClr val="28326F"/>
            </a:solidFill>
            <a:prstDash val="sysDot"/>
          </a:ln>
        </p:spPr>
        <p:style>
          <a:lnRef idx="1">
            <a:schemeClr val="accent1"/>
          </a:lnRef>
          <a:fillRef idx="0">
            <a:schemeClr val="accent1"/>
          </a:fillRef>
          <a:effectRef idx="0">
            <a:schemeClr val="accent1"/>
          </a:effectRef>
          <a:fontRef idx="minor">
            <a:schemeClr val="tx1"/>
          </a:fontRef>
        </p:style>
      </p:cxnSp>
      <p:sp>
        <p:nvSpPr>
          <p:cNvPr id="102" name="PA-文本框 101"/>
          <p:cNvSpPr txBox="1"/>
          <p:nvPr>
            <p:custDataLst>
              <p:tags r:id="rId12"/>
            </p:custDataLst>
          </p:nvPr>
        </p:nvSpPr>
        <p:spPr>
          <a:xfrm>
            <a:off x="4969856" y="2583953"/>
            <a:ext cx="677108" cy="2468337"/>
          </a:xfrm>
          <a:prstGeom prst="rect">
            <a:avLst/>
          </a:prstGeom>
          <a:noFill/>
          <a:ln>
            <a:noFill/>
          </a:ln>
        </p:spPr>
        <p:txBody>
          <a:bodyPr vert="eaVert" wrap="square" rtlCol="0">
            <a:spAutoFit/>
          </a:bodyPr>
          <a:lstStyle/>
          <a:p>
            <a:pPr algn="ctr"/>
            <a:r>
              <a:rPr lang="zh-CN" altLang="en-US" sz="3200" dirty="0">
                <a:solidFill>
                  <a:schemeClr val="bg1"/>
                </a:solidFill>
                <a:latin typeface="+mn-ea"/>
                <a:cs typeface="站酷快乐体2016修订版" panose="02010600030101010101" charset="-122"/>
              </a:rPr>
              <a:t>项目背景</a:t>
            </a:r>
            <a:endParaRPr lang="zh-CN" altLang="en-US" sz="3200" dirty="0">
              <a:solidFill>
                <a:schemeClr val="bg1"/>
              </a:solidFill>
              <a:latin typeface="+mn-ea"/>
              <a:cs typeface="站酷快乐体2016修订版" panose="02010600030101010101" charset="-122"/>
            </a:endParaRPr>
          </a:p>
        </p:txBody>
      </p:sp>
      <p:sp>
        <p:nvSpPr>
          <p:cNvPr id="108" name="PA-泪滴形 107"/>
          <p:cNvSpPr/>
          <p:nvPr>
            <p:custDataLst>
              <p:tags r:id="rId13"/>
            </p:custDataLst>
          </p:nvPr>
        </p:nvSpPr>
        <p:spPr>
          <a:xfrm>
            <a:off x="4969805" y="1275090"/>
            <a:ext cx="677159" cy="677159"/>
          </a:xfrm>
          <a:prstGeom prst="teardrop">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lumMod val="75000"/>
                    <a:lumOff val="25000"/>
                  </a:schemeClr>
                </a:solidFill>
                <a:latin typeface="微软雅黑" panose="020B0503020204020204" charset="-122"/>
                <a:ea typeface="微软雅黑" panose="020B0503020204020204" charset="-122"/>
                <a:cs typeface="站酷快乐体2016修订版" panose="02010600030101010101" charset="-122"/>
              </a:rPr>
              <a:t>1</a:t>
            </a:r>
            <a:endParaRPr lang="en-US" altLang="zh-CN" sz="4400" dirty="0">
              <a:solidFill>
                <a:schemeClr val="tx1">
                  <a:lumMod val="75000"/>
                  <a:lumOff val="25000"/>
                </a:schemeClr>
              </a:solidFill>
              <a:latin typeface="微软雅黑" panose="020B0503020204020204" charset="-122"/>
              <a:ea typeface="微软雅黑" panose="020B0503020204020204" charset="-122"/>
              <a:cs typeface="站酷快乐体2016修订版" panose="02010600030101010101" charset="-122"/>
            </a:endParaRPr>
          </a:p>
        </p:txBody>
      </p:sp>
      <p:sp>
        <p:nvSpPr>
          <p:cNvPr id="139" name="PA-椭圆 138"/>
          <p:cNvSpPr/>
          <p:nvPr>
            <p:custDataLst>
              <p:tags r:id="rId14"/>
            </p:custDataLst>
          </p:nvPr>
        </p:nvSpPr>
        <p:spPr>
          <a:xfrm>
            <a:off x="2832406" y="1258761"/>
            <a:ext cx="219421" cy="219421"/>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40" name="PA-椭圆 139"/>
          <p:cNvSpPr/>
          <p:nvPr>
            <p:custDataLst>
              <p:tags r:id="rId15"/>
            </p:custDataLst>
          </p:nvPr>
        </p:nvSpPr>
        <p:spPr>
          <a:xfrm>
            <a:off x="2798133" y="1221802"/>
            <a:ext cx="288385" cy="288385"/>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41" name="PA-椭圆 140"/>
          <p:cNvSpPr/>
          <p:nvPr>
            <p:custDataLst>
              <p:tags r:id="rId16"/>
            </p:custDataLst>
          </p:nvPr>
        </p:nvSpPr>
        <p:spPr>
          <a:xfrm>
            <a:off x="2763807" y="1185468"/>
            <a:ext cx="360056" cy="360056"/>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cxnSp>
        <p:nvCxnSpPr>
          <p:cNvPr id="44" name="PA-直接连接符 43"/>
          <p:cNvCxnSpPr/>
          <p:nvPr>
            <p:custDataLst>
              <p:tags r:id="rId17"/>
            </p:custDataLst>
          </p:nvPr>
        </p:nvCxnSpPr>
        <p:spPr>
          <a:xfrm>
            <a:off x="7701830" y="2888359"/>
            <a:ext cx="0" cy="2373077"/>
          </a:xfrm>
          <a:prstGeom prst="line">
            <a:avLst/>
          </a:prstGeom>
          <a:ln w="22225">
            <a:solidFill>
              <a:srgbClr val="28326F"/>
            </a:solidFill>
            <a:prstDash val="sysDot"/>
          </a:ln>
        </p:spPr>
        <p:style>
          <a:lnRef idx="1">
            <a:schemeClr val="accent1"/>
          </a:lnRef>
          <a:fillRef idx="0">
            <a:schemeClr val="accent1"/>
          </a:fillRef>
          <a:effectRef idx="0">
            <a:schemeClr val="accent1"/>
          </a:effectRef>
          <a:fontRef idx="minor">
            <a:schemeClr val="tx1"/>
          </a:fontRef>
        </p:style>
      </p:cxnSp>
      <p:sp>
        <p:nvSpPr>
          <p:cNvPr id="45" name="PA-文本框 44"/>
          <p:cNvSpPr txBox="1"/>
          <p:nvPr>
            <p:custDataLst>
              <p:tags r:id="rId18"/>
            </p:custDataLst>
          </p:nvPr>
        </p:nvSpPr>
        <p:spPr>
          <a:xfrm>
            <a:off x="6523431" y="2583954"/>
            <a:ext cx="677108" cy="2468336"/>
          </a:xfrm>
          <a:prstGeom prst="rect">
            <a:avLst/>
          </a:prstGeom>
          <a:noFill/>
          <a:ln>
            <a:noFill/>
          </a:ln>
        </p:spPr>
        <p:txBody>
          <a:bodyPr vert="eaVert" wrap="square" rtlCol="0">
            <a:spAutoFit/>
          </a:bodyPr>
          <a:lstStyle/>
          <a:p>
            <a:pPr algn="ctr"/>
            <a:r>
              <a:rPr lang="zh-CN" altLang="en-US" sz="3200" dirty="0">
                <a:solidFill>
                  <a:schemeClr val="bg1"/>
                </a:solidFill>
                <a:latin typeface="+mn-ea"/>
                <a:cs typeface="站酷快乐体2016修订版" panose="02010600030101010101" charset="-122"/>
              </a:rPr>
              <a:t>方案设计</a:t>
            </a:r>
            <a:endParaRPr lang="zh-CN" altLang="en-US" sz="3200" dirty="0">
              <a:solidFill>
                <a:schemeClr val="bg1"/>
              </a:solidFill>
              <a:latin typeface="+mn-ea"/>
              <a:cs typeface="站酷快乐体2016修订版" panose="02010600030101010101" charset="-122"/>
            </a:endParaRPr>
          </a:p>
        </p:txBody>
      </p:sp>
      <p:sp>
        <p:nvSpPr>
          <p:cNvPr id="46" name="PA-泪滴形 45"/>
          <p:cNvSpPr/>
          <p:nvPr>
            <p:custDataLst>
              <p:tags r:id="rId19"/>
            </p:custDataLst>
          </p:nvPr>
        </p:nvSpPr>
        <p:spPr>
          <a:xfrm>
            <a:off x="6523380" y="1275090"/>
            <a:ext cx="677159" cy="677159"/>
          </a:xfrm>
          <a:prstGeom prst="teardrop">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lumMod val="75000"/>
                    <a:lumOff val="25000"/>
                  </a:schemeClr>
                </a:solidFill>
                <a:latin typeface="微软雅黑" panose="020B0503020204020204" charset="-122"/>
                <a:ea typeface="微软雅黑" panose="020B0503020204020204" charset="-122"/>
                <a:cs typeface="站酷快乐体2016修订版" panose="02010600030101010101" charset="-122"/>
              </a:rPr>
              <a:t>2</a:t>
            </a:r>
            <a:endParaRPr lang="en-US" altLang="zh-CN" sz="4400" dirty="0">
              <a:solidFill>
                <a:schemeClr val="tx1">
                  <a:lumMod val="75000"/>
                  <a:lumOff val="25000"/>
                </a:schemeClr>
              </a:solidFill>
              <a:latin typeface="微软雅黑" panose="020B0503020204020204" charset="-122"/>
              <a:ea typeface="微软雅黑" panose="020B0503020204020204" charset="-122"/>
              <a:cs typeface="站酷快乐体2016修订版" panose="02010600030101010101" charset="-122"/>
            </a:endParaRPr>
          </a:p>
        </p:txBody>
      </p:sp>
      <p:cxnSp>
        <p:nvCxnSpPr>
          <p:cNvPr id="47" name="PA-直接连接符 46"/>
          <p:cNvCxnSpPr/>
          <p:nvPr>
            <p:custDataLst>
              <p:tags r:id="rId20"/>
            </p:custDataLst>
          </p:nvPr>
        </p:nvCxnSpPr>
        <p:spPr>
          <a:xfrm>
            <a:off x="9262458" y="2904688"/>
            <a:ext cx="0" cy="2373077"/>
          </a:xfrm>
          <a:prstGeom prst="line">
            <a:avLst/>
          </a:prstGeom>
          <a:ln w="22225">
            <a:solidFill>
              <a:srgbClr val="28326F"/>
            </a:solidFill>
            <a:prstDash val="sysDot"/>
          </a:ln>
        </p:spPr>
        <p:style>
          <a:lnRef idx="1">
            <a:schemeClr val="accent1"/>
          </a:lnRef>
          <a:fillRef idx="0">
            <a:schemeClr val="accent1"/>
          </a:fillRef>
          <a:effectRef idx="0">
            <a:schemeClr val="accent1"/>
          </a:effectRef>
          <a:fontRef idx="minor">
            <a:schemeClr val="tx1"/>
          </a:fontRef>
        </p:style>
      </p:cxnSp>
      <p:sp>
        <p:nvSpPr>
          <p:cNvPr id="48" name="PA-文本框 47"/>
          <p:cNvSpPr txBox="1"/>
          <p:nvPr>
            <p:custDataLst>
              <p:tags r:id="rId21"/>
            </p:custDataLst>
          </p:nvPr>
        </p:nvSpPr>
        <p:spPr>
          <a:xfrm>
            <a:off x="8077631" y="2583954"/>
            <a:ext cx="677108" cy="2468336"/>
          </a:xfrm>
          <a:prstGeom prst="rect">
            <a:avLst/>
          </a:prstGeom>
          <a:noFill/>
          <a:ln>
            <a:noFill/>
          </a:ln>
        </p:spPr>
        <p:txBody>
          <a:bodyPr vert="eaVert" wrap="square" rtlCol="0">
            <a:spAutoFit/>
          </a:bodyPr>
          <a:lstStyle/>
          <a:p>
            <a:pPr algn="ctr"/>
            <a:r>
              <a:rPr lang="zh-CN" altLang="en-US" sz="3200" dirty="0">
                <a:solidFill>
                  <a:schemeClr val="bg1"/>
                </a:solidFill>
                <a:latin typeface="+mn-ea"/>
                <a:cs typeface="站酷快乐体2016修订版" panose="02010600030101010101" charset="-122"/>
              </a:rPr>
              <a:t>成果展示</a:t>
            </a:r>
            <a:endParaRPr lang="zh-CN" altLang="en-US" sz="3200" dirty="0">
              <a:solidFill>
                <a:schemeClr val="bg1"/>
              </a:solidFill>
              <a:latin typeface="+mn-ea"/>
              <a:cs typeface="站酷快乐体2016修订版" panose="02010600030101010101" charset="-122"/>
            </a:endParaRPr>
          </a:p>
        </p:txBody>
      </p:sp>
      <p:sp>
        <p:nvSpPr>
          <p:cNvPr id="49" name="PA-泪滴形 48"/>
          <p:cNvSpPr/>
          <p:nvPr>
            <p:custDataLst>
              <p:tags r:id="rId22"/>
            </p:custDataLst>
          </p:nvPr>
        </p:nvSpPr>
        <p:spPr>
          <a:xfrm>
            <a:off x="8132996" y="1275090"/>
            <a:ext cx="677159" cy="677159"/>
          </a:xfrm>
          <a:prstGeom prst="teardrop">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lumMod val="75000"/>
                    <a:lumOff val="25000"/>
                  </a:schemeClr>
                </a:solidFill>
                <a:latin typeface="微软雅黑" panose="020B0503020204020204" charset="-122"/>
                <a:ea typeface="微软雅黑" panose="020B0503020204020204" charset="-122"/>
                <a:cs typeface="站酷快乐体2016修订版" panose="02010600030101010101" charset="-122"/>
              </a:rPr>
              <a:t>3</a:t>
            </a:r>
            <a:endParaRPr lang="en-US" altLang="zh-CN" sz="4400" dirty="0">
              <a:solidFill>
                <a:schemeClr val="tx1">
                  <a:lumMod val="75000"/>
                  <a:lumOff val="25000"/>
                </a:schemeClr>
              </a:solidFill>
              <a:latin typeface="微软雅黑" panose="020B0503020204020204" charset="-122"/>
              <a:ea typeface="微软雅黑" panose="020B0503020204020204" charset="-122"/>
              <a:cs typeface="站酷快乐体2016修订版" panose="02010600030101010101" charset="-122"/>
            </a:endParaRPr>
          </a:p>
        </p:txBody>
      </p:sp>
      <p:sp>
        <p:nvSpPr>
          <p:cNvPr id="51" name="PA-文本框 50"/>
          <p:cNvSpPr txBox="1"/>
          <p:nvPr>
            <p:custDataLst>
              <p:tags r:id="rId23"/>
            </p:custDataLst>
          </p:nvPr>
        </p:nvSpPr>
        <p:spPr>
          <a:xfrm>
            <a:off x="9688590" y="2583954"/>
            <a:ext cx="677108" cy="2468336"/>
          </a:xfrm>
          <a:prstGeom prst="rect">
            <a:avLst/>
          </a:prstGeom>
          <a:noFill/>
          <a:ln>
            <a:noFill/>
          </a:ln>
        </p:spPr>
        <p:txBody>
          <a:bodyPr vert="eaVert" wrap="square" rtlCol="0">
            <a:spAutoFit/>
          </a:bodyPr>
          <a:lstStyle/>
          <a:p>
            <a:pPr algn="ctr"/>
            <a:r>
              <a:rPr lang="zh-CN" altLang="en-US" sz="3200" dirty="0">
                <a:solidFill>
                  <a:schemeClr val="bg1"/>
                </a:solidFill>
                <a:latin typeface="+mn-ea"/>
                <a:cs typeface="站酷快乐体2016修订版" panose="02010600030101010101" charset="-122"/>
              </a:rPr>
              <a:t>应用前景</a:t>
            </a:r>
            <a:endParaRPr lang="zh-CN" altLang="en-US" sz="3200" dirty="0">
              <a:solidFill>
                <a:schemeClr val="bg1"/>
              </a:solidFill>
              <a:latin typeface="+mn-ea"/>
              <a:cs typeface="站酷快乐体2016修订版" panose="02010600030101010101" charset="-122"/>
            </a:endParaRPr>
          </a:p>
        </p:txBody>
      </p:sp>
      <p:sp>
        <p:nvSpPr>
          <p:cNvPr id="52" name="PA-泪滴形 51"/>
          <p:cNvSpPr/>
          <p:nvPr>
            <p:custDataLst>
              <p:tags r:id="rId24"/>
            </p:custDataLst>
          </p:nvPr>
        </p:nvSpPr>
        <p:spPr>
          <a:xfrm>
            <a:off x="9688539" y="1275090"/>
            <a:ext cx="677159" cy="677159"/>
          </a:xfrm>
          <a:prstGeom prst="teardrop">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lumMod val="75000"/>
                    <a:lumOff val="25000"/>
                  </a:schemeClr>
                </a:solidFill>
                <a:latin typeface="微软雅黑" panose="020B0503020204020204" charset="-122"/>
                <a:ea typeface="微软雅黑" panose="020B0503020204020204" charset="-122"/>
                <a:cs typeface="站酷快乐体2016修订版" panose="02010600030101010101" charset="-122"/>
              </a:rPr>
              <a:t>4</a:t>
            </a:r>
            <a:endParaRPr lang="en-US" altLang="zh-CN" sz="4400" dirty="0">
              <a:solidFill>
                <a:schemeClr val="tx1">
                  <a:lumMod val="75000"/>
                  <a:lumOff val="25000"/>
                </a:schemeClr>
              </a:solidFill>
              <a:latin typeface="微软雅黑" panose="020B0503020204020204" charset="-122"/>
              <a:ea typeface="微软雅黑" panose="020B0503020204020204" charset="-122"/>
              <a:cs typeface="站酷快乐体2016修订版" panose="02010600030101010101" charset="-122"/>
            </a:endParaRPr>
          </a:p>
        </p:txBody>
      </p:sp>
      <p:pic>
        <p:nvPicPr>
          <p:cNvPr id="12" name="图片 11" descr="图层 4"/>
          <p:cNvPicPr>
            <a:picLocks noChangeAspect="1"/>
          </p:cNvPicPr>
          <p:nvPr/>
        </p:nvPicPr>
        <p:blipFill>
          <a:blip r:embed="rId25"/>
          <a:srcRect r="71618"/>
          <a:stretch>
            <a:fillRect/>
          </a:stretch>
        </p:blipFill>
        <p:spPr>
          <a:xfrm rot="5400000" flipH="1">
            <a:off x="5802630" y="3147060"/>
            <a:ext cx="1102360" cy="5276850"/>
          </a:xfrm>
          <a:prstGeom prst="rect">
            <a:avLst/>
          </a:prstGeom>
        </p:spPr>
      </p:pic>
      <p:pic>
        <p:nvPicPr>
          <p:cNvPr id="13" name="图片 12" descr="图层 4"/>
          <p:cNvPicPr>
            <a:picLocks noChangeAspect="1"/>
          </p:cNvPicPr>
          <p:nvPr/>
        </p:nvPicPr>
        <p:blipFill>
          <a:blip r:embed="rId25"/>
          <a:srcRect r="71618"/>
          <a:stretch>
            <a:fillRect/>
          </a:stretch>
        </p:blipFill>
        <p:spPr>
          <a:xfrm rot="5400000" flipH="1">
            <a:off x="2852420" y="3147060"/>
            <a:ext cx="1102360" cy="5276850"/>
          </a:xfrm>
          <a:prstGeom prst="rect">
            <a:avLst/>
          </a:prstGeom>
        </p:spPr>
      </p:pic>
      <p:pic>
        <p:nvPicPr>
          <p:cNvPr id="29" name="图片 28"/>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8247089" y="565367"/>
            <a:ext cx="2474463" cy="589741"/>
          </a:xfrm>
          <a:prstGeom prst="rect">
            <a:avLst/>
          </a:prstGeom>
        </p:spPr>
      </p:pic>
    </p:spTree>
  </p:cSld>
  <p:clrMapOvr>
    <a:masterClrMapping/>
  </p:clrMapOvr>
  <p:transition spd="slow">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图层 3"/>
          <p:cNvPicPr>
            <a:picLocks noChangeAspect="1"/>
          </p:cNvPicPr>
          <p:nvPr/>
        </p:nvPicPr>
        <p:blipFill>
          <a:blip r:embed="rId1"/>
          <a:srcRect b="18674"/>
          <a:stretch>
            <a:fillRect/>
          </a:stretch>
        </p:blipFill>
        <p:spPr>
          <a:xfrm>
            <a:off x="670560" y="-135890"/>
            <a:ext cx="11367135" cy="6972300"/>
          </a:xfrm>
          <a:prstGeom prst="rect">
            <a:avLst/>
          </a:prstGeom>
        </p:spPr>
      </p:pic>
      <p:grpSp>
        <p:nvGrpSpPr>
          <p:cNvPr id="34" name="组合 33"/>
          <p:cNvGrpSpPr/>
          <p:nvPr/>
        </p:nvGrpSpPr>
        <p:grpSpPr>
          <a:xfrm>
            <a:off x="4700270" y="593725"/>
            <a:ext cx="2811149" cy="2214920"/>
            <a:chOff x="2981" y="1805"/>
            <a:chExt cx="6092" cy="5412"/>
          </a:xfrm>
        </p:grpSpPr>
        <p:grpSp>
          <p:nvGrpSpPr>
            <p:cNvPr id="2" name="组合 1"/>
            <p:cNvGrpSpPr/>
            <p:nvPr/>
          </p:nvGrpSpPr>
          <p:grpSpPr>
            <a:xfrm>
              <a:off x="4774" y="1805"/>
              <a:ext cx="2598" cy="5412"/>
              <a:chOff x="6234" y="1661"/>
              <a:chExt cx="2598" cy="5412"/>
            </a:xfrm>
          </p:grpSpPr>
          <p:cxnSp>
            <p:nvCxnSpPr>
              <p:cNvPr id="16" name="PA-直接连接符 15"/>
              <p:cNvCxnSpPr/>
              <p:nvPr>
                <p:custDataLst>
                  <p:tags r:id="rId2"/>
                </p:custDataLst>
              </p:nvPr>
            </p:nvCxnSpPr>
            <p:spPr>
              <a:xfrm flipH="1" flipV="1">
                <a:off x="7573" y="1960"/>
                <a:ext cx="18" cy="2370"/>
              </a:xfrm>
              <a:prstGeom prst="line">
                <a:avLst/>
              </a:prstGeom>
              <a:ln w="22225">
                <a:solidFill>
                  <a:srgbClr val="28326F"/>
                </a:solidFill>
              </a:ln>
            </p:spPr>
            <p:style>
              <a:lnRef idx="1">
                <a:schemeClr val="accent1"/>
              </a:lnRef>
              <a:fillRef idx="0">
                <a:schemeClr val="accent1"/>
              </a:fillRef>
              <a:effectRef idx="0">
                <a:schemeClr val="accent1"/>
              </a:effectRef>
              <a:fontRef idx="minor">
                <a:schemeClr val="tx1"/>
              </a:fontRef>
            </p:style>
          </p:cxnSp>
          <p:sp>
            <p:nvSpPr>
              <p:cNvPr id="17" name="PA-矩形 16"/>
              <p:cNvSpPr/>
              <p:nvPr>
                <p:custDataLst>
                  <p:tags r:id="rId3"/>
                </p:custDataLst>
              </p:nvPr>
            </p:nvSpPr>
            <p:spPr>
              <a:xfrm>
                <a:off x="7161" y="4330"/>
                <a:ext cx="950" cy="2743"/>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站酷快乐体2016修订版" panose="02010600030101010101" charset="-122"/>
                    <a:ea typeface="站酷快乐体2016修订版" panose="02010600030101010101" charset="-122"/>
                    <a:cs typeface="站酷快乐体2016修订版" panose="02010600030101010101" charset="-122"/>
                  </a:rPr>
                  <a:t>1</a:t>
                </a: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8" name="PA-椭圆 17"/>
              <p:cNvSpPr/>
              <p:nvPr>
                <p:custDataLst>
                  <p:tags r:id="rId4"/>
                </p:custDataLst>
              </p:nvPr>
            </p:nvSpPr>
            <p:spPr>
              <a:xfrm>
                <a:off x="6234" y="4474"/>
                <a:ext cx="2598" cy="2598"/>
              </a:xfrm>
              <a:prstGeom prst="ellipse">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0" name="PA-椭圆 19"/>
              <p:cNvSpPr/>
              <p:nvPr>
                <p:custDataLst>
                  <p:tags r:id="rId5"/>
                </p:custDataLst>
              </p:nvPr>
            </p:nvSpPr>
            <p:spPr>
              <a:xfrm>
                <a:off x="7491" y="1878"/>
                <a:ext cx="164" cy="164"/>
              </a:xfrm>
              <a:prstGeom prst="ellipse">
                <a:avLst/>
              </a:prstGeom>
              <a:solidFill>
                <a:srgbClr val="28326F"/>
              </a:solidFill>
              <a:ln>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1" name="PA-椭圆 20"/>
              <p:cNvSpPr/>
              <p:nvPr>
                <p:custDataLst>
                  <p:tags r:id="rId6"/>
                </p:custDataLst>
              </p:nvPr>
            </p:nvSpPr>
            <p:spPr>
              <a:xfrm>
                <a:off x="7398" y="1777"/>
                <a:ext cx="346" cy="346"/>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2" name="PA-椭圆 21"/>
              <p:cNvSpPr/>
              <p:nvPr>
                <p:custDataLst>
                  <p:tags r:id="rId7"/>
                </p:custDataLst>
              </p:nvPr>
            </p:nvSpPr>
            <p:spPr>
              <a:xfrm>
                <a:off x="7344" y="1718"/>
                <a:ext cx="454" cy="454"/>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3" name="PA-椭圆 22"/>
              <p:cNvSpPr/>
              <p:nvPr>
                <p:custDataLst>
                  <p:tags r:id="rId8"/>
                </p:custDataLst>
              </p:nvPr>
            </p:nvSpPr>
            <p:spPr>
              <a:xfrm>
                <a:off x="7290" y="1661"/>
                <a:ext cx="567" cy="567"/>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grpSp>
        <p:grpSp>
          <p:nvGrpSpPr>
            <p:cNvPr id="3" name="组合 2"/>
            <p:cNvGrpSpPr/>
            <p:nvPr/>
          </p:nvGrpSpPr>
          <p:grpSpPr>
            <a:xfrm>
              <a:off x="2981" y="1805"/>
              <a:ext cx="2598" cy="5412"/>
              <a:chOff x="6234" y="1661"/>
              <a:chExt cx="2598" cy="5412"/>
            </a:xfrm>
          </p:grpSpPr>
          <p:cxnSp>
            <p:nvCxnSpPr>
              <p:cNvPr id="6" name="PA-直接连接符 15"/>
              <p:cNvCxnSpPr/>
              <p:nvPr>
                <p:custDataLst>
                  <p:tags r:id="rId9"/>
                </p:custDataLst>
              </p:nvPr>
            </p:nvCxnSpPr>
            <p:spPr>
              <a:xfrm flipH="1" flipV="1">
                <a:off x="7573" y="1960"/>
                <a:ext cx="18" cy="2370"/>
              </a:xfrm>
              <a:prstGeom prst="line">
                <a:avLst/>
              </a:prstGeom>
              <a:ln w="22225">
                <a:solidFill>
                  <a:srgbClr val="28326F"/>
                </a:solidFill>
              </a:ln>
            </p:spPr>
            <p:style>
              <a:lnRef idx="1">
                <a:schemeClr val="accent1"/>
              </a:lnRef>
              <a:fillRef idx="0">
                <a:schemeClr val="accent1"/>
              </a:fillRef>
              <a:effectRef idx="0">
                <a:schemeClr val="accent1"/>
              </a:effectRef>
              <a:fontRef idx="minor">
                <a:schemeClr val="tx1"/>
              </a:fontRef>
            </p:style>
          </p:cxnSp>
          <p:sp>
            <p:nvSpPr>
              <p:cNvPr id="7" name="PA-矩形 16"/>
              <p:cNvSpPr/>
              <p:nvPr>
                <p:custDataLst>
                  <p:tags r:id="rId10"/>
                </p:custDataLst>
              </p:nvPr>
            </p:nvSpPr>
            <p:spPr>
              <a:xfrm>
                <a:off x="7161" y="4330"/>
                <a:ext cx="950" cy="2743"/>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站酷快乐体2016修订版" panose="02010600030101010101" charset="-122"/>
                    <a:ea typeface="站酷快乐体2016修订版" panose="02010600030101010101" charset="-122"/>
                    <a:cs typeface="站酷快乐体2016修订版" panose="02010600030101010101" charset="-122"/>
                  </a:rPr>
                  <a:t>第</a:t>
                </a: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8" name="PA-椭圆 17"/>
              <p:cNvSpPr/>
              <p:nvPr>
                <p:custDataLst>
                  <p:tags r:id="rId11"/>
                </p:custDataLst>
              </p:nvPr>
            </p:nvSpPr>
            <p:spPr>
              <a:xfrm>
                <a:off x="6234" y="4474"/>
                <a:ext cx="2598" cy="2598"/>
              </a:xfrm>
              <a:prstGeom prst="ellipse">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0" name="PA-椭圆 19"/>
              <p:cNvSpPr/>
              <p:nvPr>
                <p:custDataLst>
                  <p:tags r:id="rId12"/>
                </p:custDataLst>
              </p:nvPr>
            </p:nvSpPr>
            <p:spPr>
              <a:xfrm>
                <a:off x="7491" y="1878"/>
                <a:ext cx="164" cy="164"/>
              </a:xfrm>
              <a:prstGeom prst="ellipse">
                <a:avLst/>
              </a:prstGeom>
              <a:solidFill>
                <a:srgbClr val="28326F"/>
              </a:solidFill>
              <a:ln>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1" name="PA-椭圆 20"/>
              <p:cNvSpPr/>
              <p:nvPr>
                <p:custDataLst>
                  <p:tags r:id="rId13"/>
                </p:custDataLst>
              </p:nvPr>
            </p:nvSpPr>
            <p:spPr>
              <a:xfrm>
                <a:off x="7398" y="1777"/>
                <a:ext cx="346" cy="346"/>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2" name="PA-椭圆 21"/>
              <p:cNvSpPr/>
              <p:nvPr>
                <p:custDataLst>
                  <p:tags r:id="rId14"/>
                </p:custDataLst>
              </p:nvPr>
            </p:nvSpPr>
            <p:spPr>
              <a:xfrm>
                <a:off x="7344" y="1718"/>
                <a:ext cx="454" cy="454"/>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3" name="PA-椭圆 22"/>
              <p:cNvSpPr/>
              <p:nvPr>
                <p:custDataLst>
                  <p:tags r:id="rId15"/>
                </p:custDataLst>
              </p:nvPr>
            </p:nvSpPr>
            <p:spPr>
              <a:xfrm>
                <a:off x="7290" y="1661"/>
                <a:ext cx="567" cy="567"/>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grpSp>
        <p:grpSp>
          <p:nvGrpSpPr>
            <p:cNvPr id="14" name="组合 13"/>
            <p:cNvGrpSpPr/>
            <p:nvPr/>
          </p:nvGrpSpPr>
          <p:grpSpPr>
            <a:xfrm>
              <a:off x="6475" y="1805"/>
              <a:ext cx="2598" cy="5412"/>
              <a:chOff x="6234" y="1661"/>
              <a:chExt cx="2598" cy="5412"/>
            </a:xfrm>
          </p:grpSpPr>
          <p:cxnSp>
            <p:nvCxnSpPr>
              <p:cNvPr id="15" name="PA-直接连接符 15"/>
              <p:cNvCxnSpPr/>
              <p:nvPr>
                <p:custDataLst>
                  <p:tags r:id="rId16"/>
                </p:custDataLst>
              </p:nvPr>
            </p:nvCxnSpPr>
            <p:spPr>
              <a:xfrm flipH="1" flipV="1">
                <a:off x="7573" y="1960"/>
                <a:ext cx="18" cy="2370"/>
              </a:xfrm>
              <a:prstGeom prst="line">
                <a:avLst/>
              </a:prstGeom>
              <a:ln w="22225">
                <a:solidFill>
                  <a:srgbClr val="28326F"/>
                </a:solidFill>
              </a:ln>
            </p:spPr>
            <p:style>
              <a:lnRef idx="1">
                <a:schemeClr val="accent1"/>
              </a:lnRef>
              <a:fillRef idx="0">
                <a:schemeClr val="accent1"/>
              </a:fillRef>
              <a:effectRef idx="0">
                <a:schemeClr val="accent1"/>
              </a:effectRef>
              <a:fontRef idx="minor">
                <a:schemeClr val="tx1"/>
              </a:fontRef>
            </p:style>
          </p:cxnSp>
          <p:sp>
            <p:nvSpPr>
              <p:cNvPr id="27" name="PA-矩形 16"/>
              <p:cNvSpPr/>
              <p:nvPr>
                <p:custDataLst>
                  <p:tags r:id="rId17"/>
                </p:custDataLst>
              </p:nvPr>
            </p:nvSpPr>
            <p:spPr>
              <a:xfrm>
                <a:off x="7161" y="4330"/>
                <a:ext cx="950" cy="2743"/>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站酷快乐体2016修订版" panose="02010600030101010101" charset="-122"/>
                    <a:ea typeface="站酷快乐体2016修订版" panose="02010600030101010101" charset="-122"/>
                    <a:cs typeface="站酷快乐体2016修订版" panose="02010600030101010101" charset="-122"/>
                  </a:rPr>
                  <a:t>节</a:t>
                </a: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8" name="PA-椭圆 17"/>
              <p:cNvSpPr/>
              <p:nvPr>
                <p:custDataLst>
                  <p:tags r:id="rId18"/>
                </p:custDataLst>
              </p:nvPr>
            </p:nvSpPr>
            <p:spPr>
              <a:xfrm>
                <a:off x="6234" y="4474"/>
                <a:ext cx="2598" cy="2598"/>
              </a:xfrm>
              <a:prstGeom prst="ellipse">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0" name="PA-椭圆 19"/>
              <p:cNvSpPr/>
              <p:nvPr>
                <p:custDataLst>
                  <p:tags r:id="rId19"/>
                </p:custDataLst>
              </p:nvPr>
            </p:nvSpPr>
            <p:spPr>
              <a:xfrm>
                <a:off x="7491" y="1878"/>
                <a:ext cx="164" cy="164"/>
              </a:xfrm>
              <a:prstGeom prst="ellipse">
                <a:avLst/>
              </a:prstGeom>
              <a:solidFill>
                <a:srgbClr val="28326F"/>
              </a:solidFill>
              <a:ln>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1" name="PA-椭圆 20"/>
              <p:cNvSpPr/>
              <p:nvPr>
                <p:custDataLst>
                  <p:tags r:id="rId20"/>
                </p:custDataLst>
              </p:nvPr>
            </p:nvSpPr>
            <p:spPr>
              <a:xfrm>
                <a:off x="7398" y="1777"/>
                <a:ext cx="346" cy="346"/>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2" name="PA-椭圆 21"/>
              <p:cNvSpPr/>
              <p:nvPr>
                <p:custDataLst>
                  <p:tags r:id="rId21"/>
                </p:custDataLst>
              </p:nvPr>
            </p:nvSpPr>
            <p:spPr>
              <a:xfrm>
                <a:off x="7344" y="1718"/>
                <a:ext cx="454" cy="454"/>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3" name="PA-椭圆 22"/>
              <p:cNvSpPr/>
              <p:nvPr>
                <p:custDataLst>
                  <p:tags r:id="rId22"/>
                </p:custDataLst>
              </p:nvPr>
            </p:nvSpPr>
            <p:spPr>
              <a:xfrm>
                <a:off x="7290" y="1661"/>
                <a:ext cx="567" cy="567"/>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grpSp>
      </p:grpSp>
      <p:sp>
        <p:nvSpPr>
          <p:cNvPr id="38" name="文本框 37"/>
          <p:cNvSpPr txBox="1"/>
          <p:nvPr/>
        </p:nvSpPr>
        <p:spPr>
          <a:xfrm>
            <a:off x="4417060" y="3238500"/>
            <a:ext cx="3547110" cy="645160"/>
          </a:xfrm>
          <a:prstGeom prst="rect">
            <a:avLst/>
          </a:prstGeom>
          <a:noFill/>
        </p:spPr>
        <p:txBody>
          <a:bodyPr wrap="square" rtlCol="0">
            <a:spAutoFit/>
          </a:bodyPr>
          <a:lstStyle/>
          <a:p>
            <a:pPr algn="ctr"/>
            <a:r>
              <a:rPr lang="zh-CN" altLang="en-US" sz="3600" dirty="0">
                <a:latin typeface="站酷快乐体2016修订版" panose="02010600030101010101" charset="-122"/>
                <a:ea typeface="站酷快乐体2016修订版" panose="02010600030101010101" charset="-122"/>
                <a:cs typeface="站酷快乐体2016修订版" panose="02010600030101010101" charset="-122"/>
              </a:rPr>
              <a:t>项目背景</a:t>
            </a:r>
            <a:endParaRPr lang="zh-CN" altLang="en-US" sz="3600" dirty="0">
              <a:latin typeface="站酷快乐体2016修订版" panose="02010600030101010101" charset="-122"/>
              <a:ea typeface="站酷快乐体2016修订版" panose="02010600030101010101" charset="-122"/>
              <a:cs typeface="站酷快乐体2016修订版" panose="02010600030101010101" charset="-122"/>
            </a:endParaRPr>
          </a:p>
        </p:txBody>
      </p:sp>
      <p:pic>
        <p:nvPicPr>
          <p:cNvPr id="42" name="图片 41" descr="多边形 1 拷贝 2"/>
          <p:cNvPicPr>
            <a:picLocks noChangeAspect="1"/>
          </p:cNvPicPr>
          <p:nvPr/>
        </p:nvPicPr>
        <p:blipFill>
          <a:blip r:embed="rId23"/>
          <a:stretch>
            <a:fillRect/>
          </a:stretch>
        </p:blipFill>
        <p:spPr>
          <a:xfrm>
            <a:off x="765175" y="539115"/>
            <a:ext cx="1333500" cy="1685925"/>
          </a:xfrm>
          <a:prstGeom prst="rect">
            <a:avLst/>
          </a:prstGeom>
        </p:spPr>
      </p:pic>
      <p:pic>
        <p:nvPicPr>
          <p:cNvPr id="43" name="图片 42" descr="图层 4"/>
          <p:cNvPicPr>
            <a:picLocks noChangeAspect="1"/>
          </p:cNvPicPr>
          <p:nvPr/>
        </p:nvPicPr>
        <p:blipFill>
          <a:blip r:embed="rId24"/>
          <a:srcRect r="71618"/>
          <a:stretch>
            <a:fillRect/>
          </a:stretch>
        </p:blipFill>
        <p:spPr>
          <a:xfrm rot="5400000" flipH="1">
            <a:off x="5802630" y="3147060"/>
            <a:ext cx="1102360" cy="5276850"/>
          </a:xfrm>
          <a:prstGeom prst="rect">
            <a:avLst/>
          </a:prstGeom>
        </p:spPr>
      </p:pic>
      <p:pic>
        <p:nvPicPr>
          <p:cNvPr id="44" name="图片 43" descr="图层 4"/>
          <p:cNvPicPr>
            <a:picLocks noChangeAspect="1"/>
          </p:cNvPicPr>
          <p:nvPr/>
        </p:nvPicPr>
        <p:blipFill>
          <a:blip r:embed="rId24"/>
          <a:srcRect r="71618"/>
          <a:stretch>
            <a:fillRect/>
          </a:stretch>
        </p:blipFill>
        <p:spPr>
          <a:xfrm rot="5400000" flipH="1">
            <a:off x="2852420" y="3147060"/>
            <a:ext cx="1102360" cy="5276850"/>
          </a:xfrm>
          <a:prstGeom prst="rect">
            <a:avLst/>
          </a:prstGeom>
        </p:spPr>
      </p:pic>
      <p:pic>
        <p:nvPicPr>
          <p:cNvPr id="45" name="图片 44"/>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996214" y="593725"/>
            <a:ext cx="2474463" cy="589741"/>
          </a:xfrm>
          <a:prstGeom prst="rect">
            <a:avLst/>
          </a:prstGeom>
        </p:spPr>
      </p:pic>
      <p:sp>
        <p:nvSpPr>
          <p:cNvPr id="50" name="PA-îṣļîḑé-TextBox 93"/>
          <p:cNvSpPr txBox="1"/>
          <p:nvPr>
            <p:custDataLst>
              <p:tags r:id="rId26"/>
            </p:custDataLst>
          </p:nvPr>
        </p:nvSpPr>
        <p:spPr>
          <a:xfrm>
            <a:off x="4526628" y="3987763"/>
            <a:ext cx="3295944" cy="338859"/>
          </a:xfrm>
          <a:prstGeom prst="rect">
            <a:avLst/>
          </a:prstGeom>
          <a:noFill/>
          <a:ln>
            <a:noFill/>
          </a:ln>
        </p:spPr>
        <p:txBody>
          <a:bodyPr wrap="square" lIns="0" tIns="0" rIns="0" bIns="0">
            <a:noAutofit/>
          </a:bodyPr>
          <a:lstStyle/>
          <a:p>
            <a:pPr algn="ctr">
              <a:lnSpc>
                <a:spcPct val="120000"/>
              </a:lnSpc>
            </a:pPr>
            <a:r>
              <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rPr>
              <a:t>指导思想 </a:t>
            </a:r>
            <a:r>
              <a:rPr lang="zh-CN" altLang="en-US" sz="1600" dirty="0">
                <a:solidFill>
                  <a:schemeClr val="bg1">
                    <a:lumMod val="50000"/>
                  </a:schemeClr>
                </a:solidFill>
                <a:latin typeface="+mn-ea"/>
                <a:ea typeface="微软雅黑" panose="020B0503020204020204" charset="-122"/>
                <a:cs typeface="站酷快乐体2016修订版" panose="02010600030101010101" charset="-122"/>
                <a:sym typeface="Wingdings" panose="05000000000000000000" pitchFamily="2" charset="2"/>
              </a:rPr>
              <a:t> </a:t>
            </a:r>
            <a:r>
              <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rPr>
              <a:t>问题和需求 </a:t>
            </a:r>
            <a:r>
              <a:rPr lang="zh-CN" altLang="en-US" sz="1600" dirty="0">
                <a:solidFill>
                  <a:schemeClr val="bg1">
                    <a:lumMod val="50000"/>
                  </a:schemeClr>
                </a:solidFill>
                <a:latin typeface="+mn-ea"/>
                <a:ea typeface="微软雅黑" panose="020B0503020204020204" charset="-122"/>
                <a:cs typeface="站酷快乐体2016修订版" panose="02010600030101010101" charset="-122"/>
                <a:sym typeface="Wingdings" panose="05000000000000000000" pitchFamily="2" charset="2"/>
              </a:rPr>
              <a:t> </a:t>
            </a:r>
            <a:r>
              <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rPr>
              <a:t>设计思路</a:t>
            </a:r>
            <a:endPar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sym typeface="微软雅黑 Light" panose="020B0502040204020203" pitchFamily="34" charset="-122"/>
            </a:endParaRPr>
          </a:p>
        </p:txBody>
      </p:sp>
    </p:spTree>
  </p:cSld>
  <p:clrMapOvr>
    <a:masterClrMapping/>
  </p:clrMapOvr>
  <p:transition spd="slow">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a:stCxn id="53" idx="3"/>
          </p:cNvCxnSpPr>
          <p:nvPr/>
        </p:nvCxnSpPr>
        <p:spPr>
          <a:xfrm>
            <a:off x="5121124" y="4174739"/>
            <a:ext cx="974874" cy="0"/>
          </a:xfrm>
          <a:prstGeom prst="line">
            <a:avLst/>
          </a:prstGeom>
          <a:ln w="6350">
            <a:solidFill>
              <a:srgbClr val="28326F"/>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a:grpSpLocks noChangeAspect="1"/>
          </p:cNvGrpSpPr>
          <p:nvPr/>
        </p:nvGrpSpPr>
        <p:grpSpPr>
          <a:xfrm flipH="1">
            <a:off x="5016000" y="2081148"/>
            <a:ext cx="2160000" cy="2160000"/>
            <a:chOff x="4445213" y="2024729"/>
            <a:chExt cx="3359563" cy="3359998"/>
          </a:xfrm>
        </p:grpSpPr>
        <p:sp>
          <p:nvSpPr>
            <p:cNvPr id="32" name="PA-空心弧 31"/>
            <p:cNvSpPr/>
            <p:nvPr>
              <p:custDataLst>
                <p:tags r:id="rId1"/>
              </p:custDataLst>
            </p:nvPr>
          </p:nvSpPr>
          <p:spPr>
            <a:xfrm>
              <a:off x="4445213" y="2024729"/>
              <a:ext cx="3359563" cy="3359998"/>
            </a:xfrm>
            <a:prstGeom prst="blockArc">
              <a:avLst>
                <a:gd name="adj1" fmla="val 16199997"/>
                <a:gd name="adj2" fmla="val 8579964"/>
                <a:gd name="adj3" fmla="val 4527"/>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3" name="PA-空心弧 32"/>
            <p:cNvSpPr/>
            <p:nvPr>
              <p:custDataLst>
                <p:tags r:id="rId2"/>
              </p:custDataLst>
            </p:nvPr>
          </p:nvSpPr>
          <p:spPr>
            <a:xfrm>
              <a:off x="4631853" y="2211398"/>
              <a:ext cx="2986283" cy="2986667"/>
            </a:xfrm>
            <a:prstGeom prst="blockArc">
              <a:avLst>
                <a:gd name="adj1" fmla="val 16199997"/>
                <a:gd name="adj2" fmla="val 10552654"/>
                <a:gd name="adj3" fmla="val 5085"/>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solidFill>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4" name="PA-空心弧 33"/>
            <p:cNvSpPr/>
            <p:nvPr>
              <p:custDataLst>
                <p:tags r:id="rId3"/>
              </p:custDataLst>
            </p:nvPr>
          </p:nvSpPr>
          <p:spPr>
            <a:xfrm>
              <a:off x="4818499" y="2398067"/>
              <a:ext cx="2612997" cy="2613333"/>
            </a:xfrm>
            <a:prstGeom prst="blockArc">
              <a:avLst>
                <a:gd name="adj1" fmla="val 16199997"/>
                <a:gd name="adj2" fmla="val 11627833"/>
                <a:gd name="adj3" fmla="val 5703"/>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2"/>
                </a:solidFill>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5" name="PA-空心弧 34"/>
            <p:cNvSpPr/>
            <p:nvPr>
              <p:custDataLst>
                <p:tags r:id="rId4"/>
              </p:custDataLst>
            </p:nvPr>
          </p:nvSpPr>
          <p:spPr>
            <a:xfrm>
              <a:off x="5005139" y="2584731"/>
              <a:ext cx="2239713" cy="2240002"/>
            </a:xfrm>
            <a:prstGeom prst="blockArc">
              <a:avLst>
                <a:gd name="adj1" fmla="val 16199997"/>
                <a:gd name="adj2" fmla="val 13295224"/>
                <a:gd name="adj3" fmla="val 5800"/>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solidFill>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41" name="PA-矩形 40"/>
            <p:cNvSpPr/>
            <p:nvPr>
              <p:custDataLst>
                <p:tags r:id="rId5"/>
              </p:custDataLst>
            </p:nvPr>
          </p:nvSpPr>
          <p:spPr>
            <a:xfrm>
              <a:off x="5331368" y="3249902"/>
              <a:ext cx="1585667" cy="909649"/>
            </a:xfrm>
            <a:prstGeom prst="rect">
              <a:avLst/>
            </a:prstGeom>
            <a:ln>
              <a:noFill/>
            </a:ln>
          </p:spPr>
          <p:txBody>
            <a:bodyPr wrap="square" anchor="ctr">
              <a:spAutoFit/>
            </a:bodyPr>
            <a:lstStyle/>
            <a:p>
              <a:pPr algn="ctr"/>
              <a:r>
                <a:rPr lang="zh-CN" altLang="en-US" sz="1600" dirty="0">
                  <a:solidFill>
                    <a:schemeClr val="tx2"/>
                  </a:solidFill>
                  <a:latin typeface="微软雅黑" panose="020B0503020204020204" charset="-122"/>
                  <a:ea typeface="微软雅黑" panose="020B0503020204020204" charset="-122"/>
                  <a:cs typeface="站酷快乐体2016修订版" panose="02010600030101010101" charset="-122"/>
                </a:rPr>
                <a:t>战略、规划和政策</a:t>
              </a:r>
              <a:endParaRPr lang="zh-CN" altLang="en-US" sz="1100" dirty="0">
                <a:solidFill>
                  <a:schemeClr val="tx2"/>
                </a:solidFill>
                <a:latin typeface="微软雅黑" panose="020B0503020204020204" charset="-122"/>
                <a:ea typeface="微软雅黑" panose="020B0503020204020204" charset="-122"/>
                <a:cs typeface="站酷快乐体2016修订版" panose="02010600030101010101" charset="-122"/>
              </a:endParaRPr>
            </a:p>
          </p:txBody>
        </p:sp>
      </p:grpSp>
      <p:grpSp>
        <p:nvGrpSpPr>
          <p:cNvPr id="3" name="组合 2"/>
          <p:cNvGrpSpPr/>
          <p:nvPr/>
        </p:nvGrpSpPr>
        <p:grpSpPr>
          <a:xfrm>
            <a:off x="1770175" y="1794823"/>
            <a:ext cx="2811061" cy="1302869"/>
            <a:chOff x="1523606" y="1669314"/>
            <a:chExt cx="2539062" cy="1535160"/>
          </a:xfrm>
        </p:grpSpPr>
        <p:sp>
          <p:nvSpPr>
            <p:cNvPr id="19" name="PA-矩形 18"/>
            <p:cNvSpPr>
              <a:spLocks noChangeArrowheads="1"/>
            </p:cNvSpPr>
            <p:nvPr>
              <p:custDataLst>
                <p:tags r:id="rId6"/>
              </p:custDataLst>
            </p:nvPr>
          </p:nvSpPr>
          <p:spPr bwMode="auto">
            <a:xfrm>
              <a:off x="1523606" y="2403484"/>
              <a:ext cx="2536749" cy="800990"/>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9pPr>
            </a:lstStyle>
            <a:p>
              <a:pPr defTabSz="866140">
                <a:lnSpc>
                  <a:spcPct val="125000"/>
                </a:lnSpc>
                <a:defRPr/>
              </a:pPr>
              <a:r>
                <a:rPr lang="zh-CN" altLang="en-US" sz="1600" dirty="0">
                  <a:solidFill>
                    <a:schemeClr val="tx1">
                      <a:lumMod val="75000"/>
                    </a:schemeClr>
                  </a:solidFill>
                  <a:latin typeface="微软雅黑" panose="020B0503020204020204" charset="-122"/>
                  <a:ea typeface="微软雅黑" panose="020B0503020204020204" charset="-122"/>
                  <a:cs typeface="站酷快乐体2016修订版" panose="02010600030101010101" charset="-122"/>
                </a:rPr>
                <a:t>兼顾个人信息保护与利用，我国网络社会和</a:t>
              </a:r>
              <a:r>
                <a:rPr lang="zh-CN" altLang="en-US" sz="1600" dirty="0">
                  <a:solidFill>
                    <a:schemeClr val="accent2">
                      <a:lumMod val="75000"/>
                    </a:schemeClr>
                  </a:solidFill>
                  <a:latin typeface="微软雅黑" panose="020B0503020204020204" charset="-122"/>
                  <a:ea typeface="微软雅黑" panose="020B0503020204020204" charset="-122"/>
                  <a:cs typeface="站酷快乐体2016修订版" panose="02010600030101010101" charset="-122"/>
                </a:rPr>
                <a:t>数字经济</a:t>
              </a:r>
              <a:r>
                <a:rPr lang="zh-CN" altLang="en-US" sz="1600" dirty="0">
                  <a:solidFill>
                    <a:schemeClr val="tx1">
                      <a:lumMod val="75000"/>
                    </a:schemeClr>
                  </a:solidFill>
                  <a:latin typeface="微软雅黑" panose="020B0503020204020204" charset="-122"/>
                  <a:ea typeface="微软雅黑" panose="020B0503020204020204" charset="-122"/>
                  <a:cs typeface="站酷快乐体2016修订版" panose="02010600030101010101" charset="-122"/>
                </a:rPr>
                <a:t>的法律之基。</a:t>
              </a:r>
              <a:endParaRPr lang="zh-CN" altLang="en-US" sz="1600" dirty="0">
                <a:solidFill>
                  <a:schemeClr val="tx1">
                    <a:lumMod val="75000"/>
                  </a:schemeClr>
                </a:solidFill>
                <a:latin typeface="微软雅黑" panose="020B0503020204020204" charset="-122"/>
                <a:ea typeface="微软雅黑" panose="020B0503020204020204" charset="-122"/>
                <a:cs typeface="站酷快乐体2016修订版" panose="02010600030101010101" charset="-122"/>
              </a:endParaRPr>
            </a:p>
          </p:txBody>
        </p:sp>
        <p:sp>
          <p:nvSpPr>
            <p:cNvPr id="20" name="PA-矩形 19"/>
            <p:cNvSpPr>
              <a:spLocks noChangeAspect="1" noChangeArrowheads="1"/>
            </p:cNvSpPr>
            <p:nvPr>
              <p:custDataLst>
                <p:tags r:id="rId7"/>
              </p:custDataLst>
            </p:nvPr>
          </p:nvSpPr>
          <p:spPr bwMode="auto">
            <a:xfrm>
              <a:off x="1523606" y="1669314"/>
              <a:ext cx="2539062" cy="800990"/>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9pPr>
            </a:lstStyle>
            <a:p>
              <a:pPr defTabSz="912495" eaLnBrk="0" fontAlgn="base" hangingPunct="0">
                <a:lnSpc>
                  <a:spcPct val="125000"/>
                </a:lnSpc>
                <a:spcBef>
                  <a:spcPct val="0"/>
                </a:spcBef>
                <a:spcAft>
                  <a:spcPct val="0"/>
                </a:spcAft>
                <a:defRPr/>
              </a:pPr>
              <a:r>
                <a:rPr lang="en-US" altLang="zh-CN" sz="1600" dirty="0">
                  <a:solidFill>
                    <a:schemeClr val="accent5"/>
                  </a:solidFill>
                  <a:latin typeface="微软雅黑" panose="020B0503020204020204" charset="-122"/>
                  <a:ea typeface="微软雅黑" panose="020B0503020204020204" charset="-122"/>
                  <a:cs typeface="站酷快乐体2016修订版" panose="02010600030101010101" charset="-122"/>
                </a:rPr>
                <a:t>《</a:t>
              </a:r>
              <a:r>
                <a:rPr lang="zh-CN" altLang="en-US" sz="1600" dirty="0">
                  <a:solidFill>
                    <a:schemeClr val="accent5"/>
                  </a:solidFill>
                  <a:latin typeface="微软雅黑" panose="020B0503020204020204" charset="-122"/>
                  <a:ea typeface="微软雅黑" panose="020B0503020204020204" charset="-122"/>
                  <a:cs typeface="站酷快乐体2016修订版" panose="02010600030101010101" charset="-122"/>
                </a:rPr>
                <a:t>中华人民共和国个人信息保护法</a:t>
              </a:r>
              <a:r>
                <a:rPr lang="en-US" altLang="zh-CN" sz="1600" dirty="0">
                  <a:solidFill>
                    <a:schemeClr val="accent5"/>
                  </a:solidFill>
                  <a:latin typeface="微软雅黑" panose="020B0503020204020204" charset="-122"/>
                  <a:ea typeface="微软雅黑" panose="020B0503020204020204" charset="-122"/>
                  <a:cs typeface="站酷快乐体2016修订版" panose="02010600030101010101" charset="-122"/>
                </a:rPr>
                <a:t>》</a:t>
              </a:r>
              <a:r>
                <a:rPr lang="zh-CN" altLang="en-US" sz="1600" dirty="0">
                  <a:solidFill>
                    <a:schemeClr val="accent5"/>
                  </a:solidFill>
                  <a:latin typeface="微软雅黑" panose="020B0503020204020204" charset="-122"/>
                  <a:ea typeface="微软雅黑" panose="020B0503020204020204" charset="-122"/>
                  <a:cs typeface="站酷快乐体2016修订版" panose="02010600030101010101" charset="-122"/>
                </a:rPr>
                <a:t>（</a:t>
              </a:r>
              <a:r>
                <a:rPr lang="en-US" altLang="zh-CN" sz="1600" dirty="0">
                  <a:solidFill>
                    <a:schemeClr val="accent5"/>
                  </a:solidFill>
                  <a:latin typeface="微软雅黑" panose="020B0503020204020204" charset="-122"/>
                  <a:ea typeface="微软雅黑" panose="020B0503020204020204" charset="-122"/>
                  <a:cs typeface="站酷快乐体2016修订版" panose="02010600030101010101" charset="-122"/>
                </a:rPr>
                <a:t>2021</a:t>
              </a:r>
              <a:r>
                <a:rPr lang="zh-CN" altLang="en-US" sz="1600" dirty="0">
                  <a:solidFill>
                    <a:schemeClr val="accent5"/>
                  </a:solidFill>
                  <a:latin typeface="微软雅黑" panose="020B0503020204020204" charset="-122"/>
                  <a:ea typeface="微软雅黑" panose="020B0503020204020204" charset="-122"/>
                  <a:cs typeface="站酷快乐体2016修订版" panose="02010600030101010101" charset="-122"/>
                </a:rPr>
                <a:t>年</a:t>
              </a:r>
              <a:r>
                <a:rPr lang="en-US" altLang="zh-CN" sz="1600" dirty="0">
                  <a:solidFill>
                    <a:schemeClr val="accent5"/>
                  </a:solidFill>
                  <a:latin typeface="微软雅黑" panose="020B0503020204020204" charset="-122"/>
                  <a:ea typeface="微软雅黑" panose="020B0503020204020204" charset="-122"/>
                  <a:cs typeface="站酷快乐体2016修订版" panose="02010600030101010101" charset="-122"/>
                </a:rPr>
                <a:t>11</a:t>
              </a:r>
              <a:r>
                <a:rPr lang="zh-CN" altLang="en-US" sz="1600" dirty="0">
                  <a:solidFill>
                    <a:schemeClr val="accent5"/>
                  </a:solidFill>
                  <a:latin typeface="微软雅黑" panose="020B0503020204020204" charset="-122"/>
                  <a:ea typeface="微软雅黑" panose="020B0503020204020204" charset="-122"/>
                  <a:cs typeface="站酷快乐体2016修订版" panose="02010600030101010101" charset="-122"/>
                </a:rPr>
                <a:t>月）</a:t>
              </a:r>
              <a:endParaRPr lang="zh-CN" altLang="en-US" sz="1600" kern="0" dirty="0">
                <a:solidFill>
                  <a:schemeClr val="accent5"/>
                </a:solidFill>
                <a:latin typeface="微软雅黑" panose="020B0503020204020204" charset="-122"/>
                <a:ea typeface="微软雅黑" panose="020B0503020204020204" charset="-122"/>
                <a:cs typeface="站酷快乐体2016修订版" panose="02010600030101010101" charset="-122"/>
              </a:endParaRPr>
            </a:p>
          </p:txBody>
        </p:sp>
      </p:grpSp>
      <p:pic>
        <p:nvPicPr>
          <p:cNvPr id="28" name="图片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47089" y="565367"/>
            <a:ext cx="2474463" cy="589741"/>
          </a:xfrm>
          <a:prstGeom prst="rect">
            <a:avLst/>
          </a:prstGeom>
        </p:spPr>
      </p:pic>
      <p:grpSp>
        <p:nvGrpSpPr>
          <p:cNvPr id="50" name="组合 49"/>
          <p:cNvGrpSpPr/>
          <p:nvPr/>
        </p:nvGrpSpPr>
        <p:grpSpPr>
          <a:xfrm>
            <a:off x="869087" y="614767"/>
            <a:ext cx="1386070" cy="369332"/>
            <a:chOff x="453446" y="291496"/>
            <a:chExt cx="1386070" cy="369332"/>
          </a:xfrm>
        </p:grpSpPr>
        <p:sp>
          <p:nvSpPr>
            <p:cNvPr id="51" name="矩形 50"/>
            <p:cNvSpPr/>
            <p:nvPr/>
          </p:nvSpPr>
          <p:spPr>
            <a:xfrm>
              <a:off x="731520" y="291496"/>
              <a:ext cx="1107996" cy="369332"/>
            </a:xfrm>
            <a:prstGeom prst="rect">
              <a:avLst/>
            </a:prstGeom>
          </p:spPr>
          <p:txBody>
            <a:bodyPr wrap="none">
              <a:spAutoFit/>
            </a:bodyPr>
            <a:lstStyle/>
            <a:p>
              <a:pPr lvl="0"/>
              <a:r>
                <a:rPr lang="zh-CN" altLang="en-US" b="1" dirty="0">
                  <a:solidFill>
                    <a:srgbClr val="E7E6E6">
                      <a:lumMod val="25000"/>
                    </a:srgbClr>
                  </a:solidFill>
                  <a:latin typeface="微软雅黑" panose="020B0503020204020204" charset="-122"/>
                  <a:ea typeface="微软雅黑" panose="020B0503020204020204" charset="-122"/>
                  <a:cs typeface="+mn-ea"/>
                  <a:sym typeface="+mn-lt"/>
                </a:rPr>
                <a:t>指导思想</a:t>
              </a:r>
              <a:endParaRPr lang="zh-CN" altLang="en-US" b="1" dirty="0">
                <a:solidFill>
                  <a:srgbClr val="E7E6E6">
                    <a:lumMod val="25000"/>
                  </a:srgbClr>
                </a:solidFill>
                <a:latin typeface="微软雅黑" panose="020B0503020204020204" charset="-122"/>
                <a:ea typeface="微软雅黑" panose="020B0503020204020204" charset="-122"/>
                <a:cs typeface="+mn-ea"/>
                <a:sym typeface="+mn-lt"/>
              </a:endParaRPr>
            </a:p>
          </p:txBody>
        </p:sp>
        <p:sp>
          <p:nvSpPr>
            <p:cNvPr id="52" name="任意多边形: 形状 51"/>
            <p:cNvSpPr/>
            <p:nvPr/>
          </p:nvSpPr>
          <p:spPr>
            <a:xfrm>
              <a:off x="453446" y="337772"/>
              <a:ext cx="255214" cy="246299"/>
            </a:xfrm>
            <a:custGeom>
              <a:avLst/>
              <a:gdLst>
                <a:gd name="connsiteX0" fmla="*/ 2834581 w 3322676"/>
                <a:gd name="connsiteY0" fmla="*/ 0 h 3206605"/>
                <a:gd name="connsiteX1" fmla="*/ 3023174 w 3322676"/>
                <a:gd name="connsiteY1" fmla="*/ 38895 h 3206605"/>
                <a:gd name="connsiteX2" fmla="*/ 3178386 w 3322676"/>
                <a:gd name="connsiteY2" fmla="*/ 144297 h 3206605"/>
                <a:gd name="connsiteX3" fmla="*/ 3289449 w 3322676"/>
                <a:gd name="connsiteY3" fmla="*/ 299580 h 3206605"/>
                <a:gd name="connsiteX4" fmla="*/ 3322676 w 3322676"/>
                <a:gd name="connsiteY4" fmla="*/ 488265 h 3206605"/>
                <a:gd name="connsiteX5" fmla="*/ 3289449 w 3322676"/>
                <a:gd name="connsiteY5" fmla="*/ 682443 h 3206605"/>
                <a:gd name="connsiteX6" fmla="*/ 3178386 w 3322676"/>
                <a:gd name="connsiteY6" fmla="*/ 843219 h 3206605"/>
                <a:gd name="connsiteX7" fmla="*/ 3023174 w 3322676"/>
                <a:gd name="connsiteY7" fmla="*/ 948621 h 3206605"/>
                <a:gd name="connsiteX8" fmla="*/ 2834581 w 3322676"/>
                <a:gd name="connsiteY8" fmla="*/ 987516 h 3206605"/>
                <a:gd name="connsiteX9" fmla="*/ 2701366 w 3322676"/>
                <a:gd name="connsiteY9" fmla="*/ 970889 h 3206605"/>
                <a:gd name="connsiteX10" fmla="*/ 2584919 w 3322676"/>
                <a:gd name="connsiteY10" fmla="*/ 915367 h 3206605"/>
                <a:gd name="connsiteX11" fmla="*/ 2485085 w 3322676"/>
                <a:gd name="connsiteY11" fmla="*/ 843219 h 3206605"/>
                <a:gd name="connsiteX12" fmla="*/ 2407402 w 3322676"/>
                <a:gd name="connsiteY12" fmla="*/ 743457 h 3206605"/>
                <a:gd name="connsiteX13" fmla="*/ 970806 w 3322676"/>
                <a:gd name="connsiteY13" fmla="*/ 1348110 h 3206605"/>
                <a:gd name="connsiteX14" fmla="*/ 981882 w 3322676"/>
                <a:gd name="connsiteY14" fmla="*/ 1409125 h 3206605"/>
                <a:gd name="connsiteX15" fmla="*/ 981882 w 3322676"/>
                <a:gd name="connsiteY15" fmla="*/ 1481274 h 3206605"/>
                <a:gd name="connsiteX16" fmla="*/ 981882 w 3322676"/>
                <a:gd name="connsiteY16" fmla="*/ 1542288 h 3206605"/>
                <a:gd name="connsiteX17" fmla="*/ 970806 w 3322676"/>
                <a:gd name="connsiteY17" fmla="*/ 1603303 h 3206605"/>
                <a:gd name="connsiteX18" fmla="*/ 948501 w 3322676"/>
                <a:gd name="connsiteY18" fmla="*/ 1658824 h 3206605"/>
                <a:gd name="connsiteX19" fmla="*/ 926350 w 3322676"/>
                <a:gd name="connsiteY19" fmla="*/ 1719839 h 3206605"/>
                <a:gd name="connsiteX20" fmla="*/ 1852699 w 3322676"/>
                <a:gd name="connsiteY20" fmla="*/ 2380014 h 3206605"/>
                <a:gd name="connsiteX21" fmla="*/ 1924844 w 3322676"/>
                <a:gd name="connsiteY21" fmla="*/ 2313358 h 3206605"/>
                <a:gd name="connsiteX22" fmla="*/ 2013603 w 3322676"/>
                <a:gd name="connsiteY22" fmla="*/ 2257984 h 3206605"/>
                <a:gd name="connsiteX23" fmla="*/ 2107899 w 3322676"/>
                <a:gd name="connsiteY23" fmla="*/ 2224582 h 3206605"/>
                <a:gd name="connsiteX24" fmla="*/ 2218809 w 3322676"/>
                <a:gd name="connsiteY24" fmla="*/ 2213597 h 3206605"/>
                <a:gd name="connsiteX25" fmla="*/ 2407402 w 3322676"/>
                <a:gd name="connsiteY25" fmla="*/ 2257984 h 3206605"/>
                <a:gd name="connsiteX26" fmla="*/ 2562768 w 3322676"/>
                <a:gd name="connsiteY26" fmla="*/ 2363387 h 3206605"/>
                <a:gd name="connsiteX27" fmla="*/ 2668140 w 3322676"/>
                <a:gd name="connsiteY27" fmla="*/ 2518670 h 3206605"/>
                <a:gd name="connsiteX28" fmla="*/ 2706904 w 3322676"/>
                <a:gd name="connsiteY28" fmla="*/ 2712847 h 3206605"/>
                <a:gd name="connsiteX29" fmla="*/ 2668140 w 3322676"/>
                <a:gd name="connsiteY29" fmla="*/ 2907025 h 3206605"/>
                <a:gd name="connsiteX30" fmla="*/ 2562768 w 3322676"/>
                <a:gd name="connsiteY30" fmla="*/ 3062308 h 3206605"/>
                <a:gd name="connsiteX31" fmla="*/ 2407402 w 3322676"/>
                <a:gd name="connsiteY31" fmla="*/ 3167710 h 3206605"/>
                <a:gd name="connsiteX32" fmla="*/ 2218809 w 3322676"/>
                <a:gd name="connsiteY32" fmla="*/ 3206605 h 3206605"/>
                <a:gd name="connsiteX33" fmla="*/ 2024679 w 3322676"/>
                <a:gd name="connsiteY33" fmla="*/ 3167710 h 3206605"/>
                <a:gd name="connsiteX34" fmla="*/ 1869313 w 3322676"/>
                <a:gd name="connsiteY34" fmla="*/ 3062308 h 3206605"/>
                <a:gd name="connsiteX35" fmla="*/ 1763941 w 3322676"/>
                <a:gd name="connsiteY35" fmla="*/ 2907025 h 3206605"/>
                <a:gd name="connsiteX36" fmla="*/ 1725176 w 3322676"/>
                <a:gd name="connsiteY36" fmla="*/ 2712847 h 3206605"/>
                <a:gd name="connsiteX37" fmla="*/ 1730714 w 3322676"/>
                <a:gd name="connsiteY37" fmla="*/ 2651833 h 3206605"/>
                <a:gd name="connsiteX38" fmla="*/ 1741790 w 3322676"/>
                <a:gd name="connsiteY38" fmla="*/ 2590818 h 3206605"/>
                <a:gd name="connsiteX39" fmla="*/ 1758403 w 3322676"/>
                <a:gd name="connsiteY39" fmla="*/ 2535296 h 3206605"/>
                <a:gd name="connsiteX40" fmla="*/ 1780554 w 3322676"/>
                <a:gd name="connsiteY40" fmla="*/ 2485416 h 3206605"/>
                <a:gd name="connsiteX41" fmla="*/ 854205 w 3322676"/>
                <a:gd name="connsiteY41" fmla="*/ 1814107 h 3206605"/>
                <a:gd name="connsiteX42" fmla="*/ 776522 w 3322676"/>
                <a:gd name="connsiteY42" fmla="*/ 1875122 h 3206605"/>
                <a:gd name="connsiteX43" fmla="*/ 693455 w 3322676"/>
                <a:gd name="connsiteY43" fmla="*/ 1925002 h 3206605"/>
                <a:gd name="connsiteX44" fmla="*/ 593467 w 3322676"/>
                <a:gd name="connsiteY44" fmla="*/ 1958405 h 3206605"/>
                <a:gd name="connsiteX45" fmla="*/ 493633 w 3322676"/>
                <a:gd name="connsiteY45" fmla="*/ 1969390 h 3206605"/>
                <a:gd name="connsiteX46" fmla="*/ 299502 w 3322676"/>
                <a:gd name="connsiteY46" fmla="*/ 1930644 h 3206605"/>
                <a:gd name="connsiteX47" fmla="*/ 144290 w 3322676"/>
                <a:gd name="connsiteY47" fmla="*/ 1825241 h 3206605"/>
                <a:gd name="connsiteX48" fmla="*/ 38765 w 3322676"/>
                <a:gd name="connsiteY48" fmla="*/ 1669810 h 3206605"/>
                <a:gd name="connsiteX49" fmla="*/ 0 w 3322676"/>
                <a:gd name="connsiteY49" fmla="*/ 1481274 h 3206605"/>
                <a:gd name="connsiteX50" fmla="*/ 38765 w 3322676"/>
                <a:gd name="connsiteY50" fmla="*/ 1287096 h 3206605"/>
                <a:gd name="connsiteX51" fmla="*/ 144290 w 3322676"/>
                <a:gd name="connsiteY51" fmla="*/ 1131813 h 3206605"/>
                <a:gd name="connsiteX52" fmla="*/ 299502 w 3322676"/>
                <a:gd name="connsiteY52" fmla="*/ 1026262 h 3206605"/>
                <a:gd name="connsiteX53" fmla="*/ 493633 w 3322676"/>
                <a:gd name="connsiteY53" fmla="*/ 987516 h 3206605"/>
                <a:gd name="connsiteX54" fmla="*/ 621310 w 3322676"/>
                <a:gd name="connsiteY54" fmla="*/ 1004143 h 3206605"/>
                <a:gd name="connsiteX55" fmla="*/ 743295 w 3322676"/>
                <a:gd name="connsiteY55" fmla="*/ 1054023 h 3206605"/>
                <a:gd name="connsiteX56" fmla="*/ 843129 w 3322676"/>
                <a:gd name="connsiteY56" fmla="*/ 1131813 h 3206605"/>
                <a:gd name="connsiteX57" fmla="*/ 920812 w 3322676"/>
                <a:gd name="connsiteY57" fmla="*/ 1231574 h 3206605"/>
                <a:gd name="connsiteX58" fmla="*/ 2363099 w 3322676"/>
                <a:gd name="connsiteY58" fmla="*/ 626921 h 3206605"/>
                <a:gd name="connsiteX59" fmla="*/ 2346332 w 3322676"/>
                <a:gd name="connsiteY59" fmla="*/ 560265 h 3206605"/>
                <a:gd name="connsiteX60" fmla="*/ 2340794 w 3322676"/>
                <a:gd name="connsiteY60" fmla="*/ 488265 h 3206605"/>
                <a:gd name="connsiteX61" fmla="*/ 2379713 w 3322676"/>
                <a:gd name="connsiteY61" fmla="*/ 299580 h 3206605"/>
                <a:gd name="connsiteX62" fmla="*/ 2485085 w 3322676"/>
                <a:gd name="connsiteY62" fmla="*/ 144297 h 3206605"/>
                <a:gd name="connsiteX63" fmla="*/ 2640451 w 3322676"/>
                <a:gd name="connsiteY63" fmla="*/ 38895 h 3206605"/>
                <a:gd name="connsiteX64" fmla="*/ 2834581 w 3322676"/>
                <a:gd name="connsiteY64" fmla="*/ 0 h 32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22676" h="3206605">
                  <a:moveTo>
                    <a:pt x="2834581" y="0"/>
                  </a:moveTo>
                  <a:cubicBezTo>
                    <a:pt x="2901035" y="0"/>
                    <a:pt x="2962104" y="11134"/>
                    <a:pt x="3023174" y="38895"/>
                  </a:cubicBezTo>
                  <a:cubicBezTo>
                    <a:pt x="3084090" y="66508"/>
                    <a:pt x="3134083" y="99910"/>
                    <a:pt x="3178386" y="144297"/>
                  </a:cubicBezTo>
                  <a:cubicBezTo>
                    <a:pt x="3228380" y="188685"/>
                    <a:pt x="3261607" y="238566"/>
                    <a:pt x="3289449" y="299580"/>
                  </a:cubicBezTo>
                  <a:cubicBezTo>
                    <a:pt x="3311601" y="360595"/>
                    <a:pt x="3322676" y="421609"/>
                    <a:pt x="3322676" y="488265"/>
                  </a:cubicBezTo>
                  <a:cubicBezTo>
                    <a:pt x="3322676" y="560265"/>
                    <a:pt x="3311601" y="626921"/>
                    <a:pt x="3289449" y="682443"/>
                  </a:cubicBezTo>
                  <a:cubicBezTo>
                    <a:pt x="3261607" y="743457"/>
                    <a:pt x="3228380" y="793338"/>
                    <a:pt x="3178386" y="843219"/>
                  </a:cubicBezTo>
                  <a:cubicBezTo>
                    <a:pt x="3134083" y="887606"/>
                    <a:pt x="3084090" y="920860"/>
                    <a:pt x="3023174" y="948621"/>
                  </a:cubicBezTo>
                  <a:cubicBezTo>
                    <a:pt x="2962104" y="976382"/>
                    <a:pt x="2901035" y="987516"/>
                    <a:pt x="2834581" y="987516"/>
                  </a:cubicBezTo>
                  <a:cubicBezTo>
                    <a:pt x="2790125" y="987516"/>
                    <a:pt x="2745823" y="982023"/>
                    <a:pt x="2701366" y="970889"/>
                  </a:cubicBezTo>
                  <a:cubicBezTo>
                    <a:pt x="2657064" y="959755"/>
                    <a:pt x="2618146" y="937635"/>
                    <a:pt x="2584919" y="915367"/>
                  </a:cubicBezTo>
                  <a:cubicBezTo>
                    <a:pt x="2546154" y="898740"/>
                    <a:pt x="2512774" y="870979"/>
                    <a:pt x="2485085" y="843219"/>
                  </a:cubicBezTo>
                  <a:cubicBezTo>
                    <a:pt x="2457396" y="815458"/>
                    <a:pt x="2429553" y="782204"/>
                    <a:pt x="2407402" y="743457"/>
                  </a:cubicBezTo>
                  <a:cubicBezTo>
                    <a:pt x="970806" y="1348110"/>
                    <a:pt x="970806" y="1348110"/>
                    <a:pt x="970806" y="1348110"/>
                  </a:cubicBezTo>
                  <a:cubicBezTo>
                    <a:pt x="976344" y="1370230"/>
                    <a:pt x="976344" y="1387005"/>
                    <a:pt x="981882" y="1409125"/>
                  </a:cubicBezTo>
                  <a:cubicBezTo>
                    <a:pt x="981882" y="1431393"/>
                    <a:pt x="981882" y="1453513"/>
                    <a:pt x="981882" y="1481274"/>
                  </a:cubicBezTo>
                  <a:cubicBezTo>
                    <a:pt x="981882" y="1497900"/>
                    <a:pt x="981882" y="1520020"/>
                    <a:pt x="981882" y="1542288"/>
                  </a:cubicBezTo>
                  <a:cubicBezTo>
                    <a:pt x="976344" y="1564408"/>
                    <a:pt x="976344" y="1581183"/>
                    <a:pt x="970806" y="1603303"/>
                  </a:cubicBezTo>
                  <a:cubicBezTo>
                    <a:pt x="965114" y="1619929"/>
                    <a:pt x="959577" y="1642197"/>
                    <a:pt x="948501" y="1658824"/>
                  </a:cubicBezTo>
                  <a:cubicBezTo>
                    <a:pt x="942963" y="1680944"/>
                    <a:pt x="937425" y="1697571"/>
                    <a:pt x="926350" y="1719839"/>
                  </a:cubicBezTo>
                  <a:cubicBezTo>
                    <a:pt x="1852699" y="2380014"/>
                    <a:pt x="1852699" y="2380014"/>
                    <a:pt x="1852699" y="2380014"/>
                  </a:cubicBezTo>
                  <a:cubicBezTo>
                    <a:pt x="1874851" y="2357746"/>
                    <a:pt x="1897156" y="2335626"/>
                    <a:pt x="1924844" y="2313358"/>
                  </a:cubicBezTo>
                  <a:cubicBezTo>
                    <a:pt x="1952533" y="2291238"/>
                    <a:pt x="1980222" y="2274611"/>
                    <a:pt x="2013603" y="2257984"/>
                  </a:cubicBezTo>
                  <a:cubicBezTo>
                    <a:pt x="2046830" y="2246850"/>
                    <a:pt x="2074519" y="2235716"/>
                    <a:pt x="2107899" y="2224582"/>
                  </a:cubicBezTo>
                  <a:cubicBezTo>
                    <a:pt x="2141126" y="2219090"/>
                    <a:pt x="2180045" y="2213597"/>
                    <a:pt x="2218809" y="2213597"/>
                  </a:cubicBezTo>
                  <a:cubicBezTo>
                    <a:pt x="2285416" y="2213597"/>
                    <a:pt x="2351870" y="2230224"/>
                    <a:pt x="2407402" y="2257984"/>
                  </a:cubicBezTo>
                  <a:cubicBezTo>
                    <a:pt x="2468472" y="2280104"/>
                    <a:pt x="2523849" y="2318999"/>
                    <a:pt x="2562768" y="2363387"/>
                  </a:cubicBezTo>
                  <a:cubicBezTo>
                    <a:pt x="2607070" y="2407774"/>
                    <a:pt x="2645989" y="2463148"/>
                    <a:pt x="2668140" y="2518670"/>
                  </a:cubicBezTo>
                  <a:cubicBezTo>
                    <a:pt x="2695829" y="2579684"/>
                    <a:pt x="2706904" y="2640699"/>
                    <a:pt x="2706904" y="2712847"/>
                  </a:cubicBezTo>
                  <a:cubicBezTo>
                    <a:pt x="2706904" y="2779355"/>
                    <a:pt x="2695829" y="2846011"/>
                    <a:pt x="2668140" y="2907025"/>
                  </a:cubicBezTo>
                  <a:cubicBezTo>
                    <a:pt x="2645989" y="2968040"/>
                    <a:pt x="2607070" y="3017920"/>
                    <a:pt x="2562768" y="3062308"/>
                  </a:cubicBezTo>
                  <a:cubicBezTo>
                    <a:pt x="2523849" y="3106696"/>
                    <a:pt x="2468472" y="3140098"/>
                    <a:pt x="2407402" y="3167710"/>
                  </a:cubicBezTo>
                  <a:cubicBezTo>
                    <a:pt x="2351870" y="3189978"/>
                    <a:pt x="2285416" y="3206605"/>
                    <a:pt x="2218809" y="3206605"/>
                  </a:cubicBezTo>
                  <a:cubicBezTo>
                    <a:pt x="2152202" y="3206605"/>
                    <a:pt x="2085748" y="3189978"/>
                    <a:pt x="2024679" y="3167710"/>
                  </a:cubicBezTo>
                  <a:cubicBezTo>
                    <a:pt x="1969147" y="3140098"/>
                    <a:pt x="1913769" y="3106696"/>
                    <a:pt x="1869313" y="3062308"/>
                  </a:cubicBezTo>
                  <a:cubicBezTo>
                    <a:pt x="1825010" y="3017920"/>
                    <a:pt x="1786092" y="2968040"/>
                    <a:pt x="1763941" y="2907025"/>
                  </a:cubicBezTo>
                  <a:cubicBezTo>
                    <a:pt x="1741790" y="2846011"/>
                    <a:pt x="1725176" y="2779355"/>
                    <a:pt x="1725176" y="2712847"/>
                  </a:cubicBezTo>
                  <a:cubicBezTo>
                    <a:pt x="1725176" y="2690728"/>
                    <a:pt x="1730714" y="2668460"/>
                    <a:pt x="1730714" y="2651833"/>
                  </a:cubicBezTo>
                  <a:cubicBezTo>
                    <a:pt x="1730714" y="2629565"/>
                    <a:pt x="1736252" y="2612938"/>
                    <a:pt x="1741790" y="2590818"/>
                  </a:cubicBezTo>
                  <a:cubicBezTo>
                    <a:pt x="1747327" y="2574191"/>
                    <a:pt x="1752865" y="2551923"/>
                    <a:pt x="1758403" y="2535296"/>
                  </a:cubicBezTo>
                  <a:cubicBezTo>
                    <a:pt x="1769479" y="2513177"/>
                    <a:pt x="1775016" y="2496550"/>
                    <a:pt x="1780554" y="2485416"/>
                  </a:cubicBezTo>
                  <a:cubicBezTo>
                    <a:pt x="854205" y="1814107"/>
                    <a:pt x="854205" y="1814107"/>
                    <a:pt x="854205" y="1814107"/>
                  </a:cubicBezTo>
                  <a:cubicBezTo>
                    <a:pt x="826516" y="1836375"/>
                    <a:pt x="804365" y="1858495"/>
                    <a:pt x="776522" y="1875122"/>
                  </a:cubicBezTo>
                  <a:cubicBezTo>
                    <a:pt x="748833" y="1897390"/>
                    <a:pt x="721144" y="1914017"/>
                    <a:pt x="693455" y="1925002"/>
                  </a:cubicBezTo>
                  <a:cubicBezTo>
                    <a:pt x="660074" y="1941778"/>
                    <a:pt x="626847" y="1952763"/>
                    <a:pt x="593467" y="1958405"/>
                  </a:cubicBezTo>
                  <a:cubicBezTo>
                    <a:pt x="560240" y="1969390"/>
                    <a:pt x="527013" y="1969390"/>
                    <a:pt x="493633" y="1969390"/>
                  </a:cubicBezTo>
                  <a:cubicBezTo>
                    <a:pt x="427179" y="1969390"/>
                    <a:pt x="360572" y="1958405"/>
                    <a:pt x="299502" y="1930644"/>
                  </a:cubicBezTo>
                  <a:cubicBezTo>
                    <a:pt x="238587" y="1902883"/>
                    <a:pt x="188593" y="1869629"/>
                    <a:pt x="144290" y="1825241"/>
                  </a:cubicBezTo>
                  <a:cubicBezTo>
                    <a:pt x="99834" y="1780853"/>
                    <a:pt x="61070" y="1730973"/>
                    <a:pt x="38765" y="1669810"/>
                  </a:cubicBezTo>
                  <a:cubicBezTo>
                    <a:pt x="11076" y="1608795"/>
                    <a:pt x="0" y="1547781"/>
                    <a:pt x="0" y="1481274"/>
                  </a:cubicBezTo>
                  <a:cubicBezTo>
                    <a:pt x="0" y="1414618"/>
                    <a:pt x="11076" y="1348110"/>
                    <a:pt x="38765" y="1287096"/>
                  </a:cubicBezTo>
                  <a:cubicBezTo>
                    <a:pt x="61070" y="1226081"/>
                    <a:pt x="99834" y="1176052"/>
                    <a:pt x="144290" y="1131813"/>
                  </a:cubicBezTo>
                  <a:cubicBezTo>
                    <a:pt x="188593" y="1081784"/>
                    <a:pt x="238587" y="1048530"/>
                    <a:pt x="299502" y="1026262"/>
                  </a:cubicBezTo>
                  <a:cubicBezTo>
                    <a:pt x="360572" y="998650"/>
                    <a:pt x="427179" y="987516"/>
                    <a:pt x="493633" y="987516"/>
                  </a:cubicBezTo>
                  <a:cubicBezTo>
                    <a:pt x="538089" y="987516"/>
                    <a:pt x="576854" y="993009"/>
                    <a:pt x="621310" y="1004143"/>
                  </a:cubicBezTo>
                  <a:cubicBezTo>
                    <a:pt x="665612" y="1020769"/>
                    <a:pt x="704530" y="1031903"/>
                    <a:pt x="743295" y="1054023"/>
                  </a:cubicBezTo>
                  <a:cubicBezTo>
                    <a:pt x="776522" y="1076291"/>
                    <a:pt x="809902" y="1104052"/>
                    <a:pt x="843129" y="1131813"/>
                  </a:cubicBezTo>
                  <a:cubicBezTo>
                    <a:pt x="876356" y="1159425"/>
                    <a:pt x="898661" y="1192828"/>
                    <a:pt x="920812" y="1231574"/>
                  </a:cubicBezTo>
                  <a:cubicBezTo>
                    <a:pt x="2363099" y="626921"/>
                    <a:pt x="2363099" y="626921"/>
                    <a:pt x="2363099" y="626921"/>
                  </a:cubicBezTo>
                  <a:cubicBezTo>
                    <a:pt x="2351870" y="610294"/>
                    <a:pt x="2346332" y="588026"/>
                    <a:pt x="2346332" y="560265"/>
                  </a:cubicBezTo>
                  <a:cubicBezTo>
                    <a:pt x="2340794" y="538146"/>
                    <a:pt x="2340794" y="515878"/>
                    <a:pt x="2340794" y="488265"/>
                  </a:cubicBezTo>
                  <a:cubicBezTo>
                    <a:pt x="2340794" y="421609"/>
                    <a:pt x="2351870" y="360595"/>
                    <a:pt x="2379713" y="299580"/>
                  </a:cubicBezTo>
                  <a:cubicBezTo>
                    <a:pt x="2407402" y="238566"/>
                    <a:pt x="2440629" y="188685"/>
                    <a:pt x="2485085" y="144297"/>
                  </a:cubicBezTo>
                  <a:cubicBezTo>
                    <a:pt x="2529387" y="99910"/>
                    <a:pt x="2579381" y="66508"/>
                    <a:pt x="2640451" y="38895"/>
                  </a:cubicBezTo>
                  <a:cubicBezTo>
                    <a:pt x="2701366" y="11134"/>
                    <a:pt x="2762436" y="0"/>
                    <a:pt x="2834581" y="0"/>
                  </a:cubicBezTo>
                  <a:close/>
                </a:path>
              </a:pathLst>
            </a:custGeom>
            <a:solidFill>
              <a:srgbClr val="297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灯片编号占位符 14"/>
          <p:cNvSpPr>
            <a:spLocks noGrp="1"/>
          </p:cNvSpPr>
          <p:nvPr>
            <p:ph type="sldNum" sz="quarter" idx="12"/>
          </p:nvPr>
        </p:nvSpPr>
        <p:spPr>
          <a:xfrm>
            <a:off x="8514232" y="5975833"/>
            <a:ext cx="2700000" cy="316800"/>
          </a:xfrm>
        </p:spPr>
        <p:txBody>
          <a:bodyPr>
            <a:normAutofit/>
          </a:bodyPr>
          <a:lstStyle/>
          <a:p>
            <a:fld id="{49AE70B2-8BF9-45C0-BB95-33D1B9D3A854}" type="slidenum">
              <a:rPr lang="zh-CN" altLang="en-US" sz="1400" smtClean="0">
                <a:solidFill>
                  <a:schemeClr val="tx1">
                    <a:lumMod val="95000"/>
                    <a:lumOff val="5000"/>
                  </a:schemeClr>
                </a:solidFill>
                <a:latin typeface="微软雅黑" panose="020B0503020204020204" charset="-122"/>
                <a:ea typeface="微软雅黑" panose="020B0503020204020204" charset="-122"/>
              </a:rPr>
            </a:fld>
            <a:endParaRPr lang="zh-CN" altLang="en-US" sz="1400" dirty="0">
              <a:solidFill>
                <a:schemeClr val="tx1">
                  <a:lumMod val="95000"/>
                  <a:lumOff val="5000"/>
                </a:schemeClr>
              </a:solidFill>
              <a:latin typeface="微软雅黑" panose="020B0503020204020204" charset="-122"/>
              <a:ea typeface="微软雅黑" panose="020B0503020204020204" charset="-122"/>
            </a:endParaRPr>
          </a:p>
        </p:txBody>
      </p:sp>
      <p:grpSp>
        <p:nvGrpSpPr>
          <p:cNvPr id="37" name="组合 36"/>
          <p:cNvGrpSpPr/>
          <p:nvPr/>
        </p:nvGrpSpPr>
        <p:grpSpPr>
          <a:xfrm>
            <a:off x="7092875" y="1909976"/>
            <a:ext cx="2909060" cy="1304673"/>
            <a:chOff x="1521292" y="1585757"/>
            <a:chExt cx="2539062" cy="1537287"/>
          </a:xfrm>
        </p:grpSpPr>
        <p:sp>
          <p:nvSpPr>
            <p:cNvPr id="38" name="PA-矩形 18"/>
            <p:cNvSpPr>
              <a:spLocks noChangeArrowheads="1"/>
            </p:cNvSpPr>
            <p:nvPr>
              <p:custDataLst>
                <p:tags r:id="rId9"/>
              </p:custDataLst>
            </p:nvPr>
          </p:nvSpPr>
          <p:spPr bwMode="auto">
            <a:xfrm>
              <a:off x="1523605" y="2322053"/>
              <a:ext cx="2536749" cy="800991"/>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9pPr>
            </a:lstStyle>
            <a:p>
              <a:pPr defTabSz="866140">
                <a:lnSpc>
                  <a:spcPct val="125000"/>
                </a:lnSpc>
                <a:defRPr/>
              </a:pPr>
              <a:r>
                <a:rPr lang="zh-CN" altLang="en-US" sz="1600" dirty="0">
                  <a:solidFill>
                    <a:schemeClr val="tx1">
                      <a:lumMod val="75000"/>
                    </a:schemeClr>
                  </a:solidFill>
                  <a:latin typeface="微软雅黑" panose="020B0503020204020204" charset="-122"/>
                  <a:ea typeface="微软雅黑" panose="020B0503020204020204" charset="-122"/>
                </a:rPr>
                <a:t>探索“</a:t>
              </a:r>
              <a:r>
                <a:rPr lang="zh-CN" altLang="en-US" sz="1600" dirty="0">
                  <a:solidFill>
                    <a:schemeClr val="accent2">
                      <a:lumMod val="75000"/>
                    </a:schemeClr>
                  </a:solidFill>
                  <a:latin typeface="微软雅黑" panose="020B0503020204020204" charset="-122"/>
                  <a:ea typeface="微软雅黑" panose="020B0503020204020204" charset="-122"/>
                </a:rPr>
                <a:t>原始数据不出域、数据可用不可见</a:t>
              </a:r>
              <a:r>
                <a:rPr lang="zh-CN" altLang="en-US" sz="1600" dirty="0">
                  <a:solidFill>
                    <a:schemeClr val="tx1">
                      <a:lumMod val="75000"/>
                    </a:schemeClr>
                  </a:solidFill>
                  <a:latin typeface="微软雅黑" panose="020B0503020204020204" charset="-122"/>
                  <a:ea typeface="微软雅黑" panose="020B0503020204020204" charset="-122"/>
                </a:rPr>
                <a:t>”的交易范式。</a:t>
              </a:r>
              <a:endParaRPr lang="zh-CN" altLang="en-US" sz="1600" dirty="0">
                <a:solidFill>
                  <a:schemeClr val="tx1">
                    <a:lumMod val="75000"/>
                  </a:schemeClr>
                </a:solidFill>
                <a:latin typeface="微软雅黑" panose="020B0503020204020204" charset="-122"/>
                <a:ea typeface="微软雅黑" panose="020B0503020204020204" charset="-122"/>
              </a:endParaRPr>
            </a:p>
          </p:txBody>
        </p:sp>
        <p:sp>
          <p:nvSpPr>
            <p:cNvPr id="39" name="PA-矩形 19"/>
            <p:cNvSpPr>
              <a:spLocks noChangeAspect="1" noChangeArrowheads="1"/>
            </p:cNvSpPr>
            <p:nvPr>
              <p:custDataLst>
                <p:tags r:id="rId10"/>
              </p:custDataLst>
            </p:nvPr>
          </p:nvSpPr>
          <p:spPr bwMode="auto">
            <a:xfrm>
              <a:off x="1521292" y="1585757"/>
              <a:ext cx="2539062" cy="800991"/>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9pPr>
            </a:lstStyle>
            <a:p>
              <a:pPr defTabSz="912495" eaLnBrk="0" fontAlgn="base" hangingPunct="0">
                <a:lnSpc>
                  <a:spcPct val="125000"/>
                </a:lnSpc>
                <a:spcBef>
                  <a:spcPct val="0"/>
                </a:spcBef>
                <a:spcAft>
                  <a:spcPct val="0"/>
                </a:spcAft>
                <a:defRPr/>
              </a:pPr>
              <a:r>
                <a:rPr lang="en-US" altLang="zh-CN" sz="1600" dirty="0">
                  <a:solidFill>
                    <a:schemeClr val="accent5"/>
                  </a:solidFill>
                  <a:latin typeface="微软雅黑" panose="020B0503020204020204" charset="-122"/>
                  <a:ea typeface="微软雅黑" panose="020B0503020204020204" charset="-122"/>
                  <a:cs typeface="站酷快乐体2016修订版" panose="02010600030101010101" charset="-122"/>
                </a:rPr>
                <a:t>《</a:t>
              </a:r>
              <a:r>
                <a:rPr lang="zh-CN" altLang="en-US" sz="1600" dirty="0">
                  <a:solidFill>
                    <a:schemeClr val="accent5"/>
                  </a:solidFill>
                  <a:latin typeface="微软雅黑" panose="020B0503020204020204" charset="-122"/>
                  <a:ea typeface="微软雅黑" panose="020B0503020204020204" charset="-122"/>
                  <a:cs typeface="站酷快乐体2016修订版" panose="02010600030101010101" charset="-122"/>
                </a:rPr>
                <a:t>要素市场化配置综合改革试点总体方案</a:t>
              </a:r>
              <a:r>
                <a:rPr lang="en-US" altLang="zh-CN" sz="1600" dirty="0">
                  <a:solidFill>
                    <a:schemeClr val="accent5"/>
                  </a:solidFill>
                  <a:latin typeface="微软雅黑" panose="020B0503020204020204" charset="-122"/>
                  <a:ea typeface="微软雅黑" panose="020B0503020204020204" charset="-122"/>
                  <a:cs typeface="站酷快乐体2016修订版" panose="02010600030101010101" charset="-122"/>
                </a:rPr>
                <a:t>》</a:t>
              </a:r>
              <a:r>
                <a:rPr lang="zh-CN" altLang="en-US" sz="1600" dirty="0">
                  <a:solidFill>
                    <a:schemeClr val="accent5"/>
                  </a:solidFill>
                  <a:latin typeface="微软雅黑" panose="020B0503020204020204" charset="-122"/>
                  <a:ea typeface="微软雅黑" panose="020B0503020204020204" charset="-122"/>
                  <a:cs typeface="站酷快乐体2016修订版" panose="02010600030101010101" charset="-122"/>
                </a:rPr>
                <a:t>（</a:t>
              </a:r>
              <a:r>
                <a:rPr lang="en-US" altLang="zh-CN" sz="1600" dirty="0">
                  <a:solidFill>
                    <a:schemeClr val="accent5"/>
                  </a:solidFill>
                  <a:latin typeface="微软雅黑" panose="020B0503020204020204" charset="-122"/>
                  <a:ea typeface="微软雅黑" panose="020B0503020204020204" charset="-122"/>
                  <a:cs typeface="站酷快乐体2016修订版" panose="02010600030101010101" charset="-122"/>
                </a:rPr>
                <a:t>2022</a:t>
              </a:r>
              <a:r>
                <a:rPr lang="zh-CN" altLang="en-US" sz="1600" dirty="0">
                  <a:solidFill>
                    <a:schemeClr val="accent5"/>
                  </a:solidFill>
                  <a:latin typeface="微软雅黑" panose="020B0503020204020204" charset="-122"/>
                  <a:ea typeface="微软雅黑" panose="020B0503020204020204" charset="-122"/>
                  <a:cs typeface="站酷快乐体2016修订版" panose="02010600030101010101" charset="-122"/>
                </a:rPr>
                <a:t>年</a:t>
              </a:r>
              <a:r>
                <a:rPr lang="en-US" altLang="zh-CN" sz="1600" dirty="0">
                  <a:solidFill>
                    <a:schemeClr val="accent5"/>
                  </a:solidFill>
                  <a:latin typeface="微软雅黑" panose="020B0503020204020204" charset="-122"/>
                  <a:ea typeface="微软雅黑" panose="020B0503020204020204" charset="-122"/>
                  <a:cs typeface="站酷快乐体2016修订版" panose="02010600030101010101" charset="-122"/>
                </a:rPr>
                <a:t>1</a:t>
              </a:r>
              <a:r>
                <a:rPr lang="zh-CN" altLang="en-US" sz="1600" dirty="0">
                  <a:solidFill>
                    <a:schemeClr val="accent5"/>
                  </a:solidFill>
                  <a:latin typeface="微软雅黑" panose="020B0503020204020204" charset="-122"/>
                  <a:ea typeface="微软雅黑" panose="020B0503020204020204" charset="-122"/>
                  <a:cs typeface="站酷快乐体2016修订版" panose="02010600030101010101" charset="-122"/>
                </a:rPr>
                <a:t>月）</a:t>
              </a:r>
              <a:endParaRPr lang="zh-CN" altLang="en-US" sz="1600" kern="0" dirty="0">
                <a:solidFill>
                  <a:schemeClr val="accent5"/>
                </a:solidFill>
                <a:latin typeface="微软雅黑" panose="020B0503020204020204" charset="-122"/>
                <a:ea typeface="微软雅黑" panose="020B0503020204020204" charset="-122"/>
                <a:cs typeface="站酷快乐体2016修订版" panose="02010600030101010101" charset="-122"/>
              </a:endParaRPr>
            </a:p>
          </p:txBody>
        </p:sp>
      </p:grpSp>
      <p:grpSp>
        <p:nvGrpSpPr>
          <p:cNvPr id="40" name="组合 39"/>
          <p:cNvGrpSpPr/>
          <p:nvPr/>
        </p:nvGrpSpPr>
        <p:grpSpPr>
          <a:xfrm>
            <a:off x="7325719" y="3424067"/>
            <a:ext cx="2906409" cy="1361357"/>
            <a:chOff x="1521292" y="1585757"/>
            <a:chExt cx="2539062" cy="1531056"/>
          </a:xfrm>
        </p:grpSpPr>
        <p:sp>
          <p:nvSpPr>
            <p:cNvPr id="46" name="PA-矩形 18"/>
            <p:cNvSpPr>
              <a:spLocks noChangeArrowheads="1"/>
            </p:cNvSpPr>
            <p:nvPr>
              <p:custDataLst>
                <p:tags r:id="rId11"/>
              </p:custDataLst>
            </p:nvPr>
          </p:nvSpPr>
          <p:spPr bwMode="auto">
            <a:xfrm>
              <a:off x="1523605" y="2315824"/>
              <a:ext cx="2536749" cy="800989"/>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9pPr>
            </a:lstStyle>
            <a:p>
              <a:pPr defTabSz="866140">
                <a:lnSpc>
                  <a:spcPct val="125000"/>
                </a:lnSpc>
                <a:defRPr/>
              </a:pPr>
              <a:r>
                <a:rPr lang="zh-CN" altLang="en-US" sz="1600" dirty="0">
                  <a:solidFill>
                    <a:schemeClr val="tx1">
                      <a:lumMod val="75000"/>
                    </a:schemeClr>
                  </a:solidFill>
                  <a:latin typeface="微软雅黑" panose="020B0503020204020204" charset="-122"/>
                  <a:ea typeface="微软雅黑" panose="020B0503020204020204" charset="-122"/>
                </a:rPr>
                <a:t>贯彻</a:t>
              </a:r>
              <a:r>
                <a:rPr lang="zh-CN" altLang="en-US" sz="1600" dirty="0">
                  <a:solidFill>
                    <a:schemeClr val="accent2">
                      <a:lumMod val="75000"/>
                    </a:schemeClr>
                  </a:solidFill>
                  <a:latin typeface="微软雅黑" panose="020B0503020204020204" charset="-122"/>
                  <a:ea typeface="微软雅黑" panose="020B0503020204020204" charset="-122"/>
                </a:rPr>
                <a:t>数据安全法</a:t>
              </a:r>
              <a:r>
                <a:rPr lang="zh-CN" altLang="en-US" sz="1600" dirty="0">
                  <a:solidFill>
                    <a:schemeClr val="tx1">
                      <a:lumMod val="75000"/>
                    </a:schemeClr>
                  </a:solidFill>
                  <a:latin typeface="微软雅黑" panose="020B0503020204020204" charset="-122"/>
                  <a:ea typeface="微软雅黑" panose="020B0503020204020204" charset="-122"/>
                </a:rPr>
                <a:t>和落实国家</a:t>
              </a:r>
              <a:r>
                <a:rPr lang="zh-CN" altLang="en-US" sz="1600" dirty="0">
                  <a:solidFill>
                    <a:schemeClr val="accent2">
                      <a:lumMod val="75000"/>
                    </a:schemeClr>
                  </a:solidFill>
                  <a:latin typeface="微软雅黑" panose="020B0503020204020204" charset="-122"/>
                  <a:ea typeface="微软雅黑" panose="020B0503020204020204" charset="-122"/>
                </a:rPr>
                <a:t>数据安全工作</a:t>
              </a:r>
              <a:r>
                <a:rPr lang="zh-CN" altLang="en-US" sz="1600" dirty="0">
                  <a:solidFill>
                    <a:schemeClr val="tx1">
                      <a:lumMod val="75000"/>
                    </a:schemeClr>
                  </a:solidFill>
                  <a:latin typeface="微软雅黑" panose="020B0503020204020204" charset="-122"/>
                  <a:ea typeface="微软雅黑" panose="020B0503020204020204" charset="-122"/>
                </a:rPr>
                <a:t>协调机制工作部署。</a:t>
              </a:r>
              <a:endParaRPr lang="zh-CN" altLang="en-US" sz="1600" dirty="0">
                <a:solidFill>
                  <a:schemeClr val="tx1">
                    <a:lumMod val="75000"/>
                  </a:schemeClr>
                </a:solidFill>
                <a:latin typeface="微软雅黑" panose="020B0503020204020204" charset="-122"/>
                <a:ea typeface="微软雅黑" panose="020B0503020204020204" charset="-122"/>
              </a:endParaRPr>
            </a:p>
          </p:txBody>
        </p:sp>
        <p:sp>
          <p:nvSpPr>
            <p:cNvPr id="47" name="PA-矩形 19"/>
            <p:cNvSpPr>
              <a:spLocks noChangeAspect="1" noChangeArrowheads="1"/>
            </p:cNvSpPr>
            <p:nvPr>
              <p:custDataLst>
                <p:tags r:id="rId12"/>
              </p:custDataLst>
            </p:nvPr>
          </p:nvSpPr>
          <p:spPr bwMode="auto">
            <a:xfrm>
              <a:off x="1521292" y="1585757"/>
              <a:ext cx="2539062" cy="800991"/>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9pPr>
            </a:lstStyle>
            <a:p>
              <a:pPr defTabSz="912495" eaLnBrk="0" fontAlgn="base" hangingPunct="0">
                <a:lnSpc>
                  <a:spcPct val="125000"/>
                </a:lnSpc>
                <a:spcBef>
                  <a:spcPct val="0"/>
                </a:spcBef>
                <a:spcAft>
                  <a:spcPct val="0"/>
                </a:spcAft>
                <a:defRPr/>
              </a:pPr>
              <a:r>
                <a:rPr lang="en-US" altLang="zh-CN" sz="1600" dirty="0">
                  <a:solidFill>
                    <a:schemeClr val="accent5"/>
                  </a:solidFill>
                  <a:latin typeface="微软雅黑" panose="020B0503020204020204" charset="-122"/>
                  <a:ea typeface="微软雅黑" panose="020B0503020204020204" charset="-122"/>
                  <a:cs typeface="站酷快乐体2016修订版" panose="02010600030101010101" charset="-122"/>
                </a:rPr>
                <a:t>《</a:t>
              </a:r>
              <a:r>
                <a:rPr lang="zh-CN" altLang="en-US" sz="1600" dirty="0">
                  <a:solidFill>
                    <a:schemeClr val="accent5"/>
                  </a:solidFill>
                  <a:latin typeface="微软雅黑" panose="020B0503020204020204" charset="-122"/>
                  <a:ea typeface="微软雅黑" panose="020B0503020204020204" charset="-122"/>
                  <a:cs typeface="站酷快乐体2016修订版" panose="02010600030101010101" charset="-122"/>
                </a:rPr>
                <a:t>关于促进数据安全产业发展的指导意见</a:t>
              </a:r>
              <a:r>
                <a:rPr lang="en-US" altLang="zh-CN" sz="1600" dirty="0">
                  <a:solidFill>
                    <a:schemeClr val="accent5"/>
                  </a:solidFill>
                  <a:latin typeface="微软雅黑" panose="020B0503020204020204" charset="-122"/>
                  <a:ea typeface="微软雅黑" panose="020B0503020204020204" charset="-122"/>
                  <a:cs typeface="站酷快乐体2016修订版" panose="02010600030101010101" charset="-122"/>
                </a:rPr>
                <a:t>》</a:t>
              </a:r>
              <a:r>
                <a:rPr lang="zh-CN" altLang="en-US" sz="1600" dirty="0">
                  <a:solidFill>
                    <a:schemeClr val="accent5"/>
                  </a:solidFill>
                  <a:latin typeface="微软雅黑" panose="020B0503020204020204" charset="-122"/>
                  <a:ea typeface="微软雅黑" panose="020B0503020204020204" charset="-122"/>
                  <a:cs typeface="站酷快乐体2016修订版" panose="02010600030101010101" charset="-122"/>
                </a:rPr>
                <a:t>（</a:t>
              </a:r>
              <a:r>
                <a:rPr lang="en-US" altLang="zh-CN" sz="1600" dirty="0">
                  <a:solidFill>
                    <a:schemeClr val="accent5"/>
                  </a:solidFill>
                  <a:latin typeface="微软雅黑" panose="020B0503020204020204" charset="-122"/>
                  <a:ea typeface="微软雅黑" panose="020B0503020204020204" charset="-122"/>
                  <a:cs typeface="站酷快乐体2016修订版" panose="02010600030101010101" charset="-122"/>
                </a:rPr>
                <a:t>2023</a:t>
              </a:r>
              <a:r>
                <a:rPr lang="zh-CN" altLang="en-US" sz="1600" dirty="0">
                  <a:solidFill>
                    <a:schemeClr val="accent5"/>
                  </a:solidFill>
                  <a:latin typeface="微软雅黑" panose="020B0503020204020204" charset="-122"/>
                  <a:ea typeface="微软雅黑" panose="020B0503020204020204" charset="-122"/>
                  <a:cs typeface="站酷快乐体2016修订版" panose="02010600030101010101" charset="-122"/>
                </a:rPr>
                <a:t>年</a:t>
              </a:r>
              <a:r>
                <a:rPr lang="en-US" altLang="zh-CN" sz="1600" dirty="0">
                  <a:solidFill>
                    <a:schemeClr val="accent5"/>
                  </a:solidFill>
                  <a:latin typeface="微软雅黑" panose="020B0503020204020204" charset="-122"/>
                  <a:ea typeface="微软雅黑" panose="020B0503020204020204" charset="-122"/>
                  <a:cs typeface="站酷快乐体2016修订版" panose="02010600030101010101" charset="-122"/>
                </a:rPr>
                <a:t>1</a:t>
              </a:r>
              <a:r>
                <a:rPr lang="zh-CN" altLang="en-US" sz="1600" dirty="0">
                  <a:solidFill>
                    <a:schemeClr val="accent5"/>
                  </a:solidFill>
                  <a:latin typeface="微软雅黑" panose="020B0503020204020204" charset="-122"/>
                  <a:ea typeface="微软雅黑" panose="020B0503020204020204" charset="-122"/>
                  <a:cs typeface="站酷快乐体2016修订版" panose="02010600030101010101" charset="-122"/>
                </a:rPr>
                <a:t>月）</a:t>
              </a:r>
              <a:endParaRPr lang="zh-CN" altLang="en-US" sz="1600" kern="0" dirty="0">
                <a:solidFill>
                  <a:schemeClr val="accent5"/>
                </a:solidFill>
                <a:latin typeface="微软雅黑" panose="020B0503020204020204" charset="-122"/>
                <a:ea typeface="微软雅黑" panose="020B0503020204020204" charset="-122"/>
                <a:cs typeface="站酷快乐体2016修订版" panose="02010600030101010101" charset="-122"/>
              </a:endParaRPr>
            </a:p>
          </p:txBody>
        </p:sp>
      </p:grpSp>
      <p:grpSp>
        <p:nvGrpSpPr>
          <p:cNvPr id="48" name="组合 47"/>
          <p:cNvGrpSpPr/>
          <p:nvPr/>
        </p:nvGrpSpPr>
        <p:grpSpPr>
          <a:xfrm>
            <a:off x="2310063" y="3680956"/>
            <a:ext cx="2811061" cy="1580203"/>
            <a:chOff x="1521292" y="1585757"/>
            <a:chExt cx="2539062" cy="1861942"/>
          </a:xfrm>
        </p:grpSpPr>
        <p:sp>
          <p:nvSpPr>
            <p:cNvPr id="49" name="PA-矩形 18"/>
            <p:cNvSpPr>
              <a:spLocks noChangeArrowheads="1"/>
            </p:cNvSpPr>
            <p:nvPr>
              <p:custDataLst>
                <p:tags r:id="rId13"/>
              </p:custDataLst>
            </p:nvPr>
          </p:nvSpPr>
          <p:spPr bwMode="auto">
            <a:xfrm>
              <a:off x="1521292" y="2646708"/>
              <a:ext cx="2536749" cy="800991"/>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9pPr>
            </a:lstStyle>
            <a:p>
              <a:pPr defTabSz="866140">
                <a:lnSpc>
                  <a:spcPct val="125000"/>
                </a:lnSpc>
                <a:defRPr/>
              </a:pPr>
              <a:r>
                <a:rPr lang="zh-CN" altLang="en-US" sz="1600" dirty="0">
                  <a:solidFill>
                    <a:schemeClr val="tx1">
                      <a:lumMod val="75000"/>
                    </a:schemeClr>
                  </a:solidFill>
                  <a:latin typeface="微软雅黑" panose="020B0503020204020204" charset="-122"/>
                  <a:ea typeface="微软雅黑" panose="020B0503020204020204" charset="-122"/>
                </a:rPr>
                <a:t>建立合规、高效的</a:t>
              </a:r>
              <a:r>
                <a:rPr lang="zh-CN" altLang="en-US" sz="1600" dirty="0">
                  <a:solidFill>
                    <a:schemeClr val="accent2">
                      <a:lumMod val="75000"/>
                    </a:schemeClr>
                  </a:solidFill>
                  <a:latin typeface="微软雅黑" panose="020B0503020204020204" charset="-122"/>
                  <a:ea typeface="微软雅黑" panose="020B0503020204020204" charset="-122"/>
                </a:rPr>
                <a:t>数据要素流通和交易</a:t>
              </a:r>
              <a:r>
                <a:rPr lang="zh-CN" altLang="en-US" sz="1600" dirty="0">
                  <a:solidFill>
                    <a:schemeClr val="tx1">
                      <a:lumMod val="75000"/>
                    </a:schemeClr>
                  </a:solidFill>
                  <a:latin typeface="微软雅黑" panose="020B0503020204020204" charset="-122"/>
                  <a:ea typeface="微软雅黑" panose="020B0503020204020204" charset="-122"/>
                </a:rPr>
                <a:t>制度。</a:t>
              </a:r>
              <a:endParaRPr lang="zh-CN" altLang="en-US" sz="1600" dirty="0">
                <a:solidFill>
                  <a:schemeClr val="tx1">
                    <a:lumMod val="75000"/>
                  </a:schemeClr>
                </a:solidFill>
                <a:latin typeface="微软雅黑" panose="020B0503020204020204" charset="-122"/>
                <a:ea typeface="微软雅黑" panose="020B0503020204020204" charset="-122"/>
              </a:endParaRPr>
            </a:p>
          </p:txBody>
        </p:sp>
        <p:sp>
          <p:nvSpPr>
            <p:cNvPr id="53" name="PA-矩形 19"/>
            <p:cNvSpPr>
              <a:spLocks noChangeAspect="1" noChangeArrowheads="1"/>
            </p:cNvSpPr>
            <p:nvPr>
              <p:custDataLst>
                <p:tags r:id="rId14"/>
              </p:custDataLst>
            </p:nvPr>
          </p:nvSpPr>
          <p:spPr bwMode="auto">
            <a:xfrm>
              <a:off x="1521292" y="1585757"/>
              <a:ext cx="2539062" cy="1163642"/>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9pPr>
            </a:lstStyle>
            <a:p>
              <a:pPr defTabSz="912495" eaLnBrk="0" fontAlgn="base" hangingPunct="0">
                <a:lnSpc>
                  <a:spcPct val="125000"/>
                </a:lnSpc>
                <a:spcBef>
                  <a:spcPct val="0"/>
                </a:spcBef>
                <a:spcAft>
                  <a:spcPct val="0"/>
                </a:spcAft>
                <a:defRPr/>
              </a:pPr>
              <a:r>
                <a:rPr lang="en-US" altLang="zh-CN" sz="1600" dirty="0">
                  <a:solidFill>
                    <a:schemeClr val="accent5"/>
                  </a:solidFill>
                  <a:latin typeface="微软雅黑" panose="020B0503020204020204" charset="-122"/>
                  <a:ea typeface="微软雅黑" panose="020B0503020204020204" charset="-122"/>
                  <a:cs typeface="站酷快乐体2016修订版" panose="02010600030101010101" charset="-122"/>
                </a:rPr>
                <a:t>《</a:t>
              </a:r>
              <a:r>
                <a:rPr lang="zh-CN" altLang="en-US" sz="1600" dirty="0">
                  <a:solidFill>
                    <a:schemeClr val="accent5"/>
                  </a:solidFill>
                  <a:latin typeface="微软雅黑" panose="020B0503020204020204" charset="-122"/>
                  <a:ea typeface="微软雅黑" panose="020B0503020204020204" charset="-122"/>
                  <a:cs typeface="站酷快乐体2016修订版" panose="02010600030101010101" charset="-122"/>
                </a:rPr>
                <a:t>关于构建数据基础制度更好发挥数据要素作用的意见</a:t>
              </a:r>
              <a:r>
                <a:rPr lang="en-US" altLang="zh-CN" sz="1600" dirty="0">
                  <a:solidFill>
                    <a:schemeClr val="accent5"/>
                  </a:solidFill>
                  <a:latin typeface="微软雅黑" panose="020B0503020204020204" charset="-122"/>
                  <a:ea typeface="微软雅黑" panose="020B0503020204020204" charset="-122"/>
                  <a:cs typeface="站酷快乐体2016修订版" panose="02010600030101010101" charset="-122"/>
                </a:rPr>
                <a:t>》</a:t>
              </a:r>
              <a:r>
                <a:rPr lang="zh-CN" altLang="en-US" sz="1600" dirty="0">
                  <a:solidFill>
                    <a:schemeClr val="accent5"/>
                  </a:solidFill>
                  <a:latin typeface="微软雅黑" panose="020B0503020204020204" charset="-122"/>
                  <a:ea typeface="微软雅黑" panose="020B0503020204020204" charset="-122"/>
                  <a:cs typeface="站酷快乐体2016修订版" panose="02010600030101010101" charset="-122"/>
                </a:rPr>
                <a:t>（</a:t>
              </a:r>
              <a:r>
                <a:rPr lang="en-US" altLang="zh-CN" sz="1600" dirty="0">
                  <a:solidFill>
                    <a:schemeClr val="accent5"/>
                  </a:solidFill>
                  <a:latin typeface="微软雅黑" panose="020B0503020204020204" charset="-122"/>
                  <a:ea typeface="微软雅黑" panose="020B0503020204020204" charset="-122"/>
                  <a:cs typeface="站酷快乐体2016修订版" panose="02010600030101010101" charset="-122"/>
                </a:rPr>
                <a:t>2022</a:t>
              </a:r>
              <a:r>
                <a:rPr lang="zh-CN" altLang="en-US" sz="1600" dirty="0">
                  <a:solidFill>
                    <a:schemeClr val="accent5"/>
                  </a:solidFill>
                  <a:latin typeface="微软雅黑" panose="020B0503020204020204" charset="-122"/>
                  <a:ea typeface="微软雅黑" panose="020B0503020204020204" charset="-122"/>
                  <a:cs typeface="站酷快乐体2016修订版" panose="02010600030101010101" charset="-122"/>
                </a:rPr>
                <a:t>年</a:t>
              </a:r>
              <a:r>
                <a:rPr lang="en-US" altLang="zh-CN" sz="1600" dirty="0">
                  <a:solidFill>
                    <a:schemeClr val="accent5"/>
                  </a:solidFill>
                  <a:latin typeface="微软雅黑" panose="020B0503020204020204" charset="-122"/>
                  <a:ea typeface="微软雅黑" panose="020B0503020204020204" charset="-122"/>
                  <a:cs typeface="站酷快乐体2016修订版" panose="02010600030101010101" charset="-122"/>
                </a:rPr>
                <a:t>12</a:t>
              </a:r>
              <a:r>
                <a:rPr lang="zh-CN" altLang="en-US" sz="1600" dirty="0">
                  <a:solidFill>
                    <a:schemeClr val="accent5"/>
                  </a:solidFill>
                  <a:latin typeface="微软雅黑" panose="020B0503020204020204" charset="-122"/>
                  <a:ea typeface="微软雅黑" panose="020B0503020204020204" charset="-122"/>
                  <a:cs typeface="站酷快乐体2016修订版" panose="02010600030101010101" charset="-122"/>
                </a:rPr>
                <a:t>月）</a:t>
              </a:r>
              <a:endParaRPr lang="zh-CN" altLang="en-US" sz="1600" kern="0" dirty="0">
                <a:solidFill>
                  <a:schemeClr val="accent5"/>
                </a:solidFill>
                <a:latin typeface="微软雅黑" panose="020B0503020204020204" charset="-122"/>
                <a:ea typeface="微软雅黑" panose="020B0503020204020204" charset="-122"/>
                <a:cs typeface="站酷快乐体2016修订版" panose="02010600030101010101" charset="-122"/>
              </a:endParaRPr>
            </a:p>
          </p:txBody>
        </p:sp>
      </p:grpSp>
      <p:cxnSp>
        <p:nvCxnSpPr>
          <p:cNvPr id="7" name="直接连接符 6"/>
          <p:cNvCxnSpPr>
            <a:stCxn id="32" idx="0"/>
            <a:endCxn id="20" idx="3"/>
          </p:cNvCxnSpPr>
          <p:nvPr/>
        </p:nvCxnSpPr>
        <p:spPr>
          <a:xfrm flipH="1">
            <a:off x="4581236" y="2130040"/>
            <a:ext cx="1514765" cy="4678"/>
          </a:xfrm>
          <a:prstGeom prst="line">
            <a:avLst/>
          </a:prstGeom>
          <a:ln w="6350">
            <a:solidFill>
              <a:srgbClr val="28326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32" idx="1"/>
            <a:endCxn id="47" idx="1"/>
          </p:cNvCxnSpPr>
          <p:nvPr/>
        </p:nvCxnSpPr>
        <p:spPr>
          <a:xfrm flipV="1">
            <a:off x="6919473" y="3780173"/>
            <a:ext cx="406246" cy="1520"/>
          </a:xfrm>
          <a:prstGeom prst="line">
            <a:avLst/>
          </a:prstGeom>
          <a:ln w="6350">
            <a:solidFill>
              <a:srgbClr val="28326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33" idx="0"/>
            <a:endCxn id="39" idx="1"/>
          </p:cNvCxnSpPr>
          <p:nvPr/>
        </p:nvCxnSpPr>
        <p:spPr>
          <a:xfrm flipV="1">
            <a:off x="6096000" y="2249871"/>
            <a:ext cx="996875" cy="95"/>
          </a:xfrm>
          <a:prstGeom prst="line">
            <a:avLst/>
          </a:prstGeom>
          <a:ln w="6350">
            <a:solidFill>
              <a:srgbClr val="28326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p:transition spd="slow">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flipV="1">
            <a:off x="1962150" y="2318261"/>
            <a:ext cx="8115300" cy="45719"/>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8" name="矩形 7"/>
          <p:cNvSpPr/>
          <p:nvPr/>
        </p:nvSpPr>
        <p:spPr>
          <a:xfrm>
            <a:off x="1854153" y="1938964"/>
            <a:ext cx="330960" cy="4133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9" name="矩形 8"/>
          <p:cNvSpPr/>
          <p:nvPr/>
        </p:nvSpPr>
        <p:spPr>
          <a:xfrm>
            <a:off x="4513259" y="1930249"/>
            <a:ext cx="330960" cy="4133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rgbClr val="28326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10" name="矩形 9"/>
          <p:cNvSpPr/>
          <p:nvPr/>
        </p:nvSpPr>
        <p:spPr>
          <a:xfrm>
            <a:off x="9851031" y="1968548"/>
            <a:ext cx="330960" cy="413335"/>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12" name="文本框 11"/>
          <p:cNvSpPr txBox="1"/>
          <p:nvPr/>
        </p:nvSpPr>
        <p:spPr>
          <a:xfrm>
            <a:off x="1863933" y="1982967"/>
            <a:ext cx="321180" cy="523220"/>
          </a:xfrm>
          <a:prstGeom prst="rect">
            <a:avLst/>
          </a:prstGeom>
          <a:solidFill>
            <a:srgbClr val="28326F"/>
          </a:solidFill>
          <a:ln>
            <a:noFill/>
          </a:ln>
        </p:spPr>
        <p:txBody>
          <a:bodyPr wrap="square" rtlCol="0">
            <a:spAutoFit/>
          </a:bodyPr>
          <a:lstStyle/>
          <a:p>
            <a:r>
              <a:rPr lang="en-US" altLang="zh-CN" sz="2800" b="1" dirty="0">
                <a:solidFill>
                  <a:schemeClr val="bg1">
                    <a:lumMod val="9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rPr>
              <a:t>1</a:t>
            </a:r>
            <a:endParaRPr lang="zh-CN" altLang="en-US" sz="2800" b="1" dirty="0">
              <a:solidFill>
                <a:schemeClr val="bg1">
                  <a:lumMod val="9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13" name="文本框 12"/>
          <p:cNvSpPr txBox="1"/>
          <p:nvPr/>
        </p:nvSpPr>
        <p:spPr>
          <a:xfrm>
            <a:off x="9873343" y="1982967"/>
            <a:ext cx="321180" cy="523220"/>
          </a:xfrm>
          <a:prstGeom prst="rect">
            <a:avLst/>
          </a:prstGeom>
          <a:solidFill>
            <a:srgbClr val="28326F"/>
          </a:solidFill>
          <a:ln>
            <a:noFill/>
          </a:ln>
        </p:spPr>
        <p:txBody>
          <a:bodyPr wrap="square" rtlCol="0">
            <a:spAutoFit/>
          </a:bodyPr>
          <a:lstStyle/>
          <a:p>
            <a:r>
              <a:rPr lang="en-US" altLang="zh-CN" sz="2800" b="1" dirty="0">
                <a:solidFill>
                  <a:schemeClr val="bg1">
                    <a:lumMod val="9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rPr>
              <a:t>4</a:t>
            </a:r>
            <a:endParaRPr lang="zh-CN" altLang="en-US" sz="2800" b="1" dirty="0">
              <a:solidFill>
                <a:schemeClr val="bg1">
                  <a:lumMod val="9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14" name="文本框 13"/>
          <p:cNvSpPr txBox="1"/>
          <p:nvPr/>
        </p:nvSpPr>
        <p:spPr>
          <a:xfrm>
            <a:off x="4523039" y="1965795"/>
            <a:ext cx="321180" cy="523220"/>
          </a:xfrm>
          <a:prstGeom prst="rect">
            <a:avLst/>
          </a:prstGeom>
          <a:solidFill>
            <a:srgbClr val="28326F"/>
          </a:solidFill>
          <a:ln>
            <a:noFill/>
          </a:ln>
        </p:spPr>
        <p:txBody>
          <a:bodyPr wrap="square" rtlCol="0">
            <a:spAutoFit/>
          </a:bodyPr>
          <a:lstStyle/>
          <a:p>
            <a:r>
              <a:rPr lang="en-US" altLang="zh-CN" sz="2800" b="1" dirty="0">
                <a:solidFill>
                  <a:schemeClr val="bg1">
                    <a:lumMod val="9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rPr>
              <a:t>2</a:t>
            </a:r>
            <a:endParaRPr lang="zh-CN" altLang="en-US" sz="2800" b="1" dirty="0">
              <a:solidFill>
                <a:schemeClr val="bg1">
                  <a:lumMod val="9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grpSp>
        <p:nvGrpSpPr>
          <p:cNvPr id="4" name="组合 3"/>
          <p:cNvGrpSpPr/>
          <p:nvPr/>
        </p:nvGrpSpPr>
        <p:grpSpPr>
          <a:xfrm>
            <a:off x="1178067" y="2687593"/>
            <a:ext cx="2014092" cy="2971535"/>
            <a:chOff x="1178067" y="2297068"/>
            <a:chExt cx="2014092" cy="2971535"/>
          </a:xfrm>
        </p:grpSpPr>
        <p:sp>
          <p:nvSpPr>
            <p:cNvPr id="22" name="Rectangle 23"/>
            <p:cNvSpPr/>
            <p:nvPr/>
          </p:nvSpPr>
          <p:spPr>
            <a:xfrm>
              <a:off x="1178067" y="3003752"/>
              <a:ext cx="2014092" cy="2264851"/>
            </a:xfrm>
            <a:prstGeom prst="rect">
              <a:avLst/>
            </a:prstGeom>
          </p:spPr>
          <p:txBody>
            <a:bodyPr wrap="square">
              <a:spAutoFit/>
            </a:bodyPr>
            <a:lstStyle/>
            <a:p>
              <a:pPr>
                <a:lnSpc>
                  <a:spcPct val="150000"/>
                </a:lnSpc>
                <a:defRPr/>
              </a:pPr>
              <a:r>
                <a:rPr lang="zh-CN" altLang="en-US" sz="1600" noProof="1">
                  <a:latin typeface="微软雅黑" panose="020B0503020204020204" charset="-122"/>
                  <a:ea typeface="微软雅黑" panose="020B0503020204020204" charset="-122"/>
                  <a:cs typeface="站酷快乐体2016修订版" panose="02010600030101010101" charset="-122"/>
                  <a:sym typeface="Arial" panose="020B0604020202020204" pitchFamily="34" charset="0"/>
                </a:rPr>
                <a:t>各个数据所有者本身可持有的</a:t>
              </a:r>
              <a:r>
                <a:rPr lang="zh-CN" altLang="en-US" sz="1600" noProof="1">
                  <a:solidFill>
                    <a:schemeClr val="accent2">
                      <a:lumMod val="75000"/>
                    </a:schemeClr>
                  </a:solidFill>
                  <a:latin typeface="微软雅黑" panose="020B0503020204020204" charset="-122"/>
                  <a:ea typeface="微软雅黑" panose="020B0503020204020204" charset="-122"/>
                  <a:cs typeface="站酷快乐体2016修订版" panose="02010600030101010101" charset="-122"/>
                  <a:sym typeface="Arial" panose="020B0604020202020204" pitchFamily="34" charset="0"/>
                </a:rPr>
                <a:t>数据集有限</a:t>
              </a:r>
              <a:r>
                <a:rPr lang="zh-CN" altLang="en-US" sz="1600" noProof="1">
                  <a:latin typeface="微软雅黑" panose="020B0503020204020204" charset="-122"/>
                  <a:ea typeface="微软雅黑" panose="020B0503020204020204" charset="-122"/>
                  <a:cs typeface="站酷快乐体2016修订版" panose="02010600030101010101" charset="-122"/>
                  <a:sym typeface="Arial" panose="020B0604020202020204" pitchFamily="34" charset="0"/>
                </a:rPr>
                <a:t>，因此需要找到可供自身进行</a:t>
              </a:r>
              <a:r>
                <a:rPr lang="zh-CN" altLang="en-US" sz="1600" noProof="1">
                  <a:solidFill>
                    <a:schemeClr val="accent2">
                      <a:lumMod val="75000"/>
                    </a:schemeClr>
                  </a:solidFill>
                  <a:latin typeface="微软雅黑" panose="020B0503020204020204" charset="-122"/>
                  <a:ea typeface="微软雅黑" panose="020B0503020204020204" charset="-122"/>
                  <a:cs typeface="站酷快乐体2016修订版" panose="02010600030101010101" charset="-122"/>
                  <a:sym typeface="Arial" panose="020B0604020202020204" pitchFamily="34" charset="0"/>
                </a:rPr>
                <a:t>协同训练的其他用户数据集</a:t>
              </a:r>
              <a:r>
                <a:rPr lang="zh-CN" altLang="en-US" sz="1600" noProof="1">
                  <a:latin typeface="微软雅黑" panose="020B0503020204020204" charset="-122"/>
                  <a:ea typeface="微软雅黑" panose="020B0503020204020204" charset="-122"/>
                  <a:cs typeface="站酷快乐体2016修订版" panose="02010600030101010101" charset="-122"/>
                  <a:sym typeface="Arial" panose="020B0604020202020204" pitchFamily="34" charset="0"/>
                </a:rPr>
                <a:t>是一个极大的需求。</a:t>
              </a:r>
              <a:endParaRPr lang="en-US" sz="1600" noProof="1">
                <a:latin typeface="微软雅黑" panose="020B0503020204020204" charset="-122"/>
                <a:ea typeface="微软雅黑" panose="020B0503020204020204" charset="-122"/>
                <a:cs typeface="站酷快乐体2016修订版" panose="02010600030101010101" charset="-122"/>
                <a:sym typeface="Arial" panose="020B0604020202020204" pitchFamily="34" charset="0"/>
              </a:endParaRPr>
            </a:p>
          </p:txBody>
        </p:sp>
        <p:sp>
          <p:nvSpPr>
            <p:cNvPr id="23" name="文本框 22"/>
            <p:cNvSpPr txBox="1"/>
            <p:nvPr/>
          </p:nvSpPr>
          <p:spPr>
            <a:xfrm>
              <a:off x="1178067" y="2297068"/>
              <a:ext cx="2014092" cy="400110"/>
            </a:xfrm>
            <a:prstGeom prst="rect">
              <a:avLst/>
            </a:prstGeom>
            <a:noFill/>
          </p:spPr>
          <p:txBody>
            <a:bodyPr wrap="square" rtlCol="0">
              <a:spAutoFit/>
            </a:bodyPr>
            <a:lstStyle/>
            <a:p>
              <a:r>
                <a:rPr lang="zh-CN" altLang="en-US" sz="2000" b="1"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rPr>
                <a:t>数据节点的选择</a:t>
              </a:r>
              <a:endParaRPr lang="zh-CN" altLang="en-US" sz="2000" b="1"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sym typeface="Arial" panose="020B0604020202020204" pitchFamily="34" charset="0"/>
              </a:endParaRPr>
            </a:p>
          </p:txBody>
        </p:sp>
      </p:grpSp>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7089" y="565367"/>
            <a:ext cx="2474463" cy="589741"/>
          </a:xfrm>
          <a:prstGeom prst="rect">
            <a:avLst/>
          </a:prstGeom>
        </p:spPr>
      </p:pic>
      <p:sp>
        <p:nvSpPr>
          <p:cNvPr id="19" name="矩形 18"/>
          <p:cNvSpPr/>
          <p:nvPr/>
        </p:nvSpPr>
        <p:spPr>
          <a:xfrm>
            <a:off x="7182145" y="1901560"/>
            <a:ext cx="330960" cy="4133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rgbClr val="28326F"/>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sp>
        <p:nvSpPr>
          <p:cNvPr id="20" name="文本框 19"/>
          <p:cNvSpPr txBox="1"/>
          <p:nvPr/>
        </p:nvSpPr>
        <p:spPr>
          <a:xfrm>
            <a:off x="7191925" y="1937106"/>
            <a:ext cx="321180" cy="523220"/>
          </a:xfrm>
          <a:prstGeom prst="rect">
            <a:avLst/>
          </a:prstGeom>
          <a:solidFill>
            <a:srgbClr val="28326F"/>
          </a:solidFill>
          <a:ln>
            <a:noFill/>
          </a:ln>
        </p:spPr>
        <p:txBody>
          <a:bodyPr wrap="square" rtlCol="0">
            <a:spAutoFit/>
          </a:bodyPr>
          <a:lstStyle/>
          <a:p>
            <a:r>
              <a:rPr lang="en-US" altLang="zh-CN" sz="2800" b="1" dirty="0">
                <a:solidFill>
                  <a:schemeClr val="bg1">
                    <a:lumMod val="9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rPr>
              <a:t>3</a:t>
            </a:r>
            <a:endParaRPr lang="zh-CN" altLang="en-US" sz="2800" b="1" dirty="0">
              <a:solidFill>
                <a:schemeClr val="bg1">
                  <a:lumMod val="9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Arial" panose="020B0604020202020204" pitchFamily="34" charset="0"/>
            </a:endParaRPr>
          </a:p>
        </p:txBody>
      </p:sp>
      <p:grpSp>
        <p:nvGrpSpPr>
          <p:cNvPr id="21" name="组合 20"/>
          <p:cNvGrpSpPr/>
          <p:nvPr/>
        </p:nvGrpSpPr>
        <p:grpSpPr>
          <a:xfrm>
            <a:off x="869087" y="614767"/>
            <a:ext cx="1616902" cy="369332"/>
            <a:chOff x="453446" y="291496"/>
            <a:chExt cx="1616902" cy="369332"/>
          </a:xfrm>
        </p:grpSpPr>
        <p:sp>
          <p:nvSpPr>
            <p:cNvPr id="29" name="矩形 28"/>
            <p:cNvSpPr/>
            <p:nvPr/>
          </p:nvSpPr>
          <p:spPr>
            <a:xfrm>
              <a:off x="731520" y="291496"/>
              <a:ext cx="1338828" cy="369332"/>
            </a:xfrm>
            <a:prstGeom prst="rect">
              <a:avLst/>
            </a:prstGeom>
          </p:spPr>
          <p:txBody>
            <a:bodyPr wrap="none">
              <a:spAutoFit/>
            </a:bodyPr>
            <a:lstStyle/>
            <a:p>
              <a:pPr lvl="0"/>
              <a:r>
                <a:rPr lang="zh-CN" altLang="en-US" b="1" dirty="0">
                  <a:solidFill>
                    <a:srgbClr val="E7E6E6">
                      <a:lumMod val="25000"/>
                    </a:srgbClr>
                  </a:solidFill>
                  <a:latin typeface="微软雅黑" panose="020B0503020204020204" charset="-122"/>
                  <a:ea typeface="微软雅黑" panose="020B0503020204020204" charset="-122"/>
                  <a:cs typeface="+mn-ea"/>
                  <a:sym typeface="+mn-lt"/>
                </a:rPr>
                <a:t>问题和需求</a:t>
              </a:r>
              <a:endParaRPr lang="zh-CN" altLang="en-US" b="1" dirty="0">
                <a:solidFill>
                  <a:srgbClr val="E7E6E6">
                    <a:lumMod val="25000"/>
                  </a:srgbClr>
                </a:solidFill>
                <a:latin typeface="微软雅黑" panose="020B0503020204020204" charset="-122"/>
                <a:ea typeface="微软雅黑" panose="020B0503020204020204" charset="-122"/>
                <a:cs typeface="+mn-ea"/>
                <a:sym typeface="+mn-lt"/>
              </a:endParaRPr>
            </a:p>
          </p:txBody>
        </p:sp>
        <p:sp>
          <p:nvSpPr>
            <p:cNvPr id="30" name="任意多边形: 形状 29"/>
            <p:cNvSpPr/>
            <p:nvPr/>
          </p:nvSpPr>
          <p:spPr>
            <a:xfrm>
              <a:off x="453446" y="337772"/>
              <a:ext cx="255214" cy="246299"/>
            </a:xfrm>
            <a:custGeom>
              <a:avLst/>
              <a:gdLst>
                <a:gd name="connsiteX0" fmla="*/ 2834581 w 3322676"/>
                <a:gd name="connsiteY0" fmla="*/ 0 h 3206605"/>
                <a:gd name="connsiteX1" fmla="*/ 3023174 w 3322676"/>
                <a:gd name="connsiteY1" fmla="*/ 38895 h 3206605"/>
                <a:gd name="connsiteX2" fmla="*/ 3178386 w 3322676"/>
                <a:gd name="connsiteY2" fmla="*/ 144297 h 3206605"/>
                <a:gd name="connsiteX3" fmla="*/ 3289449 w 3322676"/>
                <a:gd name="connsiteY3" fmla="*/ 299580 h 3206605"/>
                <a:gd name="connsiteX4" fmla="*/ 3322676 w 3322676"/>
                <a:gd name="connsiteY4" fmla="*/ 488265 h 3206605"/>
                <a:gd name="connsiteX5" fmla="*/ 3289449 w 3322676"/>
                <a:gd name="connsiteY5" fmla="*/ 682443 h 3206605"/>
                <a:gd name="connsiteX6" fmla="*/ 3178386 w 3322676"/>
                <a:gd name="connsiteY6" fmla="*/ 843219 h 3206605"/>
                <a:gd name="connsiteX7" fmla="*/ 3023174 w 3322676"/>
                <a:gd name="connsiteY7" fmla="*/ 948621 h 3206605"/>
                <a:gd name="connsiteX8" fmla="*/ 2834581 w 3322676"/>
                <a:gd name="connsiteY8" fmla="*/ 987516 h 3206605"/>
                <a:gd name="connsiteX9" fmla="*/ 2701366 w 3322676"/>
                <a:gd name="connsiteY9" fmla="*/ 970889 h 3206605"/>
                <a:gd name="connsiteX10" fmla="*/ 2584919 w 3322676"/>
                <a:gd name="connsiteY10" fmla="*/ 915367 h 3206605"/>
                <a:gd name="connsiteX11" fmla="*/ 2485085 w 3322676"/>
                <a:gd name="connsiteY11" fmla="*/ 843219 h 3206605"/>
                <a:gd name="connsiteX12" fmla="*/ 2407402 w 3322676"/>
                <a:gd name="connsiteY12" fmla="*/ 743457 h 3206605"/>
                <a:gd name="connsiteX13" fmla="*/ 970806 w 3322676"/>
                <a:gd name="connsiteY13" fmla="*/ 1348110 h 3206605"/>
                <a:gd name="connsiteX14" fmla="*/ 981882 w 3322676"/>
                <a:gd name="connsiteY14" fmla="*/ 1409125 h 3206605"/>
                <a:gd name="connsiteX15" fmla="*/ 981882 w 3322676"/>
                <a:gd name="connsiteY15" fmla="*/ 1481274 h 3206605"/>
                <a:gd name="connsiteX16" fmla="*/ 981882 w 3322676"/>
                <a:gd name="connsiteY16" fmla="*/ 1542288 h 3206605"/>
                <a:gd name="connsiteX17" fmla="*/ 970806 w 3322676"/>
                <a:gd name="connsiteY17" fmla="*/ 1603303 h 3206605"/>
                <a:gd name="connsiteX18" fmla="*/ 948501 w 3322676"/>
                <a:gd name="connsiteY18" fmla="*/ 1658824 h 3206605"/>
                <a:gd name="connsiteX19" fmla="*/ 926350 w 3322676"/>
                <a:gd name="connsiteY19" fmla="*/ 1719839 h 3206605"/>
                <a:gd name="connsiteX20" fmla="*/ 1852699 w 3322676"/>
                <a:gd name="connsiteY20" fmla="*/ 2380014 h 3206605"/>
                <a:gd name="connsiteX21" fmla="*/ 1924844 w 3322676"/>
                <a:gd name="connsiteY21" fmla="*/ 2313358 h 3206605"/>
                <a:gd name="connsiteX22" fmla="*/ 2013603 w 3322676"/>
                <a:gd name="connsiteY22" fmla="*/ 2257984 h 3206605"/>
                <a:gd name="connsiteX23" fmla="*/ 2107899 w 3322676"/>
                <a:gd name="connsiteY23" fmla="*/ 2224582 h 3206605"/>
                <a:gd name="connsiteX24" fmla="*/ 2218809 w 3322676"/>
                <a:gd name="connsiteY24" fmla="*/ 2213597 h 3206605"/>
                <a:gd name="connsiteX25" fmla="*/ 2407402 w 3322676"/>
                <a:gd name="connsiteY25" fmla="*/ 2257984 h 3206605"/>
                <a:gd name="connsiteX26" fmla="*/ 2562768 w 3322676"/>
                <a:gd name="connsiteY26" fmla="*/ 2363387 h 3206605"/>
                <a:gd name="connsiteX27" fmla="*/ 2668140 w 3322676"/>
                <a:gd name="connsiteY27" fmla="*/ 2518670 h 3206605"/>
                <a:gd name="connsiteX28" fmla="*/ 2706904 w 3322676"/>
                <a:gd name="connsiteY28" fmla="*/ 2712847 h 3206605"/>
                <a:gd name="connsiteX29" fmla="*/ 2668140 w 3322676"/>
                <a:gd name="connsiteY29" fmla="*/ 2907025 h 3206605"/>
                <a:gd name="connsiteX30" fmla="*/ 2562768 w 3322676"/>
                <a:gd name="connsiteY30" fmla="*/ 3062308 h 3206605"/>
                <a:gd name="connsiteX31" fmla="*/ 2407402 w 3322676"/>
                <a:gd name="connsiteY31" fmla="*/ 3167710 h 3206605"/>
                <a:gd name="connsiteX32" fmla="*/ 2218809 w 3322676"/>
                <a:gd name="connsiteY32" fmla="*/ 3206605 h 3206605"/>
                <a:gd name="connsiteX33" fmla="*/ 2024679 w 3322676"/>
                <a:gd name="connsiteY33" fmla="*/ 3167710 h 3206605"/>
                <a:gd name="connsiteX34" fmla="*/ 1869313 w 3322676"/>
                <a:gd name="connsiteY34" fmla="*/ 3062308 h 3206605"/>
                <a:gd name="connsiteX35" fmla="*/ 1763941 w 3322676"/>
                <a:gd name="connsiteY35" fmla="*/ 2907025 h 3206605"/>
                <a:gd name="connsiteX36" fmla="*/ 1725176 w 3322676"/>
                <a:gd name="connsiteY36" fmla="*/ 2712847 h 3206605"/>
                <a:gd name="connsiteX37" fmla="*/ 1730714 w 3322676"/>
                <a:gd name="connsiteY37" fmla="*/ 2651833 h 3206605"/>
                <a:gd name="connsiteX38" fmla="*/ 1741790 w 3322676"/>
                <a:gd name="connsiteY38" fmla="*/ 2590818 h 3206605"/>
                <a:gd name="connsiteX39" fmla="*/ 1758403 w 3322676"/>
                <a:gd name="connsiteY39" fmla="*/ 2535296 h 3206605"/>
                <a:gd name="connsiteX40" fmla="*/ 1780554 w 3322676"/>
                <a:gd name="connsiteY40" fmla="*/ 2485416 h 3206605"/>
                <a:gd name="connsiteX41" fmla="*/ 854205 w 3322676"/>
                <a:gd name="connsiteY41" fmla="*/ 1814107 h 3206605"/>
                <a:gd name="connsiteX42" fmla="*/ 776522 w 3322676"/>
                <a:gd name="connsiteY42" fmla="*/ 1875122 h 3206605"/>
                <a:gd name="connsiteX43" fmla="*/ 693455 w 3322676"/>
                <a:gd name="connsiteY43" fmla="*/ 1925002 h 3206605"/>
                <a:gd name="connsiteX44" fmla="*/ 593467 w 3322676"/>
                <a:gd name="connsiteY44" fmla="*/ 1958405 h 3206605"/>
                <a:gd name="connsiteX45" fmla="*/ 493633 w 3322676"/>
                <a:gd name="connsiteY45" fmla="*/ 1969390 h 3206605"/>
                <a:gd name="connsiteX46" fmla="*/ 299502 w 3322676"/>
                <a:gd name="connsiteY46" fmla="*/ 1930644 h 3206605"/>
                <a:gd name="connsiteX47" fmla="*/ 144290 w 3322676"/>
                <a:gd name="connsiteY47" fmla="*/ 1825241 h 3206605"/>
                <a:gd name="connsiteX48" fmla="*/ 38765 w 3322676"/>
                <a:gd name="connsiteY48" fmla="*/ 1669810 h 3206605"/>
                <a:gd name="connsiteX49" fmla="*/ 0 w 3322676"/>
                <a:gd name="connsiteY49" fmla="*/ 1481274 h 3206605"/>
                <a:gd name="connsiteX50" fmla="*/ 38765 w 3322676"/>
                <a:gd name="connsiteY50" fmla="*/ 1287096 h 3206605"/>
                <a:gd name="connsiteX51" fmla="*/ 144290 w 3322676"/>
                <a:gd name="connsiteY51" fmla="*/ 1131813 h 3206605"/>
                <a:gd name="connsiteX52" fmla="*/ 299502 w 3322676"/>
                <a:gd name="connsiteY52" fmla="*/ 1026262 h 3206605"/>
                <a:gd name="connsiteX53" fmla="*/ 493633 w 3322676"/>
                <a:gd name="connsiteY53" fmla="*/ 987516 h 3206605"/>
                <a:gd name="connsiteX54" fmla="*/ 621310 w 3322676"/>
                <a:gd name="connsiteY54" fmla="*/ 1004143 h 3206605"/>
                <a:gd name="connsiteX55" fmla="*/ 743295 w 3322676"/>
                <a:gd name="connsiteY55" fmla="*/ 1054023 h 3206605"/>
                <a:gd name="connsiteX56" fmla="*/ 843129 w 3322676"/>
                <a:gd name="connsiteY56" fmla="*/ 1131813 h 3206605"/>
                <a:gd name="connsiteX57" fmla="*/ 920812 w 3322676"/>
                <a:gd name="connsiteY57" fmla="*/ 1231574 h 3206605"/>
                <a:gd name="connsiteX58" fmla="*/ 2363099 w 3322676"/>
                <a:gd name="connsiteY58" fmla="*/ 626921 h 3206605"/>
                <a:gd name="connsiteX59" fmla="*/ 2346332 w 3322676"/>
                <a:gd name="connsiteY59" fmla="*/ 560265 h 3206605"/>
                <a:gd name="connsiteX60" fmla="*/ 2340794 w 3322676"/>
                <a:gd name="connsiteY60" fmla="*/ 488265 h 3206605"/>
                <a:gd name="connsiteX61" fmla="*/ 2379713 w 3322676"/>
                <a:gd name="connsiteY61" fmla="*/ 299580 h 3206605"/>
                <a:gd name="connsiteX62" fmla="*/ 2485085 w 3322676"/>
                <a:gd name="connsiteY62" fmla="*/ 144297 h 3206605"/>
                <a:gd name="connsiteX63" fmla="*/ 2640451 w 3322676"/>
                <a:gd name="connsiteY63" fmla="*/ 38895 h 3206605"/>
                <a:gd name="connsiteX64" fmla="*/ 2834581 w 3322676"/>
                <a:gd name="connsiteY64" fmla="*/ 0 h 32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22676" h="3206605">
                  <a:moveTo>
                    <a:pt x="2834581" y="0"/>
                  </a:moveTo>
                  <a:cubicBezTo>
                    <a:pt x="2901035" y="0"/>
                    <a:pt x="2962104" y="11134"/>
                    <a:pt x="3023174" y="38895"/>
                  </a:cubicBezTo>
                  <a:cubicBezTo>
                    <a:pt x="3084090" y="66508"/>
                    <a:pt x="3134083" y="99910"/>
                    <a:pt x="3178386" y="144297"/>
                  </a:cubicBezTo>
                  <a:cubicBezTo>
                    <a:pt x="3228380" y="188685"/>
                    <a:pt x="3261607" y="238566"/>
                    <a:pt x="3289449" y="299580"/>
                  </a:cubicBezTo>
                  <a:cubicBezTo>
                    <a:pt x="3311601" y="360595"/>
                    <a:pt x="3322676" y="421609"/>
                    <a:pt x="3322676" y="488265"/>
                  </a:cubicBezTo>
                  <a:cubicBezTo>
                    <a:pt x="3322676" y="560265"/>
                    <a:pt x="3311601" y="626921"/>
                    <a:pt x="3289449" y="682443"/>
                  </a:cubicBezTo>
                  <a:cubicBezTo>
                    <a:pt x="3261607" y="743457"/>
                    <a:pt x="3228380" y="793338"/>
                    <a:pt x="3178386" y="843219"/>
                  </a:cubicBezTo>
                  <a:cubicBezTo>
                    <a:pt x="3134083" y="887606"/>
                    <a:pt x="3084090" y="920860"/>
                    <a:pt x="3023174" y="948621"/>
                  </a:cubicBezTo>
                  <a:cubicBezTo>
                    <a:pt x="2962104" y="976382"/>
                    <a:pt x="2901035" y="987516"/>
                    <a:pt x="2834581" y="987516"/>
                  </a:cubicBezTo>
                  <a:cubicBezTo>
                    <a:pt x="2790125" y="987516"/>
                    <a:pt x="2745823" y="982023"/>
                    <a:pt x="2701366" y="970889"/>
                  </a:cubicBezTo>
                  <a:cubicBezTo>
                    <a:pt x="2657064" y="959755"/>
                    <a:pt x="2618146" y="937635"/>
                    <a:pt x="2584919" y="915367"/>
                  </a:cubicBezTo>
                  <a:cubicBezTo>
                    <a:pt x="2546154" y="898740"/>
                    <a:pt x="2512774" y="870979"/>
                    <a:pt x="2485085" y="843219"/>
                  </a:cubicBezTo>
                  <a:cubicBezTo>
                    <a:pt x="2457396" y="815458"/>
                    <a:pt x="2429553" y="782204"/>
                    <a:pt x="2407402" y="743457"/>
                  </a:cubicBezTo>
                  <a:cubicBezTo>
                    <a:pt x="970806" y="1348110"/>
                    <a:pt x="970806" y="1348110"/>
                    <a:pt x="970806" y="1348110"/>
                  </a:cubicBezTo>
                  <a:cubicBezTo>
                    <a:pt x="976344" y="1370230"/>
                    <a:pt x="976344" y="1387005"/>
                    <a:pt x="981882" y="1409125"/>
                  </a:cubicBezTo>
                  <a:cubicBezTo>
                    <a:pt x="981882" y="1431393"/>
                    <a:pt x="981882" y="1453513"/>
                    <a:pt x="981882" y="1481274"/>
                  </a:cubicBezTo>
                  <a:cubicBezTo>
                    <a:pt x="981882" y="1497900"/>
                    <a:pt x="981882" y="1520020"/>
                    <a:pt x="981882" y="1542288"/>
                  </a:cubicBezTo>
                  <a:cubicBezTo>
                    <a:pt x="976344" y="1564408"/>
                    <a:pt x="976344" y="1581183"/>
                    <a:pt x="970806" y="1603303"/>
                  </a:cubicBezTo>
                  <a:cubicBezTo>
                    <a:pt x="965114" y="1619929"/>
                    <a:pt x="959577" y="1642197"/>
                    <a:pt x="948501" y="1658824"/>
                  </a:cubicBezTo>
                  <a:cubicBezTo>
                    <a:pt x="942963" y="1680944"/>
                    <a:pt x="937425" y="1697571"/>
                    <a:pt x="926350" y="1719839"/>
                  </a:cubicBezTo>
                  <a:cubicBezTo>
                    <a:pt x="1852699" y="2380014"/>
                    <a:pt x="1852699" y="2380014"/>
                    <a:pt x="1852699" y="2380014"/>
                  </a:cubicBezTo>
                  <a:cubicBezTo>
                    <a:pt x="1874851" y="2357746"/>
                    <a:pt x="1897156" y="2335626"/>
                    <a:pt x="1924844" y="2313358"/>
                  </a:cubicBezTo>
                  <a:cubicBezTo>
                    <a:pt x="1952533" y="2291238"/>
                    <a:pt x="1980222" y="2274611"/>
                    <a:pt x="2013603" y="2257984"/>
                  </a:cubicBezTo>
                  <a:cubicBezTo>
                    <a:pt x="2046830" y="2246850"/>
                    <a:pt x="2074519" y="2235716"/>
                    <a:pt x="2107899" y="2224582"/>
                  </a:cubicBezTo>
                  <a:cubicBezTo>
                    <a:pt x="2141126" y="2219090"/>
                    <a:pt x="2180045" y="2213597"/>
                    <a:pt x="2218809" y="2213597"/>
                  </a:cubicBezTo>
                  <a:cubicBezTo>
                    <a:pt x="2285416" y="2213597"/>
                    <a:pt x="2351870" y="2230224"/>
                    <a:pt x="2407402" y="2257984"/>
                  </a:cubicBezTo>
                  <a:cubicBezTo>
                    <a:pt x="2468472" y="2280104"/>
                    <a:pt x="2523849" y="2318999"/>
                    <a:pt x="2562768" y="2363387"/>
                  </a:cubicBezTo>
                  <a:cubicBezTo>
                    <a:pt x="2607070" y="2407774"/>
                    <a:pt x="2645989" y="2463148"/>
                    <a:pt x="2668140" y="2518670"/>
                  </a:cubicBezTo>
                  <a:cubicBezTo>
                    <a:pt x="2695829" y="2579684"/>
                    <a:pt x="2706904" y="2640699"/>
                    <a:pt x="2706904" y="2712847"/>
                  </a:cubicBezTo>
                  <a:cubicBezTo>
                    <a:pt x="2706904" y="2779355"/>
                    <a:pt x="2695829" y="2846011"/>
                    <a:pt x="2668140" y="2907025"/>
                  </a:cubicBezTo>
                  <a:cubicBezTo>
                    <a:pt x="2645989" y="2968040"/>
                    <a:pt x="2607070" y="3017920"/>
                    <a:pt x="2562768" y="3062308"/>
                  </a:cubicBezTo>
                  <a:cubicBezTo>
                    <a:pt x="2523849" y="3106696"/>
                    <a:pt x="2468472" y="3140098"/>
                    <a:pt x="2407402" y="3167710"/>
                  </a:cubicBezTo>
                  <a:cubicBezTo>
                    <a:pt x="2351870" y="3189978"/>
                    <a:pt x="2285416" y="3206605"/>
                    <a:pt x="2218809" y="3206605"/>
                  </a:cubicBezTo>
                  <a:cubicBezTo>
                    <a:pt x="2152202" y="3206605"/>
                    <a:pt x="2085748" y="3189978"/>
                    <a:pt x="2024679" y="3167710"/>
                  </a:cubicBezTo>
                  <a:cubicBezTo>
                    <a:pt x="1969147" y="3140098"/>
                    <a:pt x="1913769" y="3106696"/>
                    <a:pt x="1869313" y="3062308"/>
                  </a:cubicBezTo>
                  <a:cubicBezTo>
                    <a:pt x="1825010" y="3017920"/>
                    <a:pt x="1786092" y="2968040"/>
                    <a:pt x="1763941" y="2907025"/>
                  </a:cubicBezTo>
                  <a:cubicBezTo>
                    <a:pt x="1741790" y="2846011"/>
                    <a:pt x="1725176" y="2779355"/>
                    <a:pt x="1725176" y="2712847"/>
                  </a:cubicBezTo>
                  <a:cubicBezTo>
                    <a:pt x="1725176" y="2690728"/>
                    <a:pt x="1730714" y="2668460"/>
                    <a:pt x="1730714" y="2651833"/>
                  </a:cubicBezTo>
                  <a:cubicBezTo>
                    <a:pt x="1730714" y="2629565"/>
                    <a:pt x="1736252" y="2612938"/>
                    <a:pt x="1741790" y="2590818"/>
                  </a:cubicBezTo>
                  <a:cubicBezTo>
                    <a:pt x="1747327" y="2574191"/>
                    <a:pt x="1752865" y="2551923"/>
                    <a:pt x="1758403" y="2535296"/>
                  </a:cubicBezTo>
                  <a:cubicBezTo>
                    <a:pt x="1769479" y="2513177"/>
                    <a:pt x="1775016" y="2496550"/>
                    <a:pt x="1780554" y="2485416"/>
                  </a:cubicBezTo>
                  <a:cubicBezTo>
                    <a:pt x="854205" y="1814107"/>
                    <a:pt x="854205" y="1814107"/>
                    <a:pt x="854205" y="1814107"/>
                  </a:cubicBezTo>
                  <a:cubicBezTo>
                    <a:pt x="826516" y="1836375"/>
                    <a:pt x="804365" y="1858495"/>
                    <a:pt x="776522" y="1875122"/>
                  </a:cubicBezTo>
                  <a:cubicBezTo>
                    <a:pt x="748833" y="1897390"/>
                    <a:pt x="721144" y="1914017"/>
                    <a:pt x="693455" y="1925002"/>
                  </a:cubicBezTo>
                  <a:cubicBezTo>
                    <a:pt x="660074" y="1941778"/>
                    <a:pt x="626847" y="1952763"/>
                    <a:pt x="593467" y="1958405"/>
                  </a:cubicBezTo>
                  <a:cubicBezTo>
                    <a:pt x="560240" y="1969390"/>
                    <a:pt x="527013" y="1969390"/>
                    <a:pt x="493633" y="1969390"/>
                  </a:cubicBezTo>
                  <a:cubicBezTo>
                    <a:pt x="427179" y="1969390"/>
                    <a:pt x="360572" y="1958405"/>
                    <a:pt x="299502" y="1930644"/>
                  </a:cubicBezTo>
                  <a:cubicBezTo>
                    <a:pt x="238587" y="1902883"/>
                    <a:pt x="188593" y="1869629"/>
                    <a:pt x="144290" y="1825241"/>
                  </a:cubicBezTo>
                  <a:cubicBezTo>
                    <a:pt x="99834" y="1780853"/>
                    <a:pt x="61070" y="1730973"/>
                    <a:pt x="38765" y="1669810"/>
                  </a:cubicBezTo>
                  <a:cubicBezTo>
                    <a:pt x="11076" y="1608795"/>
                    <a:pt x="0" y="1547781"/>
                    <a:pt x="0" y="1481274"/>
                  </a:cubicBezTo>
                  <a:cubicBezTo>
                    <a:pt x="0" y="1414618"/>
                    <a:pt x="11076" y="1348110"/>
                    <a:pt x="38765" y="1287096"/>
                  </a:cubicBezTo>
                  <a:cubicBezTo>
                    <a:pt x="61070" y="1226081"/>
                    <a:pt x="99834" y="1176052"/>
                    <a:pt x="144290" y="1131813"/>
                  </a:cubicBezTo>
                  <a:cubicBezTo>
                    <a:pt x="188593" y="1081784"/>
                    <a:pt x="238587" y="1048530"/>
                    <a:pt x="299502" y="1026262"/>
                  </a:cubicBezTo>
                  <a:cubicBezTo>
                    <a:pt x="360572" y="998650"/>
                    <a:pt x="427179" y="987516"/>
                    <a:pt x="493633" y="987516"/>
                  </a:cubicBezTo>
                  <a:cubicBezTo>
                    <a:pt x="538089" y="987516"/>
                    <a:pt x="576854" y="993009"/>
                    <a:pt x="621310" y="1004143"/>
                  </a:cubicBezTo>
                  <a:cubicBezTo>
                    <a:pt x="665612" y="1020769"/>
                    <a:pt x="704530" y="1031903"/>
                    <a:pt x="743295" y="1054023"/>
                  </a:cubicBezTo>
                  <a:cubicBezTo>
                    <a:pt x="776522" y="1076291"/>
                    <a:pt x="809902" y="1104052"/>
                    <a:pt x="843129" y="1131813"/>
                  </a:cubicBezTo>
                  <a:cubicBezTo>
                    <a:pt x="876356" y="1159425"/>
                    <a:pt x="898661" y="1192828"/>
                    <a:pt x="920812" y="1231574"/>
                  </a:cubicBezTo>
                  <a:cubicBezTo>
                    <a:pt x="2363099" y="626921"/>
                    <a:pt x="2363099" y="626921"/>
                    <a:pt x="2363099" y="626921"/>
                  </a:cubicBezTo>
                  <a:cubicBezTo>
                    <a:pt x="2351870" y="610294"/>
                    <a:pt x="2346332" y="588026"/>
                    <a:pt x="2346332" y="560265"/>
                  </a:cubicBezTo>
                  <a:cubicBezTo>
                    <a:pt x="2340794" y="538146"/>
                    <a:pt x="2340794" y="515878"/>
                    <a:pt x="2340794" y="488265"/>
                  </a:cubicBezTo>
                  <a:cubicBezTo>
                    <a:pt x="2340794" y="421609"/>
                    <a:pt x="2351870" y="360595"/>
                    <a:pt x="2379713" y="299580"/>
                  </a:cubicBezTo>
                  <a:cubicBezTo>
                    <a:pt x="2407402" y="238566"/>
                    <a:pt x="2440629" y="188685"/>
                    <a:pt x="2485085" y="144297"/>
                  </a:cubicBezTo>
                  <a:cubicBezTo>
                    <a:pt x="2529387" y="99910"/>
                    <a:pt x="2579381" y="66508"/>
                    <a:pt x="2640451" y="38895"/>
                  </a:cubicBezTo>
                  <a:cubicBezTo>
                    <a:pt x="2701366" y="11134"/>
                    <a:pt x="2762436" y="0"/>
                    <a:pt x="2834581" y="0"/>
                  </a:cubicBezTo>
                  <a:close/>
                </a:path>
              </a:pathLst>
            </a:custGeom>
            <a:solidFill>
              <a:srgbClr val="297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671693" y="2687593"/>
            <a:ext cx="2014092" cy="2230656"/>
            <a:chOff x="1178067" y="2297068"/>
            <a:chExt cx="2014092" cy="2230656"/>
          </a:xfrm>
        </p:grpSpPr>
        <p:sp>
          <p:nvSpPr>
            <p:cNvPr id="32" name="Rectangle 23"/>
            <p:cNvSpPr/>
            <p:nvPr/>
          </p:nvSpPr>
          <p:spPr>
            <a:xfrm>
              <a:off x="1178067" y="3001537"/>
              <a:ext cx="2014092" cy="1526187"/>
            </a:xfrm>
            <a:prstGeom prst="rect">
              <a:avLst/>
            </a:prstGeom>
          </p:spPr>
          <p:txBody>
            <a:bodyPr wrap="square">
              <a:spAutoFit/>
            </a:bodyPr>
            <a:lstStyle/>
            <a:p>
              <a:pPr>
                <a:lnSpc>
                  <a:spcPct val="150000"/>
                </a:lnSpc>
                <a:defRPr/>
              </a:pPr>
              <a:r>
                <a:rPr lang="zh-CN" altLang="en-US" sz="1600" noProof="1">
                  <a:latin typeface="微软雅黑" panose="020B0503020204020204" charset="-122"/>
                  <a:ea typeface="微软雅黑" panose="020B0503020204020204" charset="-122"/>
                  <a:cs typeface="站酷快乐体2016修订版" panose="02010600030101010101" charset="-122"/>
                  <a:sym typeface="Arial" panose="020B0604020202020204" pitchFamily="34" charset="0"/>
                </a:rPr>
                <a:t>用户隐私在与服务器交换数据的过程中泄露，无法保证用户的</a:t>
              </a:r>
              <a:r>
                <a:rPr lang="zh-CN" altLang="en-US" sz="1600" noProof="1">
                  <a:solidFill>
                    <a:schemeClr val="accent2">
                      <a:lumMod val="75000"/>
                    </a:schemeClr>
                  </a:solidFill>
                  <a:latin typeface="微软雅黑" panose="020B0503020204020204" charset="-122"/>
                  <a:ea typeface="微软雅黑" panose="020B0503020204020204" charset="-122"/>
                  <a:cs typeface="站酷快乐体2016修订版" panose="02010600030101010101" charset="-122"/>
                  <a:sym typeface="Arial" panose="020B0604020202020204" pitchFamily="34" charset="0"/>
                </a:rPr>
                <a:t>数据隐私</a:t>
              </a:r>
              <a:r>
                <a:rPr lang="zh-CN" altLang="en-US" sz="1600" noProof="1">
                  <a:latin typeface="微软雅黑" panose="020B0503020204020204" charset="-122"/>
                  <a:ea typeface="微软雅黑" panose="020B0503020204020204" charset="-122"/>
                  <a:cs typeface="站酷快乐体2016修订版" panose="02010600030101010101" charset="-122"/>
                  <a:sym typeface="Arial" panose="020B0604020202020204" pitchFamily="34" charset="0"/>
                </a:rPr>
                <a:t>。</a:t>
              </a:r>
              <a:endParaRPr lang="en-US" sz="1600" noProof="1">
                <a:latin typeface="微软雅黑" panose="020B0503020204020204" charset="-122"/>
                <a:ea typeface="微软雅黑" panose="020B0503020204020204" charset="-122"/>
                <a:cs typeface="站酷快乐体2016修订版" panose="02010600030101010101" charset="-122"/>
                <a:sym typeface="Arial" panose="020B0604020202020204" pitchFamily="34" charset="0"/>
              </a:endParaRPr>
            </a:p>
          </p:txBody>
        </p:sp>
        <p:sp>
          <p:nvSpPr>
            <p:cNvPr id="33" name="文本框 32"/>
            <p:cNvSpPr txBox="1"/>
            <p:nvPr/>
          </p:nvSpPr>
          <p:spPr>
            <a:xfrm>
              <a:off x="1178067" y="2297068"/>
              <a:ext cx="2014092" cy="707886"/>
            </a:xfrm>
            <a:prstGeom prst="rect">
              <a:avLst/>
            </a:prstGeom>
            <a:noFill/>
          </p:spPr>
          <p:txBody>
            <a:bodyPr wrap="square" rtlCol="0">
              <a:spAutoFit/>
            </a:bodyPr>
            <a:lstStyle/>
            <a:p>
              <a:r>
                <a:rPr lang="zh-CN" altLang="en-US" sz="2000" b="1"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rPr>
                <a:t>用户隐私泄露的威胁</a:t>
              </a:r>
              <a:endParaRPr lang="zh-CN" altLang="en-US" sz="2000" b="1"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sym typeface="Arial" panose="020B0604020202020204" pitchFamily="34" charset="0"/>
              </a:endParaRPr>
            </a:p>
          </p:txBody>
        </p:sp>
      </p:grpSp>
      <p:grpSp>
        <p:nvGrpSpPr>
          <p:cNvPr id="34" name="组合 33"/>
          <p:cNvGrpSpPr/>
          <p:nvPr/>
        </p:nvGrpSpPr>
        <p:grpSpPr>
          <a:xfrm>
            <a:off x="6340579" y="2687593"/>
            <a:ext cx="2014092" cy="2230657"/>
            <a:chOff x="1178067" y="2297068"/>
            <a:chExt cx="2014092" cy="2230657"/>
          </a:xfrm>
        </p:grpSpPr>
        <p:sp>
          <p:nvSpPr>
            <p:cNvPr id="35" name="Rectangle 23"/>
            <p:cNvSpPr/>
            <p:nvPr/>
          </p:nvSpPr>
          <p:spPr>
            <a:xfrm>
              <a:off x="1178067" y="3001538"/>
              <a:ext cx="2014092" cy="1526187"/>
            </a:xfrm>
            <a:prstGeom prst="rect">
              <a:avLst/>
            </a:prstGeom>
          </p:spPr>
          <p:txBody>
            <a:bodyPr wrap="square">
              <a:spAutoFit/>
            </a:bodyPr>
            <a:lstStyle/>
            <a:p>
              <a:pPr>
                <a:lnSpc>
                  <a:spcPct val="150000"/>
                </a:lnSpc>
                <a:defRPr/>
              </a:pPr>
              <a:r>
                <a:rPr lang="zh-CN" altLang="en-US" sz="1600" noProof="1">
                  <a:latin typeface="微软雅黑" panose="020B0503020204020204" charset="-122"/>
                  <a:ea typeface="微软雅黑" panose="020B0503020204020204" charset="-122"/>
                  <a:cs typeface="站酷快乐体2016修订版" panose="02010600030101010101" charset="-122"/>
                  <a:sym typeface="Arial" panose="020B0604020202020204" pitchFamily="34" charset="0"/>
                </a:rPr>
                <a:t>服务器返回结果不一定正确，有可能会因为设备等原因导致</a:t>
              </a:r>
              <a:r>
                <a:rPr lang="zh-CN" altLang="en-US" sz="1600" noProof="1">
                  <a:solidFill>
                    <a:schemeClr val="accent2">
                      <a:lumMod val="75000"/>
                    </a:schemeClr>
                  </a:solidFill>
                  <a:latin typeface="微软雅黑" panose="020B0503020204020204" charset="-122"/>
                  <a:ea typeface="微软雅黑" panose="020B0503020204020204" charset="-122"/>
                  <a:cs typeface="站酷快乐体2016修订版" panose="02010600030101010101" charset="-122"/>
                  <a:sym typeface="Arial" panose="020B0604020202020204" pitchFamily="34" charset="0"/>
                </a:rPr>
                <a:t>返回错误结果</a:t>
              </a:r>
              <a:r>
                <a:rPr lang="zh-CN" altLang="en-US" sz="1600" noProof="1">
                  <a:latin typeface="微软雅黑" panose="020B0503020204020204" charset="-122"/>
                  <a:ea typeface="微软雅黑" panose="020B0503020204020204" charset="-122"/>
                  <a:cs typeface="站酷快乐体2016修订版" panose="02010600030101010101" charset="-122"/>
                  <a:sym typeface="Arial" panose="020B0604020202020204" pitchFamily="34" charset="0"/>
                </a:rPr>
                <a:t>。</a:t>
              </a:r>
              <a:endParaRPr lang="en-US" sz="1600" noProof="1">
                <a:latin typeface="微软雅黑" panose="020B0503020204020204" charset="-122"/>
                <a:ea typeface="微软雅黑" panose="020B0503020204020204" charset="-122"/>
                <a:cs typeface="站酷快乐体2016修订版" panose="02010600030101010101" charset="-122"/>
                <a:sym typeface="Arial" panose="020B0604020202020204" pitchFamily="34" charset="0"/>
              </a:endParaRPr>
            </a:p>
          </p:txBody>
        </p:sp>
        <p:sp>
          <p:nvSpPr>
            <p:cNvPr id="36" name="文本框 35"/>
            <p:cNvSpPr txBox="1"/>
            <p:nvPr/>
          </p:nvSpPr>
          <p:spPr>
            <a:xfrm>
              <a:off x="1178067" y="2297068"/>
              <a:ext cx="2014092" cy="707886"/>
            </a:xfrm>
            <a:prstGeom prst="rect">
              <a:avLst/>
            </a:prstGeom>
            <a:noFill/>
          </p:spPr>
          <p:txBody>
            <a:bodyPr wrap="square" rtlCol="0">
              <a:spAutoFit/>
            </a:bodyPr>
            <a:lstStyle/>
            <a:p>
              <a:r>
                <a:rPr lang="zh-CN" altLang="en-US" sz="2000" b="1"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rPr>
                <a:t>服务器返回错误的结果</a:t>
              </a:r>
              <a:endParaRPr lang="zh-CN" altLang="en-US" sz="2000" b="1"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sym typeface="Arial" panose="020B0604020202020204" pitchFamily="34" charset="0"/>
              </a:endParaRPr>
            </a:p>
          </p:txBody>
        </p:sp>
      </p:grpSp>
      <p:grpSp>
        <p:nvGrpSpPr>
          <p:cNvPr id="37" name="组合 36"/>
          <p:cNvGrpSpPr/>
          <p:nvPr/>
        </p:nvGrpSpPr>
        <p:grpSpPr>
          <a:xfrm>
            <a:off x="8866297" y="2684178"/>
            <a:ext cx="2014092" cy="2234073"/>
            <a:chOff x="1178067" y="2297068"/>
            <a:chExt cx="2014092" cy="2234073"/>
          </a:xfrm>
        </p:grpSpPr>
        <p:sp>
          <p:nvSpPr>
            <p:cNvPr id="38" name="Rectangle 23"/>
            <p:cNvSpPr/>
            <p:nvPr/>
          </p:nvSpPr>
          <p:spPr>
            <a:xfrm>
              <a:off x="1178067" y="3004954"/>
              <a:ext cx="2014092" cy="1526187"/>
            </a:xfrm>
            <a:prstGeom prst="rect">
              <a:avLst/>
            </a:prstGeom>
          </p:spPr>
          <p:txBody>
            <a:bodyPr wrap="square">
              <a:spAutoFit/>
            </a:bodyPr>
            <a:lstStyle/>
            <a:p>
              <a:pPr>
                <a:lnSpc>
                  <a:spcPct val="150000"/>
                </a:lnSpc>
                <a:defRPr/>
              </a:pPr>
              <a:r>
                <a:rPr lang="zh-CN" altLang="en-US" sz="1600" noProof="1">
                  <a:latin typeface="微软雅黑" panose="020B0503020204020204" charset="-122"/>
                  <a:ea typeface="微软雅黑" panose="020B0503020204020204" charset="-122"/>
                  <a:cs typeface="站酷快乐体2016修订版" panose="02010600030101010101" charset="-122"/>
                  <a:sym typeface="Arial" panose="020B0604020202020204" pitchFamily="34" charset="0"/>
                </a:rPr>
                <a:t>可信中心</a:t>
              </a:r>
              <a:r>
                <a:rPr lang="zh-CN" altLang="en-US" sz="1600" noProof="1">
                  <a:solidFill>
                    <a:schemeClr val="accent2">
                      <a:lumMod val="75000"/>
                    </a:schemeClr>
                  </a:solidFill>
                  <a:latin typeface="微软雅黑" panose="020B0503020204020204" charset="-122"/>
                  <a:ea typeface="微软雅黑" panose="020B0503020204020204" charset="-122"/>
                  <a:cs typeface="站酷快乐体2016修订版" panose="02010600030101010101" charset="-122"/>
                  <a:sym typeface="Arial" panose="020B0604020202020204" pitchFamily="34" charset="0"/>
                </a:rPr>
                <a:t>并不完全可信</a:t>
              </a:r>
              <a:r>
                <a:rPr lang="zh-CN" altLang="en-US" sz="1600" noProof="1">
                  <a:latin typeface="微软雅黑" panose="020B0503020204020204" charset="-122"/>
                  <a:ea typeface="微软雅黑" panose="020B0503020204020204" charset="-122"/>
                  <a:cs typeface="站酷快乐体2016修订版" panose="02010600030101010101" charset="-122"/>
                  <a:sym typeface="Arial" panose="020B0604020202020204" pitchFamily="34" charset="0"/>
                </a:rPr>
                <a:t>，实际生产中难以实现完全信赖的可信中心。</a:t>
              </a:r>
              <a:endParaRPr lang="en-US" sz="1600" noProof="1">
                <a:latin typeface="微软雅黑" panose="020B0503020204020204" charset="-122"/>
                <a:ea typeface="微软雅黑" panose="020B0503020204020204" charset="-122"/>
                <a:cs typeface="站酷快乐体2016修订版" panose="02010600030101010101" charset="-122"/>
                <a:sym typeface="Arial" panose="020B0604020202020204" pitchFamily="34" charset="0"/>
              </a:endParaRPr>
            </a:p>
          </p:txBody>
        </p:sp>
        <p:sp>
          <p:nvSpPr>
            <p:cNvPr id="39" name="文本框 38"/>
            <p:cNvSpPr txBox="1"/>
            <p:nvPr/>
          </p:nvSpPr>
          <p:spPr>
            <a:xfrm>
              <a:off x="1178067" y="2297068"/>
              <a:ext cx="2014092" cy="707886"/>
            </a:xfrm>
            <a:prstGeom prst="rect">
              <a:avLst/>
            </a:prstGeom>
            <a:noFill/>
          </p:spPr>
          <p:txBody>
            <a:bodyPr wrap="square" rtlCol="0">
              <a:spAutoFit/>
            </a:bodyPr>
            <a:lstStyle/>
            <a:p>
              <a:r>
                <a:rPr lang="zh-CN" altLang="en-US" sz="2000" b="1"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rPr>
                <a:t>可信中心在实际生产中难以实现</a:t>
              </a:r>
              <a:endParaRPr lang="zh-CN" altLang="en-US" sz="2000" b="1"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sym typeface="Arial" panose="020B0604020202020204" pitchFamily="34" charset="0"/>
              </a:endParaRPr>
            </a:p>
          </p:txBody>
        </p:sp>
      </p:grpSp>
      <p:sp>
        <p:nvSpPr>
          <p:cNvPr id="40" name="灯片编号占位符 14"/>
          <p:cNvSpPr>
            <a:spLocks noGrp="1"/>
          </p:cNvSpPr>
          <p:nvPr>
            <p:ph type="sldNum" sz="quarter" idx="12"/>
          </p:nvPr>
        </p:nvSpPr>
        <p:spPr>
          <a:xfrm>
            <a:off x="8514232" y="5975833"/>
            <a:ext cx="2700000" cy="316800"/>
          </a:xfrm>
        </p:spPr>
        <p:txBody>
          <a:bodyPr>
            <a:normAutofit/>
          </a:bodyPr>
          <a:lstStyle/>
          <a:p>
            <a:fld id="{49AE70B2-8BF9-45C0-BB95-33D1B9D3A854}" type="slidenum">
              <a:rPr lang="zh-CN" altLang="en-US" sz="1400" smtClean="0">
                <a:solidFill>
                  <a:schemeClr val="tx1">
                    <a:lumMod val="95000"/>
                    <a:lumOff val="5000"/>
                  </a:schemeClr>
                </a:solidFill>
                <a:latin typeface="微软雅黑" panose="020B0503020204020204" charset="-122"/>
                <a:ea typeface="微软雅黑" panose="020B0503020204020204" charset="-122"/>
              </a:rPr>
            </a:fld>
            <a:endParaRPr lang="zh-CN" altLang="en-US" sz="1400" dirty="0">
              <a:solidFill>
                <a:schemeClr val="tx1">
                  <a:lumMod val="95000"/>
                  <a:lumOff val="5000"/>
                </a:schemeClr>
              </a:solidFill>
              <a:latin typeface="微软雅黑" panose="020B0503020204020204" charset="-122"/>
              <a:ea typeface="微软雅黑" panose="020B0503020204020204" charset="-122"/>
            </a:endParaRPr>
          </a:p>
        </p:txBody>
      </p:sp>
    </p:spTree>
  </p:cSld>
  <p:clrMapOvr>
    <a:masterClrMapping/>
  </p:clrMapOvr>
  <p:transition spd="slow">
    <p:wipe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椭圆 3"/>
          <p:cNvSpPr/>
          <p:nvPr>
            <p:custDataLst>
              <p:tags r:id="rId1"/>
            </p:custDataLst>
          </p:nvPr>
        </p:nvSpPr>
        <p:spPr>
          <a:xfrm>
            <a:off x="1427779" y="1543517"/>
            <a:ext cx="665816" cy="665816"/>
          </a:xfrm>
          <a:prstGeom prst="ellipse">
            <a:avLst/>
          </a:prstGeom>
          <a:solidFill>
            <a:srgbClr val="28326F"/>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pPr>
            <a:endParaRPr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6" name="PA-椭圆 5"/>
          <p:cNvSpPr/>
          <p:nvPr>
            <p:custDataLst>
              <p:tags r:id="rId2"/>
            </p:custDataLst>
          </p:nvPr>
        </p:nvSpPr>
        <p:spPr>
          <a:xfrm>
            <a:off x="1427779" y="2657098"/>
            <a:ext cx="665816" cy="665816"/>
          </a:xfrm>
          <a:prstGeom prst="ellipse">
            <a:avLst/>
          </a:prstGeom>
          <a:solidFill>
            <a:srgbClr val="28326F"/>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pPr>
            <a:endParaRPr>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41" name="PA-矩形 40"/>
          <p:cNvSpPr/>
          <p:nvPr>
            <p:custDataLst>
              <p:tags r:id="rId3"/>
            </p:custDataLst>
          </p:nvPr>
        </p:nvSpPr>
        <p:spPr>
          <a:xfrm>
            <a:off x="2230711" y="1496359"/>
            <a:ext cx="7914351" cy="787523"/>
          </a:xfrm>
          <a:prstGeom prst="rect">
            <a:avLst/>
          </a:prstGeom>
          <a:ln>
            <a:noFill/>
          </a:ln>
        </p:spPr>
        <p:txBody>
          <a:bodyPr wrap="square">
            <a:spAutoFit/>
            <a:scene3d>
              <a:camera prst="orthographicFront"/>
              <a:lightRig rig="threePt" dir="t"/>
            </a:scene3d>
            <a:sp3d contourW="12700"/>
          </a:bodyPr>
          <a:lstStyle/>
          <a:p>
            <a:pPr algn="just">
              <a:lnSpc>
                <a:spcPct val="150000"/>
              </a:lnSpc>
            </a:pP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通过使用</a:t>
            </a:r>
            <a:r>
              <a:rPr lang="zh-CN" altLang="en-US" sz="1600" dirty="0">
                <a:solidFill>
                  <a:schemeClr val="accent2">
                    <a:lumMod val="75000"/>
                  </a:schemeClr>
                </a:solidFill>
                <a:latin typeface="微软雅黑" panose="020B0503020204020204" charset="-122"/>
                <a:ea typeface="微软雅黑" panose="020B0503020204020204" charset="-122"/>
                <a:cs typeface="站酷快乐体2016修订版" panose="02010600030101010101" charset="-122"/>
              </a:rPr>
              <a:t>隐私求交算法</a:t>
            </a: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来拓宽隐私计算场景的适用面，使得可以在不互相公开原始数据集的情况下，找到一个与自身数据集有共同用户标签的其他群体。</a:t>
            </a:r>
            <a:endPar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endParaRPr>
          </a:p>
        </p:txBody>
      </p:sp>
      <p:sp>
        <p:nvSpPr>
          <p:cNvPr id="43" name="PA-矩形 42"/>
          <p:cNvSpPr/>
          <p:nvPr>
            <p:custDataLst>
              <p:tags r:id="rId4"/>
            </p:custDataLst>
          </p:nvPr>
        </p:nvSpPr>
        <p:spPr>
          <a:xfrm>
            <a:off x="2230711" y="2614166"/>
            <a:ext cx="7924812" cy="787523"/>
          </a:xfrm>
          <a:prstGeom prst="rect">
            <a:avLst/>
          </a:prstGeom>
          <a:ln>
            <a:noFill/>
          </a:ln>
        </p:spPr>
        <p:txBody>
          <a:bodyPr wrap="square">
            <a:spAutoFit/>
            <a:scene3d>
              <a:camera prst="orthographicFront"/>
              <a:lightRig rig="threePt" dir="t"/>
            </a:scene3d>
            <a:sp3d contourW="12700"/>
          </a:bodyPr>
          <a:lstStyle/>
          <a:p>
            <a:pPr algn="just">
              <a:lnSpc>
                <a:spcPct val="150000"/>
              </a:lnSpc>
            </a:pP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通过</a:t>
            </a:r>
            <a:r>
              <a:rPr lang="zh-CN" altLang="en-US" sz="1600" dirty="0">
                <a:solidFill>
                  <a:schemeClr val="accent2">
                    <a:lumMod val="75000"/>
                  </a:schemeClr>
                </a:solidFill>
                <a:latin typeface="微软雅黑" panose="020B0503020204020204" charset="-122"/>
                <a:ea typeface="微软雅黑" panose="020B0503020204020204" charset="-122"/>
                <a:cs typeface="站酷快乐体2016修订版" panose="02010600030101010101" charset="-122"/>
              </a:rPr>
              <a:t>双重掩蔽协议</a:t>
            </a: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，对用户数据进行</a:t>
            </a:r>
            <a:r>
              <a:rPr lang="zh-CN" altLang="en-US" sz="1600" dirty="0">
                <a:solidFill>
                  <a:schemeClr val="accent2">
                    <a:lumMod val="75000"/>
                  </a:schemeClr>
                </a:solidFill>
                <a:latin typeface="微软雅黑" panose="020B0503020204020204" charset="-122"/>
                <a:ea typeface="微软雅黑" panose="020B0503020204020204" charset="-122"/>
                <a:cs typeface="站酷快乐体2016修订版" panose="02010600030101010101" charset="-122"/>
              </a:rPr>
              <a:t>加密</a:t>
            </a: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，使用加密的数据计算出相关的参数，将参数与服务器进行交换，保证了用户的数据隐私不被泄露。</a:t>
            </a:r>
            <a:endPar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endParaRPr>
          </a:p>
        </p:txBody>
      </p:sp>
      <p:sp>
        <p:nvSpPr>
          <p:cNvPr id="53" name="PA-椭圆 48"/>
          <p:cNvSpPr/>
          <p:nvPr>
            <p:custDataLst>
              <p:tags r:id="rId5"/>
            </p:custDataLst>
          </p:nvPr>
        </p:nvSpPr>
        <p:spPr>
          <a:xfrm>
            <a:off x="1564895" y="1693678"/>
            <a:ext cx="391540" cy="356659"/>
          </a:xfrm>
          <a:custGeom>
            <a:avLst/>
            <a:gdLst>
              <a:gd name="connsiteX0" fmla="*/ 182569 w 338094"/>
              <a:gd name="connsiteY0" fmla="*/ 192088 h 307975"/>
              <a:gd name="connsiteX1" fmla="*/ 191830 w 338094"/>
              <a:gd name="connsiteY1" fmla="*/ 202620 h 307975"/>
              <a:gd name="connsiteX2" fmla="*/ 206382 w 338094"/>
              <a:gd name="connsiteY2" fmla="*/ 203936 h 307975"/>
              <a:gd name="connsiteX3" fmla="*/ 205059 w 338094"/>
              <a:gd name="connsiteY3" fmla="*/ 209202 h 307975"/>
              <a:gd name="connsiteX4" fmla="*/ 206382 w 338094"/>
              <a:gd name="connsiteY4" fmla="*/ 221050 h 307975"/>
              <a:gd name="connsiteX5" fmla="*/ 206382 w 338094"/>
              <a:gd name="connsiteY5" fmla="*/ 234215 h 307975"/>
              <a:gd name="connsiteX6" fmla="*/ 194476 w 338094"/>
              <a:gd name="connsiteY6" fmla="*/ 246063 h 307975"/>
              <a:gd name="connsiteX7" fmla="*/ 182569 w 338094"/>
              <a:gd name="connsiteY7" fmla="*/ 234215 h 307975"/>
              <a:gd name="connsiteX8" fmla="*/ 182569 w 338094"/>
              <a:gd name="connsiteY8" fmla="*/ 192088 h 307975"/>
              <a:gd name="connsiteX9" fmla="*/ 149231 w 338094"/>
              <a:gd name="connsiteY9" fmla="*/ 183859 h 307975"/>
              <a:gd name="connsiteX10" fmla="*/ 173044 w 338094"/>
              <a:gd name="connsiteY10" fmla="*/ 194226 h 307975"/>
              <a:gd name="connsiteX11" fmla="*/ 173044 w 338094"/>
              <a:gd name="connsiteY11" fmla="*/ 234400 h 307975"/>
              <a:gd name="connsiteX12" fmla="*/ 159815 w 338094"/>
              <a:gd name="connsiteY12" fmla="*/ 246063 h 307975"/>
              <a:gd name="connsiteX13" fmla="*/ 149231 w 338094"/>
              <a:gd name="connsiteY13" fmla="*/ 234400 h 307975"/>
              <a:gd name="connsiteX14" fmla="*/ 149231 w 338094"/>
              <a:gd name="connsiteY14" fmla="*/ 183859 h 307975"/>
              <a:gd name="connsiteX15" fmla="*/ 74619 w 338094"/>
              <a:gd name="connsiteY15" fmla="*/ 182563 h 307975"/>
              <a:gd name="connsiteX16" fmla="*/ 74619 w 338094"/>
              <a:gd name="connsiteY16" fmla="*/ 238126 h 307975"/>
              <a:gd name="connsiteX17" fmla="*/ 63506 w 338094"/>
              <a:gd name="connsiteY17" fmla="*/ 227789 h 307975"/>
              <a:gd name="connsiteX18" fmla="*/ 63506 w 338094"/>
              <a:gd name="connsiteY18" fmla="*/ 192900 h 307975"/>
              <a:gd name="connsiteX19" fmla="*/ 73230 w 338094"/>
              <a:gd name="connsiteY19" fmla="*/ 183855 h 307975"/>
              <a:gd name="connsiteX20" fmla="*/ 74619 w 338094"/>
              <a:gd name="connsiteY20" fmla="*/ 182563 h 307975"/>
              <a:gd name="connsiteX21" fmla="*/ 90666 w 338094"/>
              <a:gd name="connsiteY21" fmla="*/ 92075 h 307975"/>
              <a:gd name="connsiteX22" fmla="*/ 130275 w 338094"/>
              <a:gd name="connsiteY22" fmla="*/ 92075 h 307975"/>
              <a:gd name="connsiteX23" fmla="*/ 140838 w 338094"/>
              <a:gd name="connsiteY23" fmla="*/ 97302 h 307975"/>
              <a:gd name="connsiteX24" fmla="*/ 175165 w 338094"/>
              <a:gd name="connsiteY24" fmla="*/ 171785 h 307975"/>
              <a:gd name="connsiteX25" fmla="*/ 169884 w 338094"/>
              <a:gd name="connsiteY25" fmla="*/ 186159 h 307975"/>
              <a:gd name="connsiteX26" fmla="*/ 156681 w 338094"/>
              <a:gd name="connsiteY26" fmla="*/ 180932 h 307975"/>
              <a:gd name="connsiteX27" fmla="*/ 139517 w 338094"/>
              <a:gd name="connsiteY27" fmla="*/ 144344 h 307975"/>
              <a:gd name="connsiteX28" fmla="*/ 139517 w 338094"/>
              <a:gd name="connsiteY28" fmla="*/ 271096 h 307975"/>
              <a:gd name="connsiteX29" fmla="*/ 127635 w 338094"/>
              <a:gd name="connsiteY29" fmla="*/ 284163 h 307975"/>
              <a:gd name="connsiteX30" fmla="*/ 115752 w 338094"/>
              <a:gd name="connsiteY30" fmla="*/ 271096 h 307975"/>
              <a:gd name="connsiteX31" fmla="*/ 115752 w 338094"/>
              <a:gd name="connsiteY31" fmla="*/ 197919 h 307975"/>
              <a:gd name="connsiteX32" fmla="*/ 106510 w 338094"/>
              <a:gd name="connsiteY32" fmla="*/ 197919 h 307975"/>
              <a:gd name="connsiteX33" fmla="*/ 106510 w 338094"/>
              <a:gd name="connsiteY33" fmla="*/ 271096 h 307975"/>
              <a:gd name="connsiteX34" fmla="*/ 94627 w 338094"/>
              <a:gd name="connsiteY34" fmla="*/ 284163 h 307975"/>
              <a:gd name="connsiteX35" fmla="*/ 81424 w 338094"/>
              <a:gd name="connsiteY35" fmla="*/ 271096 h 307975"/>
              <a:gd name="connsiteX36" fmla="*/ 81424 w 338094"/>
              <a:gd name="connsiteY36" fmla="*/ 144344 h 307975"/>
              <a:gd name="connsiteX37" fmla="*/ 65581 w 338094"/>
              <a:gd name="connsiteY37" fmla="*/ 180932 h 307975"/>
              <a:gd name="connsiteX38" fmla="*/ 51058 w 338094"/>
              <a:gd name="connsiteY38" fmla="*/ 186159 h 307975"/>
              <a:gd name="connsiteX39" fmla="*/ 45776 w 338094"/>
              <a:gd name="connsiteY39" fmla="*/ 171785 h 307975"/>
              <a:gd name="connsiteX40" fmla="*/ 80104 w 338094"/>
              <a:gd name="connsiteY40" fmla="*/ 97302 h 307975"/>
              <a:gd name="connsiteX41" fmla="*/ 90666 w 338094"/>
              <a:gd name="connsiteY41" fmla="*/ 92075 h 307975"/>
              <a:gd name="connsiteX42" fmla="*/ 238843 w 338094"/>
              <a:gd name="connsiteY42" fmla="*/ 88900 h 307975"/>
              <a:gd name="connsiteX43" fmla="*/ 286633 w 338094"/>
              <a:gd name="connsiteY43" fmla="*/ 88900 h 307975"/>
              <a:gd name="connsiteX44" fmla="*/ 297253 w 338094"/>
              <a:gd name="connsiteY44" fmla="*/ 95459 h 307975"/>
              <a:gd name="connsiteX45" fmla="*/ 337077 w 338094"/>
              <a:gd name="connsiteY45" fmla="*/ 180728 h 307975"/>
              <a:gd name="connsiteX46" fmla="*/ 330440 w 338094"/>
              <a:gd name="connsiteY46" fmla="*/ 195158 h 307975"/>
              <a:gd name="connsiteX47" fmla="*/ 315837 w 338094"/>
              <a:gd name="connsiteY47" fmla="*/ 189911 h 307975"/>
              <a:gd name="connsiteX48" fmla="*/ 302563 w 338094"/>
              <a:gd name="connsiteY48" fmla="*/ 163674 h 307975"/>
              <a:gd name="connsiteX49" fmla="*/ 313182 w 338094"/>
              <a:gd name="connsiteY49" fmla="*/ 212212 h 307975"/>
              <a:gd name="connsiteX50" fmla="*/ 306545 w 338094"/>
              <a:gd name="connsiteY50" fmla="*/ 220083 h 307975"/>
              <a:gd name="connsiteX51" fmla="*/ 295925 w 338094"/>
              <a:gd name="connsiteY51" fmla="*/ 220083 h 307975"/>
              <a:gd name="connsiteX52" fmla="*/ 295925 w 338094"/>
              <a:gd name="connsiteY52" fmla="*/ 293545 h 307975"/>
              <a:gd name="connsiteX53" fmla="*/ 282650 w 338094"/>
              <a:gd name="connsiteY53" fmla="*/ 307975 h 307975"/>
              <a:gd name="connsiteX54" fmla="*/ 268048 w 338094"/>
              <a:gd name="connsiteY54" fmla="*/ 293545 h 307975"/>
              <a:gd name="connsiteX55" fmla="*/ 268048 w 338094"/>
              <a:gd name="connsiteY55" fmla="*/ 220083 h 307975"/>
              <a:gd name="connsiteX56" fmla="*/ 257428 w 338094"/>
              <a:gd name="connsiteY56" fmla="*/ 220083 h 307975"/>
              <a:gd name="connsiteX57" fmla="*/ 257428 w 338094"/>
              <a:gd name="connsiteY57" fmla="*/ 293545 h 307975"/>
              <a:gd name="connsiteX58" fmla="*/ 244153 w 338094"/>
              <a:gd name="connsiteY58" fmla="*/ 307975 h 307975"/>
              <a:gd name="connsiteX59" fmla="*/ 229551 w 338094"/>
              <a:gd name="connsiteY59" fmla="*/ 293545 h 307975"/>
              <a:gd name="connsiteX60" fmla="*/ 229551 w 338094"/>
              <a:gd name="connsiteY60" fmla="*/ 220083 h 307975"/>
              <a:gd name="connsiteX61" fmla="*/ 218931 w 338094"/>
              <a:gd name="connsiteY61" fmla="*/ 220083 h 307975"/>
              <a:gd name="connsiteX62" fmla="*/ 212294 w 338094"/>
              <a:gd name="connsiteY62" fmla="*/ 212212 h 307975"/>
              <a:gd name="connsiteX63" fmla="*/ 222914 w 338094"/>
              <a:gd name="connsiteY63" fmla="*/ 163674 h 307975"/>
              <a:gd name="connsiteX64" fmla="*/ 210966 w 338094"/>
              <a:gd name="connsiteY64" fmla="*/ 189911 h 307975"/>
              <a:gd name="connsiteX65" fmla="*/ 195036 w 338094"/>
              <a:gd name="connsiteY65" fmla="*/ 195158 h 307975"/>
              <a:gd name="connsiteX66" fmla="*/ 188399 w 338094"/>
              <a:gd name="connsiteY66" fmla="*/ 180728 h 307975"/>
              <a:gd name="connsiteX67" fmla="*/ 228223 w 338094"/>
              <a:gd name="connsiteY67" fmla="*/ 95459 h 307975"/>
              <a:gd name="connsiteX68" fmla="*/ 238843 w 338094"/>
              <a:gd name="connsiteY68" fmla="*/ 88900 h 307975"/>
              <a:gd name="connsiteX69" fmla="*/ 40753 w 338094"/>
              <a:gd name="connsiteY69" fmla="*/ 63500 h 307975"/>
              <a:gd name="connsiteX70" fmla="*/ 79117 w 338094"/>
              <a:gd name="connsiteY70" fmla="*/ 63500 h 307975"/>
              <a:gd name="connsiteX71" fmla="*/ 85732 w 338094"/>
              <a:gd name="connsiteY71" fmla="*/ 81882 h 307975"/>
              <a:gd name="connsiteX72" fmla="*/ 85732 w 338094"/>
              <a:gd name="connsiteY72" fmla="*/ 83195 h 307975"/>
              <a:gd name="connsiteX73" fmla="*/ 73826 w 338094"/>
              <a:gd name="connsiteY73" fmla="*/ 92385 h 307975"/>
              <a:gd name="connsiteX74" fmla="*/ 51336 w 338094"/>
              <a:gd name="connsiteY74" fmla="*/ 139652 h 307975"/>
              <a:gd name="connsiteX75" fmla="*/ 39430 w 338094"/>
              <a:gd name="connsiteY75" fmla="*/ 168538 h 307975"/>
              <a:gd name="connsiteX76" fmla="*/ 48690 w 338094"/>
              <a:gd name="connsiteY76" fmla="*/ 192171 h 307975"/>
              <a:gd name="connsiteX77" fmla="*/ 55305 w 338094"/>
              <a:gd name="connsiteY77" fmla="*/ 194797 h 307975"/>
              <a:gd name="connsiteX78" fmla="*/ 55305 w 338094"/>
              <a:gd name="connsiteY78" fmla="*/ 227621 h 307975"/>
              <a:gd name="connsiteX79" fmla="*/ 43398 w 338094"/>
              <a:gd name="connsiteY79" fmla="*/ 238125 h 307975"/>
              <a:gd name="connsiteX80" fmla="*/ 32815 w 338094"/>
              <a:gd name="connsiteY80" fmla="*/ 227621 h 307975"/>
              <a:gd name="connsiteX81" fmla="*/ 32815 w 338094"/>
              <a:gd name="connsiteY81" fmla="*/ 112080 h 307975"/>
              <a:gd name="connsiteX82" fmla="*/ 18263 w 338094"/>
              <a:gd name="connsiteY82" fmla="*/ 144904 h 307975"/>
              <a:gd name="connsiteX83" fmla="*/ 5034 w 338094"/>
              <a:gd name="connsiteY83" fmla="*/ 148843 h 307975"/>
              <a:gd name="connsiteX84" fmla="*/ 1065 w 338094"/>
              <a:gd name="connsiteY84" fmla="*/ 137026 h 307975"/>
              <a:gd name="connsiteX85" fmla="*/ 31492 w 338094"/>
              <a:gd name="connsiteY85" fmla="*/ 68752 h 307975"/>
              <a:gd name="connsiteX86" fmla="*/ 40753 w 338094"/>
              <a:gd name="connsiteY86" fmla="*/ 63500 h 307975"/>
              <a:gd name="connsiteX87" fmla="*/ 157633 w 338094"/>
              <a:gd name="connsiteY87" fmla="*/ 53975 h 307975"/>
              <a:gd name="connsiteX88" fmla="*/ 197198 w 338094"/>
              <a:gd name="connsiteY88" fmla="*/ 53975 h 307975"/>
              <a:gd name="connsiteX89" fmla="*/ 207749 w 338094"/>
              <a:gd name="connsiteY89" fmla="*/ 59183 h 307975"/>
              <a:gd name="connsiteX90" fmla="*/ 222256 w 338094"/>
              <a:gd name="connsiteY90" fmla="*/ 90434 h 307975"/>
              <a:gd name="connsiteX91" fmla="*/ 220937 w 338094"/>
              <a:gd name="connsiteY91" fmla="*/ 91736 h 307975"/>
              <a:gd name="connsiteX92" fmla="*/ 210386 w 338094"/>
              <a:gd name="connsiteY92" fmla="*/ 115174 h 307975"/>
              <a:gd name="connsiteX93" fmla="*/ 206430 w 338094"/>
              <a:gd name="connsiteY93" fmla="*/ 106060 h 307975"/>
              <a:gd name="connsiteX94" fmla="*/ 206430 w 338094"/>
              <a:gd name="connsiteY94" fmla="*/ 122987 h 307975"/>
              <a:gd name="connsiteX95" fmla="*/ 185328 w 338094"/>
              <a:gd name="connsiteY95" fmla="*/ 169863 h 307975"/>
              <a:gd name="connsiteX96" fmla="*/ 169502 w 338094"/>
              <a:gd name="connsiteY96" fmla="*/ 137310 h 307975"/>
              <a:gd name="connsiteX97" fmla="*/ 149719 w 338094"/>
              <a:gd name="connsiteY97" fmla="*/ 93038 h 307975"/>
              <a:gd name="connsiteX98" fmla="*/ 136531 w 338094"/>
              <a:gd name="connsiteY98" fmla="*/ 83924 h 307975"/>
              <a:gd name="connsiteX99" fmla="*/ 136531 w 338094"/>
              <a:gd name="connsiteY99" fmla="*/ 82621 h 307975"/>
              <a:gd name="connsiteX100" fmla="*/ 144444 w 338094"/>
              <a:gd name="connsiteY100" fmla="*/ 66996 h 307975"/>
              <a:gd name="connsiteX101" fmla="*/ 147082 w 338094"/>
              <a:gd name="connsiteY101" fmla="*/ 59183 h 307975"/>
              <a:gd name="connsiteX102" fmla="*/ 157633 w 338094"/>
              <a:gd name="connsiteY102" fmla="*/ 53975 h 307975"/>
              <a:gd name="connsiteX103" fmla="*/ 111926 w 338094"/>
              <a:gd name="connsiteY103" fmla="*/ 38100 h 307975"/>
              <a:gd name="connsiteX104" fmla="*/ 136533 w 338094"/>
              <a:gd name="connsiteY104" fmla="*/ 61913 h 307975"/>
              <a:gd name="connsiteX105" fmla="*/ 111926 w 338094"/>
              <a:gd name="connsiteY105" fmla="*/ 85726 h 307975"/>
              <a:gd name="connsiteX106" fmla="*/ 87319 w 338094"/>
              <a:gd name="connsiteY106" fmla="*/ 61913 h 307975"/>
              <a:gd name="connsiteX107" fmla="*/ 111926 w 338094"/>
              <a:gd name="connsiteY107" fmla="*/ 38100 h 307975"/>
              <a:gd name="connsiteX108" fmla="*/ 262738 w 338094"/>
              <a:gd name="connsiteY108" fmla="*/ 28575 h 307975"/>
              <a:gd name="connsiteX109" fmla="*/ 290519 w 338094"/>
              <a:gd name="connsiteY109" fmla="*/ 56221 h 307975"/>
              <a:gd name="connsiteX110" fmla="*/ 262738 w 338094"/>
              <a:gd name="connsiteY110" fmla="*/ 82550 h 307975"/>
              <a:gd name="connsiteX111" fmla="*/ 234956 w 338094"/>
              <a:gd name="connsiteY111" fmla="*/ 56221 h 307975"/>
              <a:gd name="connsiteX112" fmla="*/ 262738 w 338094"/>
              <a:gd name="connsiteY112" fmla="*/ 28575 h 307975"/>
              <a:gd name="connsiteX113" fmla="*/ 58744 w 338094"/>
              <a:gd name="connsiteY113" fmla="*/ 15875 h 307975"/>
              <a:gd name="connsiteX114" fmla="*/ 80969 w 338094"/>
              <a:gd name="connsiteY114" fmla="*/ 38100 h 307975"/>
              <a:gd name="connsiteX115" fmla="*/ 58744 w 338094"/>
              <a:gd name="connsiteY115" fmla="*/ 60325 h 307975"/>
              <a:gd name="connsiteX116" fmla="*/ 36519 w 338094"/>
              <a:gd name="connsiteY116" fmla="*/ 38100 h 307975"/>
              <a:gd name="connsiteX117" fmla="*/ 58744 w 338094"/>
              <a:gd name="connsiteY117" fmla="*/ 15875 h 307975"/>
              <a:gd name="connsiteX118" fmla="*/ 177013 w 338094"/>
              <a:gd name="connsiteY118" fmla="*/ 0 h 307975"/>
              <a:gd name="connsiteX119" fmla="*/ 200032 w 338094"/>
              <a:gd name="connsiteY119" fmla="*/ 23813 h 307975"/>
              <a:gd name="connsiteX120" fmla="*/ 177013 w 338094"/>
              <a:gd name="connsiteY120" fmla="*/ 47626 h 307975"/>
              <a:gd name="connsiteX121" fmla="*/ 153994 w 338094"/>
              <a:gd name="connsiteY121" fmla="*/ 23813 h 307975"/>
              <a:gd name="connsiteX122" fmla="*/ 177013 w 338094"/>
              <a:gd name="connsiteY122" fmla="*/ 0 h 30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38094" h="307975">
                <a:moveTo>
                  <a:pt x="182569" y="192088"/>
                </a:moveTo>
                <a:cubicBezTo>
                  <a:pt x="183892" y="197354"/>
                  <a:pt x="187861" y="201303"/>
                  <a:pt x="191830" y="202620"/>
                </a:cubicBezTo>
                <a:cubicBezTo>
                  <a:pt x="195798" y="205253"/>
                  <a:pt x="201090" y="205253"/>
                  <a:pt x="206382" y="203936"/>
                </a:cubicBezTo>
                <a:cubicBezTo>
                  <a:pt x="206382" y="203936"/>
                  <a:pt x="206382" y="203936"/>
                  <a:pt x="205059" y="209202"/>
                </a:cubicBezTo>
                <a:cubicBezTo>
                  <a:pt x="203736" y="213151"/>
                  <a:pt x="205059" y="217101"/>
                  <a:pt x="206382" y="221050"/>
                </a:cubicBezTo>
                <a:cubicBezTo>
                  <a:pt x="206382" y="221050"/>
                  <a:pt x="206382" y="221050"/>
                  <a:pt x="206382" y="234215"/>
                </a:cubicBezTo>
                <a:cubicBezTo>
                  <a:pt x="206382" y="240797"/>
                  <a:pt x="201090" y="246063"/>
                  <a:pt x="194476" y="246063"/>
                </a:cubicBezTo>
                <a:cubicBezTo>
                  <a:pt x="187861" y="246063"/>
                  <a:pt x="182569" y="240797"/>
                  <a:pt x="182569" y="234215"/>
                </a:cubicBezTo>
                <a:cubicBezTo>
                  <a:pt x="182569" y="234215"/>
                  <a:pt x="182569" y="234215"/>
                  <a:pt x="182569" y="192088"/>
                </a:cubicBezTo>
                <a:close/>
                <a:moveTo>
                  <a:pt x="149231" y="183859"/>
                </a:moveTo>
                <a:cubicBezTo>
                  <a:pt x="153200" y="192930"/>
                  <a:pt x="163783" y="196818"/>
                  <a:pt x="173044" y="194226"/>
                </a:cubicBezTo>
                <a:cubicBezTo>
                  <a:pt x="173044" y="194226"/>
                  <a:pt x="173044" y="194226"/>
                  <a:pt x="173044" y="234400"/>
                </a:cubicBezTo>
                <a:cubicBezTo>
                  <a:pt x="173044" y="240879"/>
                  <a:pt x="167752" y="246063"/>
                  <a:pt x="159815" y="246063"/>
                </a:cubicBezTo>
                <a:cubicBezTo>
                  <a:pt x="155846" y="246063"/>
                  <a:pt x="149231" y="242175"/>
                  <a:pt x="149231" y="234400"/>
                </a:cubicBezTo>
                <a:cubicBezTo>
                  <a:pt x="149231" y="234400"/>
                  <a:pt x="149231" y="234400"/>
                  <a:pt x="149231" y="183859"/>
                </a:cubicBezTo>
                <a:close/>
                <a:moveTo>
                  <a:pt x="74619" y="182563"/>
                </a:moveTo>
                <a:cubicBezTo>
                  <a:pt x="74619" y="182563"/>
                  <a:pt x="74619" y="182563"/>
                  <a:pt x="74619" y="238126"/>
                </a:cubicBezTo>
                <a:cubicBezTo>
                  <a:pt x="67673" y="238126"/>
                  <a:pt x="63506" y="232957"/>
                  <a:pt x="63506" y="227789"/>
                </a:cubicBezTo>
                <a:cubicBezTo>
                  <a:pt x="63506" y="227789"/>
                  <a:pt x="63506" y="227789"/>
                  <a:pt x="63506" y="192900"/>
                </a:cubicBezTo>
                <a:cubicBezTo>
                  <a:pt x="67673" y="191608"/>
                  <a:pt x="71841" y="189024"/>
                  <a:pt x="73230" y="183855"/>
                </a:cubicBezTo>
                <a:cubicBezTo>
                  <a:pt x="73230" y="183855"/>
                  <a:pt x="73230" y="183855"/>
                  <a:pt x="74619" y="182563"/>
                </a:cubicBezTo>
                <a:close/>
                <a:moveTo>
                  <a:pt x="90666" y="92075"/>
                </a:moveTo>
                <a:cubicBezTo>
                  <a:pt x="90666" y="92075"/>
                  <a:pt x="90666" y="92075"/>
                  <a:pt x="130275" y="92075"/>
                </a:cubicBezTo>
                <a:cubicBezTo>
                  <a:pt x="135557" y="92075"/>
                  <a:pt x="139517" y="93382"/>
                  <a:pt x="140838" y="97302"/>
                </a:cubicBezTo>
                <a:lnTo>
                  <a:pt x="175165" y="171785"/>
                </a:lnTo>
                <a:cubicBezTo>
                  <a:pt x="177806" y="177012"/>
                  <a:pt x="175165" y="183546"/>
                  <a:pt x="169884" y="186159"/>
                </a:cubicBezTo>
                <a:cubicBezTo>
                  <a:pt x="165923" y="187466"/>
                  <a:pt x="159322" y="186159"/>
                  <a:pt x="156681" y="180932"/>
                </a:cubicBezTo>
                <a:cubicBezTo>
                  <a:pt x="156681" y="180932"/>
                  <a:pt x="156681" y="180932"/>
                  <a:pt x="139517" y="144344"/>
                </a:cubicBezTo>
                <a:cubicBezTo>
                  <a:pt x="139517" y="144344"/>
                  <a:pt x="139517" y="144344"/>
                  <a:pt x="139517" y="271096"/>
                </a:cubicBezTo>
                <a:cubicBezTo>
                  <a:pt x="139517" y="278936"/>
                  <a:pt x="134236" y="284163"/>
                  <a:pt x="127635" y="284163"/>
                </a:cubicBezTo>
                <a:cubicBezTo>
                  <a:pt x="121033" y="284163"/>
                  <a:pt x="115752" y="278936"/>
                  <a:pt x="115752" y="271096"/>
                </a:cubicBezTo>
                <a:cubicBezTo>
                  <a:pt x="115752" y="271096"/>
                  <a:pt x="115752" y="271096"/>
                  <a:pt x="115752" y="197919"/>
                </a:cubicBezTo>
                <a:cubicBezTo>
                  <a:pt x="115752" y="197919"/>
                  <a:pt x="115752" y="197919"/>
                  <a:pt x="106510" y="197919"/>
                </a:cubicBezTo>
                <a:cubicBezTo>
                  <a:pt x="106510" y="197919"/>
                  <a:pt x="106510" y="197919"/>
                  <a:pt x="106510" y="271096"/>
                </a:cubicBezTo>
                <a:cubicBezTo>
                  <a:pt x="106510" y="278936"/>
                  <a:pt x="101229" y="284163"/>
                  <a:pt x="94627" y="284163"/>
                </a:cubicBezTo>
                <a:cubicBezTo>
                  <a:pt x="86706" y="284163"/>
                  <a:pt x="81424" y="278936"/>
                  <a:pt x="81424" y="271096"/>
                </a:cubicBezTo>
                <a:cubicBezTo>
                  <a:pt x="81424" y="271096"/>
                  <a:pt x="81424" y="271096"/>
                  <a:pt x="81424" y="144344"/>
                </a:cubicBezTo>
                <a:cubicBezTo>
                  <a:pt x="81424" y="144344"/>
                  <a:pt x="81424" y="144344"/>
                  <a:pt x="65581" y="180932"/>
                </a:cubicBezTo>
                <a:cubicBezTo>
                  <a:pt x="62940" y="186159"/>
                  <a:pt x="56339" y="187466"/>
                  <a:pt x="51058" y="186159"/>
                </a:cubicBezTo>
                <a:cubicBezTo>
                  <a:pt x="45776" y="183546"/>
                  <a:pt x="44456" y="177012"/>
                  <a:pt x="45776" y="171785"/>
                </a:cubicBezTo>
                <a:cubicBezTo>
                  <a:pt x="45776" y="171785"/>
                  <a:pt x="45776" y="171785"/>
                  <a:pt x="80104" y="97302"/>
                </a:cubicBezTo>
                <a:cubicBezTo>
                  <a:pt x="82745" y="93382"/>
                  <a:pt x="86706" y="92075"/>
                  <a:pt x="90666" y="92075"/>
                </a:cubicBezTo>
                <a:close/>
                <a:moveTo>
                  <a:pt x="238843" y="88900"/>
                </a:moveTo>
                <a:cubicBezTo>
                  <a:pt x="238843" y="88900"/>
                  <a:pt x="238843" y="88900"/>
                  <a:pt x="286633" y="88900"/>
                </a:cubicBezTo>
                <a:cubicBezTo>
                  <a:pt x="291943" y="88900"/>
                  <a:pt x="295925" y="91524"/>
                  <a:pt x="297253" y="95459"/>
                </a:cubicBezTo>
                <a:cubicBezTo>
                  <a:pt x="297253" y="95459"/>
                  <a:pt x="297253" y="95459"/>
                  <a:pt x="337077" y="180728"/>
                </a:cubicBezTo>
                <a:cubicBezTo>
                  <a:pt x="339732" y="185975"/>
                  <a:pt x="337077" y="192534"/>
                  <a:pt x="330440" y="195158"/>
                </a:cubicBezTo>
                <a:cubicBezTo>
                  <a:pt x="325130" y="197782"/>
                  <a:pt x="318492" y="196470"/>
                  <a:pt x="315837" y="189911"/>
                </a:cubicBezTo>
                <a:cubicBezTo>
                  <a:pt x="315837" y="189911"/>
                  <a:pt x="315837" y="189911"/>
                  <a:pt x="302563" y="163674"/>
                </a:cubicBezTo>
                <a:cubicBezTo>
                  <a:pt x="302563" y="163674"/>
                  <a:pt x="302563" y="163674"/>
                  <a:pt x="313182" y="212212"/>
                </a:cubicBezTo>
                <a:cubicBezTo>
                  <a:pt x="314510" y="216147"/>
                  <a:pt x="310527" y="220083"/>
                  <a:pt x="306545" y="220083"/>
                </a:cubicBezTo>
                <a:cubicBezTo>
                  <a:pt x="306545" y="220083"/>
                  <a:pt x="306545" y="220083"/>
                  <a:pt x="295925" y="220083"/>
                </a:cubicBezTo>
                <a:cubicBezTo>
                  <a:pt x="295925" y="220083"/>
                  <a:pt x="295925" y="220083"/>
                  <a:pt x="295925" y="293545"/>
                </a:cubicBezTo>
                <a:cubicBezTo>
                  <a:pt x="295925" y="301416"/>
                  <a:pt x="290615" y="307975"/>
                  <a:pt x="282650" y="307975"/>
                </a:cubicBezTo>
                <a:cubicBezTo>
                  <a:pt x="274685" y="307975"/>
                  <a:pt x="268048" y="301416"/>
                  <a:pt x="268048" y="293545"/>
                </a:cubicBezTo>
                <a:cubicBezTo>
                  <a:pt x="268048" y="293545"/>
                  <a:pt x="268048" y="293545"/>
                  <a:pt x="268048" y="220083"/>
                </a:cubicBezTo>
                <a:cubicBezTo>
                  <a:pt x="268048" y="220083"/>
                  <a:pt x="268048" y="220083"/>
                  <a:pt x="257428" y="220083"/>
                </a:cubicBezTo>
                <a:cubicBezTo>
                  <a:pt x="257428" y="220083"/>
                  <a:pt x="257428" y="220083"/>
                  <a:pt x="257428" y="293545"/>
                </a:cubicBezTo>
                <a:cubicBezTo>
                  <a:pt x="257428" y="301416"/>
                  <a:pt x="250791" y="307975"/>
                  <a:pt x="244153" y="307975"/>
                </a:cubicBezTo>
                <a:cubicBezTo>
                  <a:pt x="236188" y="307975"/>
                  <a:pt x="229551" y="301416"/>
                  <a:pt x="229551" y="293545"/>
                </a:cubicBezTo>
                <a:cubicBezTo>
                  <a:pt x="229551" y="293545"/>
                  <a:pt x="229551" y="293545"/>
                  <a:pt x="229551" y="220083"/>
                </a:cubicBezTo>
                <a:cubicBezTo>
                  <a:pt x="229551" y="220083"/>
                  <a:pt x="229551" y="220083"/>
                  <a:pt x="218931" y="220083"/>
                </a:cubicBezTo>
                <a:cubicBezTo>
                  <a:pt x="214949" y="220083"/>
                  <a:pt x="210966" y="216147"/>
                  <a:pt x="212294" y="212212"/>
                </a:cubicBezTo>
                <a:cubicBezTo>
                  <a:pt x="212294" y="212212"/>
                  <a:pt x="212294" y="212212"/>
                  <a:pt x="222914" y="163674"/>
                </a:cubicBezTo>
                <a:cubicBezTo>
                  <a:pt x="222914" y="163674"/>
                  <a:pt x="222914" y="163674"/>
                  <a:pt x="210966" y="189911"/>
                </a:cubicBezTo>
                <a:cubicBezTo>
                  <a:pt x="208311" y="196470"/>
                  <a:pt x="200346" y="197782"/>
                  <a:pt x="195036" y="195158"/>
                </a:cubicBezTo>
                <a:cubicBezTo>
                  <a:pt x="188399" y="192534"/>
                  <a:pt x="185744" y="185975"/>
                  <a:pt x="188399" y="180728"/>
                </a:cubicBezTo>
                <a:cubicBezTo>
                  <a:pt x="188399" y="180728"/>
                  <a:pt x="188399" y="180728"/>
                  <a:pt x="228223" y="95459"/>
                </a:cubicBezTo>
                <a:cubicBezTo>
                  <a:pt x="230878" y="91524"/>
                  <a:pt x="234861" y="88900"/>
                  <a:pt x="238843" y="88900"/>
                </a:cubicBezTo>
                <a:close/>
                <a:moveTo>
                  <a:pt x="40753" y="63500"/>
                </a:moveTo>
                <a:cubicBezTo>
                  <a:pt x="40753" y="63500"/>
                  <a:pt x="40753" y="63500"/>
                  <a:pt x="79117" y="63500"/>
                </a:cubicBezTo>
                <a:cubicBezTo>
                  <a:pt x="79117" y="70065"/>
                  <a:pt x="81763" y="76630"/>
                  <a:pt x="85732" y="81882"/>
                </a:cubicBezTo>
                <a:cubicBezTo>
                  <a:pt x="85732" y="81882"/>
                  <a:pt x="85732" y="81882"/>
                  <a:pt x="85732" y="83195"/>
                </a:cubicBezTo>
                <a:cubicBezTo>
                  <a:pt x="80440" y="84507"/>
                  <a:pt x="75149" y="88446"/>
                  <a:pt x="73826" y="92385"/>
                </a:cubicBezTo>
                <a:cubicBezTo>
                  <a:pt x="73826" y="92385"/>
                  <a:pt x="73826" y="92385"/>
                  <a:pt x="51336" y="139652"/>
                </a:cubicBezTo>
                <a:cubicBezTo>
                  <a:pt x="51336" y="139652"/>
                  <a:pt x="51336" y="139652"/>
                  <a:pt x="39430" y="168538"/>
                </a:cubicBezTo>
                <a:cubicBezTo>
                  <a:pt x="34138" y="177728"/>
                  <a:pt x="39430" y="188232"/>
                  <a:pt x="48690" y="192171"/>
                </a:cubicBezTo>
                <a:cubicBezTo>
                  <a:pt x="50013" y="193484"/>
                  <a:pt x="52659" y="193484"/>
                  <a:pt x="55305" y="194797"/>
                </a:cubicBezTo>
                <a:cubicBezTo>
                  <a:pt x="55305" y="194797"/>
                  <a:pt x="55305" y="194797"/>
                  <a:pt x="55305" y="227621"/>
                </a:cubicBezTo>
                <a:cubicBezTo>
                  <a:pt x="55305" y="232873"/>
                  <a:pt x="50013" y="238125"/>
                  <a:pt x="43398" y="238125"/>
                </a:cubicBezTo>
                <a:cubicBezTo>
                  <a:pt x="38107" y="238125"/>
                  <a:pt x="32815" y="232873"/>
                  <a:pt x="32815" y="227621"/>
                </a:cubicBezTo>
                <a:cubicBezTo>
                  <a:pt x="32815" y="155408"/>
                  <a:pt x="32815" y="114706"/>
                  <a:pt x="32815" y="112080"/>
                </a:cubicBezTo>
                <a:cubicBezTo>
                  <a:pt x="32815" y="112080"/>
                  <a:pt x="32815" y="112080"/>
                  <a:pt x="18263" y="144904"/>
                </a:cubicBezTo>
                <a:cubicBezTo>
                  <a:pt x="15617" y="148843"/>
                  <a:pt x="10325" y="151469"/>
                  <a:pt x="5034" y="148843"/>
                </a:cubicBezTo>
                <a:cubicBezTo>
                  <a:pt x="1065" y="146217"/>
                  <a:pt x="-1581" y="140965"/>
                  <a:pt x="1065" y="137026"/>
                </a:cubicBezTo>
                <a:cubicBezTo>
                  <a:pt x="1065" y="137026"/>
                  <a:pt x="1065" y="137026"/>
                  <a:pt x="31492" y="68752"/>
                </a:cubicBezTo>
                <a:cubicBezTo>
                  <a:pt x="34138" y="64813"/>
                  <a:pt x="36784" y="63500"/>
                  <a:pt x="40753" y="63500"/>
                </a:cubicBezTo>
                <a:close/>
                <a:moveTo>
                  <a:pt x="157633" y="53975"/>
                </a:moveTo>
                <a:cubicBezTo>
                  <a:pt x="157633" y="53975"/>
                  <a:pt x="157633" y="53975"/>
                  <a:pt x="197198" y="53975"/>
                </a:cubicBezTo>
                <a:cubicBezTo>
                  <a:pt x="202473" y="53975"/>
                  <a:pt x="206430" y="55277"/>
                  <a:pt x="207749" y="59183"/>
                </a:cubicBezTo>
                <a:cubicBezTo>
                  <a:pt x="207749" y="59183"/>
                  <a:pt x="207749" y="59183"/>
                  <a:pt x="222256" y="90434"/>
                </a:cubicBezTo>
                <a:cubicBezTo>
                  <a:pt x="222256" y="90434"/>
                  <a:pt x="220937" y="91736"/>
                  <a:pt x="220937" y="91736"/>
                </a:cubicBezTo>
                <a:cubicBezTo>
                  <a:pt x="220937" y="91736"/>
                  <a:pt x="220937" y="91736"/>
                  <a:pt x="210386" y="115174"/>
                </a:cubicBezTo>
                <a:cubicBezTo>
                  <a:pt x="210386" y="115174"/>
                  <a:pt x="210386" y="115174"/>
                  <a:pt x="206430" y="106060"/>
                </a:cubicBezTo>
                <a:cubicBezTo>
                  <a:pt x="206430" y="106060"/>
                  <a:pt x="206430" y="106060"/>
                  <a:pt x="206430" y="122987"/>
                </a:cubicBezTo>
                <a:cubicBezTo>
                  <a:pt x="199836" y="138612"/>
                  <a:pt x="205111" y="126893"/>
                  <a:pt x="185328" y="169863"/>
                </a:cubicBezTo>
                <a:cubicBezTo>
                  <a:pt x="184009" y="168561"/>
                  <a:pt x="170821" y="138612"/>
                  <a:pt x="169502" y="137310"/>
                </a:cubicBezTo>
                <a:cubicBezTo>
                  <a:pt x="169502" y="137310"/>
                  <a:pt x="169502" y="137310"/>
                  <a:pt x="149719" y="93038"/>
                </a:cubicBezTo>
                <a:cubicBezTo>
                  <a:pt x="147082" y="89132"/>
                  <a:pt x="143125" y="85226"/>
                  <a:pt x="136531" y="83924"/>
                </a:cubicBezTo>
                <a:cubicBezTo>
                  <a:pt x="136531" y="83924"/>
                  <a:pt x="136531" y="83924"/>
                  <a:pt x="136531" y="82621"/>
                </a:cubicBezTo>
                <a:cubicBezTo>
                  <a:pt x="140488" y="78715"/>
                  <a:pt x="143125" y="73507"/>
                  <a:pt x="144444" y="66996"/>
                </a:cubicBezTo>
                <a:cubicBezTo>
                  <a:pt x="144444" y="66996"/>
                  <a:pt x="144444" y="66996"/>
                  <a:pt x="147082" y="59183"/>
                </a:cubicBezTo>
                <a:cubicBezTo>
                  <a:pt x="149719" y="55277"/>
                  <a:pt x="153676" y="53975"/>
                  <a:pt x="157633" y="53975"/>
                </a:cubicBezTo>
                <a:close/>
                <a:moveTo>
                  <a:pt x="111926" y="38100"/>
                </a:moveTo>
                <a:cubicBezTo>
                  <a:pt x="125516" y="38100"/>
                  <a:pt x="136533" y="48761"/>
                  <a:pt x="136533" y="61913"/>
                </a:cubicBezTo>
                <a:cubicBezTo>
                  <a:pt x="136533" y="75065"/>
                  <a:pt x="125516" y="85726"/>
                  <a:pt x="111926" y="85726"/>
                </a:cubicBezTo>
                <a:cubicBezTo>
                  <a:pt x="98336" y="85726"/>
                  <a:pt x="87319" y="75065"/>
                  <a:pt x="87319" y="61913"/>
                </a:cubicBezTo>
                <a:cubicBezTo>
                  <a:pt x="87319" y="48761"/>
                  <a:pt x="98336" y="38100"/>
                  <a:pt x="111926" y="38100"/>
                </a:cubicBezTo>
                <a:close/>
                <a:moveTo>
                  <a:pt x="262738" y="28575"/>
                </a:moveTo>
                <a:cubicBezTo>
                  <a:pt x="278613" y="28575"/>
                  <a:pt x="290519" y="40423"/>
                  <a:pt x="290519" y="56221"/>
                </a:cubicBezTo>
                <a:cubicBezTo>
                  <a:pt x="290519" y="72018"/>
                  <a:pt x="277290" y="82550"/>
                  <a:pt x="262738" y="82550"/>
                </a:cubicBezTo>
                <a:cubicBezTo>
                  <a:pt x="248185" y="82550"/>
                  <a:pt x="234956" y="72018"/>
                  <a:pt x="234956" y="56221"/>
                </a:cubicBezTo>
                <a:cubicBezTo>
                  <a:pt x="234956" y="40423"/>
                  <a:pt x="248185" y="28575"/>
                  <a:pt x="262738" y="28575"/>
                </a:cubicBezTo>
                <a:close/>
                <a:moveTo>
                  <a:pt x="58744" y="15875"/>
                </a:moveTo>
                <a:cubicBezTo>
                  <a:pt x="71019" y="15875"/>
                  <a:pt x="80969" y="25825"/>
                  <a:pt x="80969" y="38100"/>
                </a:cubicBezTo>
                <a:cubicBezTo>
                  <a:pt x="80969" y="50375"/>
                  <a:pt x="71019" y="60325"/>
                  <a:pt x="58744" y="60325"/>
                </a:cubicBezTo>
                <a:cubicBezTo>
                  <a:pt x="46469" y="60325"/>
                  <a:pt x="36519" y="50375"/>
                  <a:pt x="36519" y="38100"/>
                </a:cubicBezTo>
                <a:cubicBezTo>
                  <a:pt x="36519" y="25825"/>
                  <a:pt x="46469" y="15875"/>
                  <a:pt x="58744" y="15875"/>
                </a:cubicBezTo>
                <a:close/>
                <a:moveTo>
                  <a:pt x="177013" y="0"/>
                </a:moveTo>
                <a:cubicBezTo>
                  <a:pt x="189726" y="0"/>
                  <a:pt x="200032" y="10661"/>
                  <a:pt x="200032" y="23813"/>
                </a:cubicBezTo>
                <a:cubicBezTo>
                  <a:pt x="200032" y="36965"/>
                  <a:pt x="189726" y="47626"/>
                  <a:pt x="177013" y="47626"/>
                </a:cubicBezTo>
                <a:cubicBezTo>
                  <a:pt x="164300" y="47626"/>
                  <a:pt x="153994" y="36965"/>
                  <a:pt x="153994" y="23813"/>
                </a:cubicBezTo>
                <a:cubicBezTo>
                  <a:pt x="153994" y="10661"/>
                  <a:pt x="164300" y="0"/>
                  <a:pt x="177013" y="0"/>
                </a:cubicBezTo>
                <a:close/>
              </a:path>
            </a:pathLst>
          </a:cu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40000"/>
              </a:lnSpc>
            </a:pPr>
            <a:endParaRPr>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54" name="PA-椭圆 49"/>
          <p:cNvSpPr/>
          <p:nvPr>
            <p:custDataLst>
              <p:tags r:id="rId6"/>
            </p:custDataLst>
          </p:nvPr>
        </p:nvSpPr>
        <p:spPr>
          <a:xfrm>
            <a:off x="1564895" y="2807228"/>
            <a:ext cx="391540" cy="356721"/>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40000"/>
              </a:lnSpc>
            </a:pPr>
            <a:endParaRPr>
              <a:latin typeface="站酷快乐体2016修订版" panose="02010600030101010101" charset="-122"/>
              <a:ea typeface="站酷快乐体2016修订版" panose="02010600030101010101" charset="-122"/>
              <a:cs typeface="站酷快乐体2016修订版" panose="02010600030101010101" charset="-122"/>
            </a:endParaRPr>
          </a:p>
        </p:txBody>
      </p:sp>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47089" y="565367"/>
            <a:ext cx="2474463" cy="589741"/>
          </a:xfrm>
          <a:prstGeom prst="rect">
            <a:avLst/>
          </a:prstGeom>
        </p:spPr>
      </p:pic>
      <p:grpSp>
        <p:nvGrpSpPr>
          <p:cNvPr id="31" name="组合 30"/>
          <p:cNvGrpSpPr/>
          <p:nvPr/>
        </p:nvGrpSpPr>
        <p:grpSpPr>
          <a:xfrm>
            <a:off x="869087" y="614767"/>
            <a:ext cx="1395688" cy="369332"/>
            <a:chOff x="453446" y="291496"/>
            <a:chExt cx="1395688" cy="369332"/>
          </a:xfrm>
        </p:grpSpPr>
        <p:sp>
          <p:nvSpPr>
            <p:cNvPr id="32" name="矩形 31"/>
            <p:cNvSpPr/>
            <p:nvPr/>
          </p:nvSpPr>
          <p:spPr>
            <a:xfrm>
              <a:off x="731520" y="291496"/>
              <a:ext cx="1117614" cy="369332"/>
            </a:xfrm>
            <a:prstGeom prst="rect">
              <a:avLst/>
            </a:prstGeom>
          </p:spPr>
          <p:txBody>
            <a:bodyPr wrap="none">
              <a:spAutoFit/>
            </a:bodyPr>
            <a:lstStyle/>
            <a:p>
              <a:pPr lvl="0"/>
              <a:r>
                <a:rPr lang="zh-CN" altLang="en-US" b="1" dirty="0">
                  <a:solidFill>
                    <a:srgbClr val="E7E6E6">
                      <a:lumMod val="25000"/>
                    </a:srgbClr>
                  </a:solidFill>
                  <a:latin typeface="微软雅黑" panose="020B0503020204020204" charset="-122"/>
                  <a:ea typeface="微软雅黑" panose="020B0503020204020204" charset="-122"/>
                  <a:cs typeface="+mn-ea"/>
                  <a:sym typeface="+mn-lt"/>
                </a:rPr>
                <a:t>设计思路</a:t>
              </a:r>
              <a:endParaRPr lang="zh-CN" altLang="en-US" b="1" dirty="0">
                <a:solidFill>
                  <a:srgbClr val="E7E6E6">
                    <a:lumMod val="25000"/>
                  </a:srgbClr>
                </a:solidFill>
                <a:latin typeface="微软雅黑" panose="020B0503020204020204" charset="-122"/>
                <a:ea typeface="微软雅黑" panose="020B0503020204020204" charset="-122"/>
                <a:cs typeface="+mn-ea"/>
                <a:sym typeface="+mn-lt"/>
              </a:endParaRPr>
            </a:p>
          </p:txBody>
        </p:sp>
        <p:sp>
          <p:nvSpPr>
            <p:cNvPr id="33" name="任意多边形: 形状 32"/>
            <p:cNvSpPr/>
            <p:nvPr/>
          </p:nvSpPr>
          <p:spPr>
            <a:xfrm>
              <a:off x="453446" y="337772"/>
              <a:ext cx="255214" cy="246299"/>
            </a:xfrm>
            <a:custGeom>
              <a:avLst/>
              <a:gdLst>
                <a:gd name="connsiteX0" fmla="*/ 2834581 w 3322676"/>
                <a:gd name="connsiteY0" fmla="*/ 0 h 3206605"/>
                <a:gd name="connsiteX1" fmla="*/ 3023174 w 3322676"/>
                <a:gd name="connsiteY1" fmla="*/ 38895 h 3206605"/>
                <a:gd name="connsiteX2" fmla="*/ 3178386 w 3322676"/>
                <a:gd name="connsiteY2" fmla="*/ 144297 h 3206605"/>
                <a:gd name="connsiteX3" fmla="*/ 3289449 w 3322676"/>
                <a:gd name="connsiteY3" fmla="*/ 299580 h 3206605"/>
                <a:gd name="connsiteX4" fmla="*/ 3322676 w 3322676"/>
                <a:gd name="connsiteY4" fmla="*/ 488265 h 3206605"/>
                <a:gd name="connsiteX5" fmla="*/ 3289449 w 3322676"/>
                <a:gd name="connsiteY5" fmla="*/ 682443 h 3206605"/>
                <a:gd name="connsiteX6" fmla="*/ 3178386 w 3322676"/>
                <a:gd name="connsiteY6" fmla="*/ 843219 h 3206605"/>
                <a:gd name="connsiteX7" fmla="*/ 3023174 w 3322676"/>
                <a:gd name="connsiteY7" fmla="*/ 948621 h 3206605"/>
                <a:gd name="connsiteX8" fmla="*/ 2834581 w 3322676"/>
                <a:gd name="connsiteY8" fmla="*/ 987516 h 3206605"/>
                <a:gd name="connsiteX9" fmla="*/ 2701366 w 3322676"/>
                <a:gd name="connsiteY9" fmla="*/ 970889 h 3206605"/>
                <a:gd name="connsiteX10" fmla="*/ 2584919 w 3322676"/>
                <a:gd name="connsiteY10" fmla="*/ 915367 h 3206605"/>
                <a:gd name="connsiteX11" fmla="*/ 2485085 w 3322676"/>
                <a:gd name="connsiteY11" fmla="*/ 843219 h 3206605"/>
                <a:gd name="connsiteX12" fmla="*/ 2407402 w 3322676"/>
                <a:gd name="connsiteY12" fmla="*/ 743457 h 3206605"/>
                <a:gd name="connsiteX13" fmla="*/ 970806 w 3322676"/>
                <a:gd name="connsiteY13" fmla="*/ 1348110 h 3206605"/>
                <a:gd name="connsiteX14" fmla="*/ 981882 w 3322676"/>
                <a:gd name="connsiteY14" fmla="*/ 1409125 h 3206605"/>
                <a:gd name="connsiteX15" fmla="*/ 981882 w 3322676"/>
                <a:gd name="connsiteY15" fmla="*/ 1481274 h 3206605"/>
                <a:gd name="connsiteX16" fmla="*/ 981882 w 3322676"/>
                <a:gd name="connsiteY16" fmla="*/ 1542288 h 3206605"/>
                <a:gd name="connsiteX17" fmla="*/ 970806 w 3322676"/>
                <a:gd name="connsiteY17" fmla="*/ 1603303 h 3206605"/>
                <a:gd name="connsiteX18" fmla="*/ 948501 w 3322676"/>
                <a:gd name="connsiteY18" fmla="*/ 1658824 h 3206605"/>
                <a:gd name="connsiteX19" fmla="*/ 926350 w 3322676"/>
                <a:gd name="connsiteY19" fmla="*/ 1719839 h 3206605"/>
                <a:gd name="connsiteX20" fmla="*/ 1852699 w 3322676"/>
                <a:gd name="connsiteY20" fmla="*/ 2380014 h 3206605"/>
                <a:gd name="connsiteX21" fmla="*/ 1924844 w 3322676"/>
                <a:gd name="connsiteY21" fmla="*/ 2313358 h 3206605"/>
                <a:gd name="connsiteX22" fmla="*/ 2013603 w 3322676"/>
                <a:gd name="connsiteY22" fmla="*/ 2257984 h 3206605"/>
                <a:gd name="connsiteX23" fmla="*/ 2107899 w 3322676"/>
                <a:gd name="connsiteY23" fmla="*/ 2224582 h 3206605"/>
                <a:gd name="connsiteX24" fmla="*/ 2218809 w 3322676"/>
                <a:gd name="connsiteY24" fmla="*/ 2213597 h 3206605"/>
                <a:gd name="connsiteX25" fmla="*/ 2407402 w 3322676"/>
                <a:gd name="connsiteY25" fmla="*/ 2257984 h 3206605"/>
                <a:gd name="connsiteX26" fmla="*/ 2562768 w 3322676"/>
                <a:gd name="connsiteY26" fmla="*/ 2363387 h 3206605"/>
                <a:gd name="connsiteX27" fmla="*/ 2668140 w 3322676"/>
                <a:gd name="connsiteY27" fmla="*/ 2518670 h 3206605"/>
                <a:gd name="connsiteX28" fmla="*/ 2706904 w 3322676"/>
                <a:gd name="connsiteY28" fmla="*/ 2712847 h 3206605"/>
                <a:gd name="connsiteX29" fmla="*/ 2668140 w 3322676"/>
                <a:gd name="connsiteY29" fmla="*/ 2907025 h 3206605"/>
                <a:gd name="connsiteX30" fmla="*/ 2562768 w 3322676"/>
                <a:gd name="connsiteY30" fmla="*/ 3062308 h 3206605"/>
                <a:gd name="connsiteX31" fmla="*/ 2407402 w 3322676"/>
                <a:gd name="connsiteY31" fmla="*/ 3167710 h 3206605"/>
                <a:gd name="connsiteX32" fmla="*/ 2218809 w 3322676"/>
                <a:gd name="connsiteY32" fmla="*/ 3206605 h 3206605"/>
                <a:gd name="connsiteX33" fmla="*/ 2024679 w 3322676"/>
                <a:gd name="connsiteY33" fmla="*/ 3167710 h 3206605"/>
                <a:gd name="connsiteX34" fmla="*/ 1869313 w 3322676"/>
                <a:gd name="connsiteY34" fmla="*/ 3062308 h 3206605"/>
                <a:gd name="connsiteX35" fmla="*/ 1763941 w 3322676"/>
                <a:gd name="connsiteY35" fmla="*/ 2907025 h 3206605"/>
                <a:gd name="connsiteX36" fmla="*/ 1725176 w 3322676"/>
                <a:gd name="connsiteY36" fmla="*/ 2712847 h 3206605"/>
                <a:gd name="connsiteX37" fmla="*/ 1730714 w 3322676"/>
                <a:gd name="connsiteY37" fmla="*/ 2651833 h 3206605"/>
                <a:gd name="connsiteX38" fmla="*/ 1741790 w 3322676"/>
                <a:gd name="connsiteY38" fmla="*/ 2590818 h 3206605"/>
                <a:gd name="connsiteX39" fmla="*/ 1758403 w 3322676"/>
                <a:gd name="connsiteY39" fmla="*/ 2535296 h 3206605"/>
                <a:gd name="connsiteX40" fmla="*/ 1780554 w 3322676"/>
                <a:gd name="connsiteY40" fmla="*/ 2485416 h 3206605"/>
                <a:gd name="connsiteX41" fmla="*/ 854205 w 3322676"/>
                <a:gd name="connsiteY41" fmla="*/ 1814107 h 3206605"/>
                <a:gd name="connsiteX42" fmla="*/ 776522 w 3322676"/>
                <a:gd name="connsiteY42" fmla="*/ 1875122 h 3206605"/>
                <a:gd name="connsiteX43" fmla="*/ 693455 w 3322676"/>
                <a:gd name="connsiteY43" fmla="*/ 1925002 h 3206605"/>
                <a:gd name="connsiteX44" fmla="*/ 593467 w 3322676"/>
                <a:gd name="connsiteY44" fmla="*/ 1958405 h 3206605"/>
                <a:gd name="connsiteX45" fmla="*/ 493633 w 3322676"/>
                <a:gd name="connsiteY45" fmla="*/ 1969390 h 3206605"/>
                <a:gd name="connsiteX46" fmla="*/ 299502 w 3322676"/>
                <a:gd name="connsiteY46" fmla="*/ 1930644 h 3206605"/>
                <a:gd name="connsiteX47" fmla="*/ 144290 w 3322676"/>
                <a:gd name="connsiteY47" fmla="*/ 1825241 h 3206605"/>
                <a:gd name="connsiteX48" fmla="*/ 38765 w 3322676"/>
                <a:gd name="connsiteY48" fmla="*/ 1669810 h 3206605"/>
                <a:gd name="connsiteX49" fmla="*/ 0 w 3322676"/>
                <a:gd name="connsiteY49" fmla="*/ 1481274 h 3206605"/>
                <a:gd name="connsiteX50" fmla="*/ 38765 w 3322676"/>
                <a:gd name="connsiteY50" fmla="*/ 1287096 h 3206605"/>
                <a:gd name="connsiteX51" fmla="*/ 144290 w 3322676"/>
                <a:gd name="connsiteY51" fmla="*/ 1131813 h 3206605"/>
                <a:gd name="connsiteX52" fmla="*/ 299502 w 3322676"/>
                <a:gd name="connsiteY52" fmla="*/ 1026262 h 3206605"/>
                <a:gd name="connsiteX53" fmla="*/ 493633 w 3322676"/>
                <a:gd name="connsiteY53" fmla="*/ 987516 h 3206605"/>
                <a:gd name="connsiteX54" fmla="*/ 621310 w 3322676"/>
                <a:gd name="connsiteY54" fmla="*/ 1004143 h 3206605"/>
                <a:gd name="connsiteX55" fmla="*/ 743295 w 3322676"/>
                <a:gd name="connsiteY55" fmla="*/ 1054023 h 3206605"/>
                <a:gd name="connsiteX56" fmla="*/ 843129 w 3322676"/>
                <a:gd name="connsiteY56" fmla="*/ 1131813 h 3206605"/>
                <a:gd name="connsiteX57" fmla="*/ 920812 w 3322676"/>
                <a:gd name="connsiteY57" fmla="*/ 1231574 h 3206605"/>
                <a:gd name="connsiteX58" fmla="*/ 2363099 w 3322676"/>
                <a:gd name="connsiteY58" fmla="*/ 626921 h 3206605"/>
                <a:gd name="connsiteX59" fmla="*/ 2346332 w 3322676"/>
                <a:gd name="connsiteY59" fmla="*/ 560265 h 3206605"/>
                <a:gd name="connsiteX60" fmla="*/ 2340794 w 3322676"/>
                <a:gd name="connsiteY60" fmla="*/ 488265 h 3206605"/>
                <a:gd name="connsiteX61" fmla="*/ 2379713 w 3322676"/>
                <a:gd name="connsiteY61" fmla="*/ 299580 h 3206605"/>
                <a:gd name="connsiteX62" fmla="*/ 2485085 w 3322676"/>
                <a:gd name="connsiteY62" fmla="*/ 144297 h 3206605"/>
                <a:gd name="connsiteX63" fmla="*/ 2640451 w 3322676"/>
                <a:gd name="connsiteY63" fmla="*/ 38895 h 3206605"/>
                <a:gd name="connsiteX64" fmla="*/ 2834581 w 3322676"/>
                <a:gd name="connsiteY64" fmla="*/ 0 h 32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22676" h="3206605">
                  <a:moveTo>
                    <a:pt x="2834581" y="0"/>
                  </a:moveTo>
                  <a:cubicBezTo>
                    <a:pt x="2901035" y="0"/>
                    <a:pt x="2962104" y="11134"/>
                    <a:pt x="3023174" y="38895"/>
                  </a:cubicBezTo>
                  <a:cubicBezTo>
                    <a:pt x="3084090" y="66508"/>
                    <a:pt x="3134083" y="99910"/>
                    <a:pt x="3178386" y="144297"/>
                  </a:cubicBezTo>
                  <a:cubicBezTo>
                    <a:pt x="3228380" y="188685"/>
                    <a:pt x="3261607" y="238566"/>
                    <a:pt x="3289449" y="299580"/>
                  </a:cubicBezTo>
                  <a:cubicBezTo>
                    <a:pt x="3311601" y="360595"/>
                    <a:pt x="3322676" y="421609"/>
                    <a:pt x="3322676" y="488265"/>
                  </a:cubicBezTo>
                  <a:cubicBezTo>
                    <a:pt x="3322676" y="560265"/>
                    <a:pt x="3311601" y="626921"/>
                    <a:pt x="3289449" y="682443"/>
                  </a:cubicBezTo>
                  <a:cubicBezTo>
                    <a:pt x="3261607" y="743457"/>
                    <a:pt x="3228380" y="793338"/>
                    <a:pt x="3178386" y="843219"/>
                  </a:cubicBezTo>
                  <a:cubicBezTo>
                    <a:pt x="3134083" y="887606"/>
                    <a:pt x="3084090" y="920860"/>
                    <a:pt x="3023174" y="948621"/>
                  </a:cubicBezTo>
                  <a:cubicBezTo>
                    <a:pt x="2962104" y="976382"/>
                    <a:pt x="2901035" y="987516"/>
                    <a:pt x="2834581" y="987516"/>
                  </a:cubicBezTo>
                  <a:cubicBezTo>
                    <a:pt x="2790125" y="987516"/>
                    <a:pt x="2745823" y="982023"/>
                    <a:pt x="2701366" y="970889"/>
                  </a:cubicBezTo>
                  <a:cubicBezTo>
                    <a:pt x="2657064" y="959755"/>
                    <a:pt x="2618146" y="937635"/>
                    <a:pt x="2584919" y="915367"/>
                  </a:cubicBezTo>
                  <a:cubicBezTo>
                    <a:pt x="2546154" y="898740"/>
                    <a:pt x="2512774" y="870979"/>
                    <a:pt x="2485085" y="843219"/>
                  </a:cubicBezTo>
                  <a:cubicBezTo>
                    <a:pt x="2457396" y="815458"/>
                    <a:pt x="2429553" y="782204"/>
                    <a:pt x="2407402" y="743457"/>
                  </a:cubicBezTo>
                  <a:cubicBezTo>
                    <a:pt x="970806" y="1348110"/>
                    <a:pt x="970806" y="1348110"/>
                    <a:pt x="970806" y="1348110"/>
                  </a:cubicBezTo>
                  <a:cubicBezTo>
                    <a:pt x="976344" y="1370230"/>
                    <a:pt x="976344" y="1387005"/>
                    <a:pt x="981882" y="1409125"/>
                  </a:cubicBezTo>
                  <a:cubicBezTo>
                    <a:pt x="981882" y="1431393"/>
                    <a:pt x="981882" y="1453513"/>
                    <a:pt x="981882" y="1481274"/>
                  </a:cubicBezTo>
                  <a:cubicBezTo>
                    <a:pt x="981882" y="1497900"/>
                    <a:pt x="981882" y="1520020"/>
                    <a:pt x="981882" y="1542288"/>
                  </a:cubicBezTo>
                  <a:cubicBezTo>
                    <a:pt x="976344" y="1564408"/>
                    <a:pt x="976344" y="1581183"/>
                    <a:pt x="970806" y="1603303"/>
                  </a:cubicBezTo>
                  <a:cubicBezTo>
                    <a:pt x="965114" y="1619929"/>
                    <a:pt x="959577" y="1642197"/>
                    <a:pt x="948501" y="1658824"/>
                  </a:cubicBezTo>
                  <a:cubicBezTo>
                    <a:pt x="942963" y="1680944"/>
                    <a:pt x="937425" y="1697571"/>
                    <a:pt x="926350" y="1719839"/>
                  </a:cubicBezTo>
                  <a:cubicBezTo>
                    <a:pt x="1852699" y="2380014"/>
                    <a:pt x="1852699" y="2380014"/>
                    <a:pt x="1852699" y="2380014"/>
                  </a:cubicBezTo>
                  <a:cubicBezTo>
                    <a:pt x="1874851" y="2357746"/>
                    <a:pt x="1897156" y="2335626"/>
                    <a:pt x="1924844" y="2313358"/>
                  </a:cubicBezTo>
                  <a:cubicBezTo>
                    <a:pt x="1952533" y="2291238"/>
                    <a:pt x="1980222" y="2274611"/>
                    <a:pt x="2013603" y="2257984"/>
                  </a:cubicBezTo>
                  <a:cubicBezTo>
                    <a:pt x="2046830" y="2246850"/>
                    <a:pt x="2074519" y="2235716"/>
                    <a:pt x="2107899" y="2224582"/>
                  </a:cubicBezTo>
                  <a:cubicBezTo>
                    <a:pt x="2141126" y="2219090"/>
                    <a:pt x="2180045" y="2213597"/>
                    <a:pt x="2218809" y="2213597"/>
                  </a:cubicBezTo>
                  <a:cubicBezTo>
                    <a:pt x="2285416" y="2213597"/>
                    <a:pt x="2351870" y="2230224"/>
                    <a:pt x="2407402" y="2257984"/>
                  </a:cubicBezTo>
                  <a:cubicBezTo>
                    <a:pt x="2468472" y="2280104"/>
                    <a:pt x="2523849" y="2318999"/>
                    <a:pt x="2562768" y="2363387"/>
                  </a:cubicBezTo>
                  <a:cubicBezTo>
                    <a:pt x="2607070" y="2407774"/>
                    <a:pt x="2645989" y="2463148"/>
                    <a:pt x="2668140" y="2518670"/>
                  </a:cubicBezTo>
                  <a:cubicBezTo>
                    <a:pt x="2695829" y="2579684"/>
                    <a:pt x="2706904" y="2640699"/>
                    <a:pt x="2706904" y="2712847"/>
                  </a:cubicBezTo>
                  <a:cubicBezTo>
                    <a:pt x="2706904" y="2779355"/>
                    <a:pt x="2695829" y="2846011"/>
                    <a:pt x="2668140" y="2907025"/>
                  </a:cubicBezTo>
                  <a:cubicBezTo>
                    <a:pt x="2645989" y="2968040"/>
                    <a:pt x="2607070" y="3017920"/>
                    <a:pt x="2562768" y="3062308"/>
                  </a:cubicBezTo>
                  <a:cubicBezTo>
                    <a:pt x="2523849" y="3106696"/>
                    <a:pt x="2468472" y="3140098"/>
                    <a:pt x="2407402" y="3167710"/>
                  </a:cubicBezTo>
                  <a:cubicBezTo>
                    <a:pt x="2351870" y="3189978"/>
                    <a:pt x="2285416" y="3206605"/>
                    <a:pt x="2218809" y="3206605"/>
                  </a:cubicBezTo>
                  <a:cubicBezTo>
                    <a:pt x="2152202" y="3206605"/>
                    <a:pt x="2085748" y="3189978"/>
                    <a:pt x="2024679" y="3167710"/>
                  </a:cubicBezTo>
                  <a:cubicBezTo>
                    <a:pt x="1969147" y="3140098"/>
                    <a:pt x="1913769" y="3106696"/>
                    <a:pt x="1869313" y="3062308"/>
                  </a:cubicBezTo>
                  <a:cubicBezTo>
                    <a:pt x="1825010" y="3017920"/>
                    <a:pt x="1786092" y="2968040"/>
                    <a:pt x="1763941" y="2907025"/>
                  </a:cubicBezTo>
                  <a:cubicBezTo>
                    <a:pt x="1741790" y="2846011"/>
                    <a:pt x="1725176" y="2779355"/>
                    <a:pt x="1725176" y="2712847"/>
                  </a:cubicBezTo>
                  <a:cubicBezTo>
                    <a:pt x="1725176" y="2690728"/>
                    <a:pt x="1730714" y="2668460"/>
                    <a:pt x="1730714" y="2651833"/>
                  </a:cubicBezTo>
                  <a:cubicBezTo>
                    <a:pt x="1730714" y="2629565"/>
                    <a:pt x="1736252" y="2612938"/>
                    <a:pt x="1741790" y="2590818"/>
                  </a:cubicBezTo>
                  <a:cubicBezTo>
                    <a:pt x="1747327" y="2574191"/>
                    <a:pt x="1752865" y="2551923"/>
                    <a:pt x="1758403" y="2535296"/>
                  </a:cubicBezTo>
                  <a:cubicBezTo>
                    <a:pt x="1769479" y="2513177"/>
                    <a:pt x="1775016" y="2496550"/>
                    <a:pt x="1780554" y="2485416"/>
                  </a:cubicBezTo>
                  <a:cubicBezTo>
                    <a:pt x="854205" y="1814107"/>
                    <a:pt x="854205" y="1814107"/>
                    <a:pt x="854205" y="1814107"/>
                  </a:cubicBezTo>
                  <a:cubicBezTo>
                    <a:pt x="826516" y="1836375"/>
                    <a:pt x="804365" y="1858495"/>
                    <a:pt x="776522" y="1875122"/>
                  </a:cubicBezTo>
                  <a:cubicBezTo>
                    <a:pt x="748833" y="1897390"/>
                    <a:pt x="721144" y="1914017"/>
                    <a:pt x="693455" y="1925002"/>
                  </a:cubicBezTo>
                  <a:cubicBezTo>
                    <a:pt x="660074" y="1941778"/>
                    <a:pt x="626847" y="1952763"/>
                    <a:pt x="593467" y="1958405"/>
                  </a:cubicBezTo>
                  <a:cubicBezTo>
                    <a:pt x="560240" y="1969390"/>
                    <a:pt x="527013" y="1969390"/>
                    <a:pt x="493633" y="1969390"/>
                  </a:cubicBezTo>
                  <a:cubicBezTo>
                    <a:pt x="427179" y="1969390"/>
                    <a:pt x="360572" y="1958405"/>
                    <a:pt x="299502" y="1930644"/>
                  </a:cubicBezTo>
                  <a:cubicBezTo>
                    <a:pt x="238587" y="1902883"/>
                    <a:pt x="188593" y="1869629"/>
                    <a:pt x="144290" y="1825241"/>
                  </a:cubicBezTo>
                  <a:cubicBezTo>
                    <a:pt x="99834" y="1780853"/>
                    <a:pt x="61070" y="1730973"/>
                    <a:pt x="38765" y="1669810"/>
                  </a:cubicBezTo>
                  <a:cubicBezTo>
                    <a:pt x="11076" y="1608795"/>
                    <a:pt x="0" y="1547781"/>
                    <a:pt x="0" y="1481274"/>
                  </a:cubicBezTo>
                  <a:cubicBezTo>
                    <a:pt x="0" y="1414618"/>
                    <a:pt x="11076" y="1348110"/>
                    <a:pt x="38765" y="1287096"/>
                  </a:cubicBezTo>
                  <a:cubicBezTo>
                    <a:pt x="61070" y="1226081"/>
                    <a:pt x="99834" y="1176052"/>
                    <a:pt x="144290" y="1131813"/>
                  </a:cubicBezTo>
                  <a:cubicBezTo>
                    <a:pt x="188593" y="1081784"/>
                    <a:pt x="238587" y="1048530"/>
                    <a:pt x="299502" y="1026262"/>
                  </a:cubicBezTo>
                  <a:cubicBezTo>
                    <a:pt x="360572" y="998650"/>
                    <a:pt x="427179" y="987516"/>
                    <a:pt x="493633" y="987516"/>
                  </a:cubicBezTo>
                  <a:cubicBezTo>
                    <a:pt x="538089" y="987516"/>
                    <a:pt x="576854" y="993009"/>
                    <a:pt x="621310" y="1004143"/>
                  </a:cubicBezTo>
                  <a:cubicBezTo>
                    <a:pt x="665612" y="1020769"/>
                    <a:pt x="704530" y="1031903"/>
                    <a:pt x="743295" y="1054023"/>
                  </a:cubicBezTo>
                  <a:cubicBezTo>
                    <a:pt x="776522" y="1076291"/>
                    <a:pt x="809902" y="1104052"/>
                    <a:pt x="843129" y="1131813"/>
                  </a:cubicBezTo>
                  <a:cubicBezTo>
                    <a:pt x="876356" y="1159425"/>
                    <a:pt x="898661" y="1192828"/>
                    <a:pt x="920812" y="1231574"/>
                  </a:cubicBezTo>
                  <a:cubicBezTo>
                    <a:pt x="2363099" y="626921"/>
                    <a:pt x="2363099" y="626921"/>
                    <a:pt x="2363099" y="626921"/>
                  </a:cubicBezTo>
                  <a:cubicBezTo>
                    <a:pt x="2351870" y="610294"/>
                    <a:pt x="2346332" y="588026"/>
                    <a:pt x="2346332" y="560265"/>
                  </a:cubicBezTo>
                  <a:cubicBezTo>
                    <a:pt x="2340794" y="538146"/>
                    <a:pt x="2340794" y="515878"/>
                    <a:pt x="2340794" y="488265"/>
                  </a:cubicBezTo>
                  <a:cubicBezTo>
                    <a:pt x="2340794" y="421609"/>
                    <a:pt x="2351870" y="360595"/>
                    <a:pt x="2379713" y="299580"/>
                  </a:cubicBezTo>
                  <a:cubicBezTo>
                    <a:pt x="2407402" y="238566"/>
                    <a:pt x="2440629" y="188685"/>
                    <a:pt x="2485085" y="144297"/>
                  </a:cubicBezTo>
                  <a:cubicBezTo>
                    <a:pt x="2529387" y="99910"/>
                    <a:pt x="2579381" y="66508"/>
                    <a:pt x="2640451" y="38895"/>
                  </a:cubicBezTo>
                  <a:cubicBezTo>
                    <a:pt x="2701366" y="11134"/>
                    <a:pt x="2762436" y="0"/>
                    <a:pt x="2834581" y="0"/>
                  </a:cubicBezTo>
                  <a:close/>
                </a:path>
              </a:pathLst>
            </a:custGeom>
            <a:solidFill>
              <a:srgbClr val="297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PA-椭圆 3"/>
          <p:cNvSpPr/>
          <p:nvPr>
            <p:custDataLst>
              <p:tags r:id="rId8"/>
            </p:custDataLst>
          </p:nvPr>
        </p:nvSpPr>
        <p:spPr>
          <a:xfrm>
            <a:off x="1427779" y="3779131"/>
            <a:ext cx="665816" cy="665816"/>
          </a:xfrm>
          <a:prstGeom prst="ellipse">
            <a:avLst/>
          </a:prstGeom>
          <a:solidFill>
            <a:srgbClr val="28326F"/>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pPr>
            <a:endParaRPr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5" name="PA-椭圆 5"/>
          <p:cNvSpPr/>
          <p:nvPr>
            <p:custDataLst>
              <p:tags r:id="rId9"/>
            </p:custDataLst>
          </p:nvPr>
        </p:nvSpPr>
        <p:spPr>
          <a:xfrm>
            <a:off x="1427779" y="4892712"/>
            <a:ext cx="665816" cy="665816"/>
          </a:xfrm>
          <a:prstGeom prst="ellipse">
            <a:avLst/>
          </a:prstGeom>
          <a:solidFill>
            <a:srgbClr val="28326F"/>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pPr>
            <a:endParaRPr>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6" name="PA-矩形 40"/>
          <p:cNvSpPr/>
          <p:nvPr>
            <p:custDataLst>
              <p:tags r:id="rId10"/>
            </p:custDataLst>
          </p:nvPr>
        </p:nvSpPr>
        <p:spPr>
          <a:xfrm>
            <a:off x="2230711" y="3731973"/>
            <a:ext cx="7914351" cy="787523"/>
          </a:xfrm>
          <a:prstGeom prst="rect">
            <a:avLst/>
          </a:prstGeom>
          <a:ln>
            <a:noFill/>
          </a:ln>
        </p:spPr>
        <p:txBody>
          <a:bodyPr wrap="square">
            <a:spAutoFit/>
            <a:scene3d>
              <a:camera prst="orthographicFront"/>
              <a:lightRig rig="threePt" dir="t"/>
            </a:scene3d>
            <a:sp3d contourW="12700"/>
          </a:bodyPr>
          <a:lstStyle/>
          <a:p>
            <a:pPr algn="just">
              <a:lnSpc>
                <a:spcPct val="150000"/>
              </a:lnSpc>
            </a:pP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通过</a:t>
            </a:r>
            <a:r>
              <a:rPr lang="zh-CN" altLang="en-US" sz="1600" dirty="0">
                <a:solidFill>
                  <a:schemeClr val="accent2">
                    <a:lumMod val="75000"/>
                  </a:schemeClr>
                </a:solidFill>
                <a:latin typeface="微软雅黑" panose="020B0503020204020204" charset="-122"/>
                <a:ea typeface="微软雅黑" panose="020B0503020204020204" charset="-122"/>
                <a:cs typeface="站酷快乐体2016修订版" panose="02010600030101010101" charset="-122"/>
              </a:rPr>
              <a:t>密文聚合技术</a:t>
            </a: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，对服务器返回的结果进行</a:t>
            </a:r>
            <a:r>
              <a:rPr lang="zh-CN" altLang="en-US" sz="1600" dirty="0">
                <a:solidFill>
                  <a:schemeClr val="accent2">
                    <a:lumMod val="75000"/>
                  </a:schemeClr>
                </a:solidFill>
                <a:latin typeface="微软雅黑" panose="020B0503020204020204" charset="-122"/>
                <a:ea typeface="微软雅黑" panose="020B0503020204020204" charset="-122"/>
                <a:cs typeface="站酷快乐体2016修订版" panose="02010600030101010101" charset="-122"/>
              </a:rPr>
              <a:t>密文聚合</a:t>
            </a: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，然后可以对聚合数据的结果进行验证，确保服务器返回结果的正确性。</a:t>
            </a:r>
            <a:endPar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endParaRPr>
          </a:p>
        </p:txBody>
      </p:sp>
      <p:sp>
        <p:nvSpPr>
          <p:cNvPr id="37" name="PA-矩形 42"/>
          <p:cNvSpPr/>
          <p:nvPr>
            <p:custDataLst>
              <p:tags r:id="rId11"/>
            </p:custDataLst>
          </p:nvPr>
        </p:nvSpPr>
        <p:spPr>
          <a:xfrm>
            <a:off x="2230711" y="4849780"/>
            <a:ext cx="7924812" cy="787523"/>
          </a:xfrm>
          <a:prstGeom prst="rect">
            <a:avLst/>
          </a:prstGeom>
          <a:ln>
            <a:noFill/>
          </a:ln>
        </p:spPr>
        <p:txBody>
          <a:bodyPr wrap="square">
            <a:spAutoFit/>
            <a:scene3d>
              <a:camera prst="orthographicFront"/>
              <a:lightRig rig="threePt" dir="t"/>
            </a:scene3d>
            <a:sp3d contourW="12700"/>
          </a:bodyPr>
          <a:lstStyle/>
          <a:p>
            <a:pPr algn="just">
              <a:lnSpc>
                <a:spcPct val="150000"/>
              </a:lnSpc>
            </a:pP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利用</a:t>
            </a:r>
            <a:r>
              <a:rPr lang="zh-CN" altLang="en-US" sz="1600" dirty="0">
                <a:solidFill>
                  <a:schemeClr val="accent2">
                    <a:lumMod val="75000"/>
                  </a:schemeClr>
                </a:solidFill>
                <a:latin typeface="微软雅黑" panose="020B0503020204020204" charset="-122"/>
                <a:ea typeface="微软雅黑" panose="020B0503020204020204" charset="-122"/>
                <a:cs typeface="站酷快乐体2016修订版" panose="02010600030101010101" charset="-122"/>
              </a:rPr>
              <a:t>多项式秘密分享技术</a:t>
            </a: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和</a:t>
            </a:r>
            <a:r>
              <a:rPr lang="en-US" altLang="zh-CN" sz="1600" dirty="0">
                <a:solidFill>
                  <a:schemeClr val="accent2">
                    <a:lumMod val="75000"/>
                  </a:schemeClr>
                </a:solidFill>
                <a:latin typeface="微软雅黑" panose="020B0503020204020204" charset="-122"/>
                <a:ea typeface="微软雅黑" panose="020B0503020204020204" charset="-122"/>
                <a:cs typeface="站酷快乐体2016修订版" panose="02010600030101010101" charset="-122"/>
              </a:rPr>
              <a:t>CDH</a:t>
            </a:r>
            <a:r>
              <a:rPr lang="zh-CN" altLang="en-US" sz="1600" dirty="0">
                <a:solidFill>
                  <a:schemeClr val="accent2">
                    <a:lumMod val="75000"/>
                  </a:schemeClr>
                </a:solidFill>
                <a:latin typeface="微软雅黑" panose="020B0503020204020204" charset="-122"/>
                <a:ea typeface="微软雅黑" panose="020B0503020204020204" charset="-122"/>
                <a:cs typeface="站酷快乐体2016修订版" panose="02010600030101010101" charset="-122"/>
              </a:rPr>
              <a:t>困难问题</a:t>
            </a: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，将所有用户进行</a:t>
            </a:r>
            <a:r>
              <a:rPr lang="zh-CN" altLang="en-US" sz="1600" dirty="0">
                <a:solidFill>
                  <a:schemeClr val="accent2">
                    <a:lumMod val="75000"/>
                  </a:schemeClr>
                </a:solidFill>
                <a:latin typeface="微软雅黑" panose="020B0503020204020204" charset="-122"/>
                <a:ea typeface="微软雅黑" panose="020B0503020204020204" charset="-122"/>
                <a:cs typeface="站酷快乐体2016修订版" panose="02010600030101010101" charset="-122"/>
              </a:rPr>
              <a:t>密钥协商</a:t>
            </a:r>
            <a:r>
              <a:rPr lang="zh-CN" altLang="en-US" sz="1600" dirty="0">
                <a:solidFill>
                  <a:schemeClr val="bg2">
                    <a:lumMod val="10000"/>
                  </a:schemeClr>
                </a:solidFill>
                <a:latin typeface="微软雅黑" panose="020B0503020204020204" charset="-122"/>
                <a:ea typeface="微软雅黑" panose="020B0503020204020204" charset="-122"/>
                <a:cs typeface="站酷快乐体2016修订版" panose="02010600030101010101" charset="-122"/>
              </a:rPr>
              <a:t>，实现去中心化，避免了可信中心不可信的问题。</a:t>
            </a:r>
            <a:endPar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endParaRPr>
          </a:p>
        </p:txBody>
      </p:sp>
      <p:sp>
        <p:nvSpPr>
          <p:cNvPr id="38" name="PA-椭圆 48"/>
          <p:cNvSpPr/>
          <p:nvPr>
            <p:custDataLst>
              <p:tags r:id="rId12"/>
            </p:custDataLst>
          </p:nvPr>
        </p:nvSpPr>
        <p:spPr>
          <a:xfrm>
            <a:off x="1564895" y="3929292"/>
            <a:ext cx="391540" cy="356659"/>
          </a:xfrm>
          <a:custGeom>
            <a:avLst/>
            <a:gdLst>
              <a:gd name="connsiteX0" fmla="*/ 182569 w 338094"/>
              <a:gd name="connsiteY0" fmla="*/ 192088 h 307975"/>
              <a:gd name="connsiteX1" fmla="*/ 191830 w 338094"/>
              <a:gd name="connsiteY1" fmla="*/ 202620 h 307975"/>
              <a:gd name="connsiteX2" fmla="*/ 206382 w 338094"/>
              <a:gd name="connsiteY2" fmla="*/ 203936 h 307975"/>
              <a:gd name="connsiteX3" fmla="*/ 205059 w 338094"/>
              <a:gd name="connsiteY3" fmla="*/ 209202 h 307975"/>
              <a:gd name="connsiteX4" fmla="*/ 206382 w 338094"/>
              <a:gd name="connsiteY4" fmla="*/ 221050 h 307975"/>
              <a:gd name="connsiteX5" fmla="*/ 206382 w 338094"/>
              <a:gd name="connsiteY5" fmla="*/ 234215 h 307975"/>
              <a:gd name="connsiteX6" fmla="*/ 194476 w 338094"/>
              <a:gd name="connsiteY6" fmla="*/ 246063 h 307975"/>
              <a:gd name="connsiteX7" fmla="*/ 182569 w 338094"/>
              <a:gd name="connsiteY7" fmla="*/ 234215 h 307975"/>
              <a:gd name="connsiteX8" fmla="*/ 182569 w 338094"/>
              <a:gd name="connsiteY8" fmla="*/ 192088 h 307975"/>
              <a:gd name="connsiteX9" fmla="*/ 149231 w 338094"/>
              <a:gd name="connsiteY9" fmla="*/ 183859 h 307975"/>
              <a:gd name="connsiteX10" fmla="*/ 173044 w 338094"/>
              <a:gd name="connsiteY10" fmla="*/ 194226 h 307975"/>
              <a:gd name="connsiteX11" fmla="*/ 173044 w 338094"/>
              <a:gd name="connsiteY11" fmla="*/ 234400 h 307975"/>
              <a:gd name="connsiteX12" fmla="*/ 159815 w 338094"/>
              <a:gd name="connsiteY12" fmla="*/ 246063 h 307975"/>
              <a:gd name="connsiteX13" fmla="*/ 149231 w 338094"/>
              <a:gd name="connsiteY13" fmla="*/ 234400 h 307975"/>
              <a:gd name="connsiteX14" fmla="*/ 149231 w 338094"/>
              <a:gd name="connsiteY14" fmla="*/ 183859 h 307975"/>
              <a:gd name="connsiteX15" fmla="*/ 74619 w 338094"/>
              <a:gd name="connsiteY15" fmla="*/ 182563 h 307975"/>
              <a:gd name="connsiteX16" fmla="*/ 74619 w 338094"/>
              <a:gd name="connsiteY16" fmla="*/ 238126 h 307975"/>
              <a:gd name="connsiteX17" fmla="*/ 63506 w 338094"/>
              <a:gd name="connsiteY17" fmla="*/ 227789 h 307975"/>
              <a:gd name="connsiteX18" fmla="*/ 63506 w 338094"/>
              <a:gd name="connsiteY18" fmla="*/ 192900 h 307975"/>
              <a:gd name="connsiteX19" fmla="*/ 73230 w 338094"/>
              <a:gd name="connsiteY19" fmla="*/ 183855 h 307975"/>
              <a:gd name="connsiteX20" fmla="*/ 74619 w 338094"/>
              <a:gd name="connsiteY20" fmla="*/ 182563 h 307975"/>
              <a:gd name="connsiteX21" fmla="*/ 90666 w 338094"/>
              <a:gd name="connsiteY21" fmla="*/ 92075 h 307975"/>
              <a:gd name="connsiteX22" fmla="*/ 130275 w 338094"/>
              <a:gd name="connsiteY22" fmla="*/ 92075 h 307975"/>
              <a:gd name="connsiteX23" fmla="*/ 140838 w 338094"/>
              <a:gd name="connsiteY23" fmla="*/ 97302 h 307975"/>
              <a:gd name="connsiteX24" fmla="*/ 175165 w 338094"/>
              <a:gd name="connsiteY24" fmla="*/ 171785 h 307975"/>
              <a:gd name="connsiteX25" fmla="*/ 169884 w 338094"/>
              <a:gd name="connsiteY25" fmla="*/ 186159 h 307975"/>
              <a:gd name="connsiteX26" fmla="*/ 156681 w 338094"/>
              <a:gd name="connsiteY26" fmla="*/ 180932 h 307975"/>
              <a:gd name="connsiteX27" fmla="*/ 139517 w 338094"/>
              <a:gd name="connsiteY27" fmla="*/ 144344 h 307975"/>
              <a:gd name="connsiteX28" fmla="*/ 139517 w 338094"/>
              <a:gd name="connsiteY28" fmla="*/ 271096 h 307975"/>
              <a:gd name="connsiteX29" fmla="*/ 127635 w 338094"/>
              <a:gd name="connsiteY29" fmla="*/ 284163 h 307975"/>
              <a:gd name="connsiteX30" fmla="*/ 115752 w 338094"/>
              <a:gd name="connsiteY30" fmla="*/ 271096 h 307975"/>
              <a:gd name="connsiteX31" fmla="*/ 115752 w 338094"/>
              <a:gd name="connsiteY31" fmla="*/ 197919 h 307975"/>
              <a:gd name="connsiteX32" fmla="*/ 106510 w 338094"/>
              <a:gd name="connsiteY32" fmla="*/ 197919 h 307975"/>
              <a:gd name="connsiteX33" fmla="*/ 106510 w 338094"/>
              <a:gd name="connsiteY33" fmla="*/ 271096 h 307975"/>
              <a:gd name="connsiteX34" fmla="*/ 94627 w 338094"/>
              <a:gd name="connsiteY34" fmla="*/ 284163 h 307975"/>
              <a:gd name="connsiteX35" fmla="*/ 81424 w 338094"/>
              <a:gd name="connsiteY35" fmla="*/ 271096 h 307975"/>
              <a:gd name="connsiteX36" fmla="*/ 81424 w 338094"/>
              <a:gd name="connsiteY36" fmla="*/ 144344 h 307975"/>
              <a:gd name="connsiteX37" fmla="*/ 65581 w 338094"/>
              <a:gd name="connsiteY37" fmla="*/ 180932 h 307975"/>
              <a:gd name="connsiteX38" fmla="*/ 51058 w 338094"/>
              <a:gd name="connsiteY38" fmla="*/ 186159 h 307975"/>
              <a:gd name="connsiteX39" fmla="*/ 45776 w 338094"/>
              <a:gd name="connsiteY39" fmla="*/ 171785 h 307975"/>
              <a:gd name="connsiteX40" fmla="*/ 80104 w 338094"/>
              <a:gd name="connsiteY40" fmla="*/ 97302 h 307975"/>
              <a:gd name="connsiteX41" fmla="*/ 90666 w 338094"/>
              <a:gd name="connsiteY41" fmla="*/ 92075 h 307975"/>
              <a:gd name="connsiteX42" fmla="*/ 238843 w 338094"/>
              <a:gd name="connsiteY42" fmla="*/ 88900 h 307975"/>
              <a:gd name="connsiteX43" fmla="*/ 286633 w 338094"/>
              <a:gd name="connsiteY43" fmla="*/ 88900 h 307975"/>
              <a:gd name="connsiteX44" fmla="*/ 297253 w 338094"/>
              <a:gd name="connsiteY44" fmla="*/ 95459 h 307975"/>
              <a:gd name="connsiteX45" fmla="*/ 337077 w 338094"/>
              <a:gd name="connsiteY45" fmla="*/ 180728 h 307975"/>
              <a:gd name="connsiteX46" fmla="*/ 330440 w 338094"/>
              <a:gd name="connsiteY46" fmla="*/ 195158 h 307975"/>
              <a:gd name="connsiteX47" fmla="*/ 315837 w 338094"/>
              <a:gd name="connsiteY47" fmla="*/ 189911 h 307975"/>
              <a:gd name="connsiteX48" fmla="*/ 302563 w 338094"/>
              <a:gd name="connsiteY48" fmla="*/ 163674 h 307975"/>
              <a:gd name="connsiteX49" fmla="*/ 313182 w 338094"/>
              <a:gd name="connsiteY49" fmla="*/ 212212 h 307975"/>
              <a:gd name="connsiteX50" fmla="*/ 306545 w 338094"/>
              <a:gd name="connsiteY50" fmla="*/ 220083 h 307975"/>
              <a:gd name="connsiteX51" fmla="*/ 295925 w 338094"/>
              <a:gd name="connsiteY51" fmla="*/ 220083 h 307975"/>
              <a:gd name="connsiteX52" fmla="*/ 295925 w 338094"/>
              <a:gd name="connsiteY52" fmla="*/ 293545 h 307975"/>
              <a:gd name="connsiteX53" fmla="*/ 282650 w 338094"/>
              <a:gd name="connsiteY53" fmla="*/ 307975 h 307975"/>
              <a:gd name="connsiteX54" fmla="*/ 268048 w 338094"/>
              <a:gd name="connsiteY54" fmla="*/ 293545 h 307975"/>
              <a:gd name="connsiteX55" fmla="*/ 268048 w 338094"/>
              <a:gd name="connsiteY55" fmla="*/ 220083 h 307975"/>
              <a:gd name="connsiteX56" fmla="*/ 257428 w 338094"/>
              <a:gd name="connsiteY56" fmla="*/ 220083 h 307975"/>
              <a:gd name="connsiteX57" fmla="*/ 257428 w 338094"/>
              <a:gd name="connsiteY57" fmla="*/ 293545 h 307975"/>
              <a:gd name="connsiteX58" fmla="*/ 244153 w 338094"/>
              <a:gd name="connsiteY58" fmla="*/ 307975 h 307975"/>
              <a:gd name="connsiteX59" fmla="*/ 229551 w 338094"/>
              <a:gd name="connsiteY59" fmla="*/ 293545 h 307975"/>
              <a:gd name="connsiteX60" fmla="*/ 229551 w 338094"/>
              <a:gd name="connsiteY60" fmla="*/ 220083 h 307975"/>
              <a:gd name="connsiteX61" fmla="*/ 218931 w 338094"/>
              <a:gd name="connsiteY61" fmla="*/ 220083 h 307975"/>
              <a:gd name="connsiteX62" fmla="*/ 212294 w 338094"/>
              <a:gd name="connsiteY62" fmla="*/ 212212 h 307975"/>
              <a:gd name="connsiteX63" fmla="*/ 222914 w 338094"/>
              <a:gd name="connsiteY63" fmla="*/ 163674 h 307975"/>
              <a:gd name="connsiteX64" fmla="*/ 210966 w 338094"/>
              <a:gd name="connsiteY64" fmla="*/ 189911 h 307975"/>
              <a:gd name="connsiteX65" fmla="*/ 195036 w 338094"/>
              <a:gd name="connsiteY65" fmla="*/ 195158 h 307975"/>
              <a:gd name="connsiteX66" fmla="*/ 188399 w 338094"/>
              <a:gd name="connsiteY66" fmla="*/ 180728 h 307975"/>
              <a:gd name="connsiteX67" fmla="*/ 228223 w 338094"/>
              <a:gd name="connsiteY67" fmla="*/ 95459 h 307975"/>
              <a:gd name="connsiteX68" fmla="*/ 238843 w 338094"/>
              <a:gd name="connsiteY68" fmla="*/ 88900 h 307975"/>
              <a:gd name="connsiteX69" fmla="*/ 40753 w 338094"/>
              <a:gd name="connsiteY69" fmla="*/ 63500 h 307975"/>
              <a:gd name="connsiteX70" fmla="*/ 79117 w 338094"/>
              <a:gd name="connsiteY70" fmla="*/ 63500 h 307975"/>
              <a:gd name="connsiteX71" fmla="*/ 85732 w 338094"/>
              <a:gd name="connsiteY71" fmla="*/ 81882 h 307975"/>
              <a:gd name="connsiteX72" fmla="*/ 85732 w 338094"/>
              <a:gd name="connsiteY72" fmla="*/ 83195 h 307975"/>
              <a:gd name="connsiteX73" fmla="*/ 73826 w 338094"/>
              <a:gd name="connsiteY73" fmla="*/ 92385 h 307975"/>
              <a:gd name="connsiteX74" fmla="*/ 51336 w 338094"/>
              <a:gd name="connsiteY74" fmla="*/ 139652 h 307975"/>
              <a:gd name="connsiteX75" fmla="*/ 39430 w 338094"/>
              <a:gd name="connsiteY75" fmla="*/ 168538 h 307975"/>
              <a:gd name="connsiteX76" fmla="*/ 48690 w 338094"/>
              <a:gd name="connsiteY76" fmla="*/ 192171 h 307975"/>
              <a:gd name="connsiteX77" fmla="*/ 55305 w 338094"/>
              <a:gd name="connsiteY77" fmla="*/ 194797 h 307975"/>
              <a:gd name="connsiteX78" fmla="*/ 55305 w 338094"/>
              <a:gd name="connsiteY78" fmla="*/ 227621 h 307975"/>
              <a:gd name="connsiteX79" fmla="*/ 43398 w 338094"/>
              <a:gd name="connsiteY79" fmla="*/ 238125 h 307975"/>
              <a:gd name="connsiteX80" fmla="*/ 32815 w 338094"/>
              <a:gd name="connsiteY80" fmla="*/ 227621 h 307975"/>
              <a:gd name="connsiteX81" fmla="*/ 32815 w 338094"/>
              <a:gd name="connsiteY81" fmla="*/ 112080 h 307975"/>
              <a:gd name="connsiteX82" fmla="*/ 18263 w 338094"/>
              <a:gd name="connsiteY82" fmla="*/ 144904 h 307975"/>
              <a:gd name="connsiteX83" fmla="*/ 5034 w 338094"/>
              <a:gd name="connsiteY83" fmla="*/ 148843 h 307975"/>
              <a:gd name="connsiteX84" fmla="*/ 1065 w 338094"/>
              <a:gd name="connsiteY84" fmla="*/ 137026 h 307975"/>
              <a:gd name="connsiteX85" fmla="*/ 31492 w 338094"/>
              <a:gd name="connsiteY85" fmla="*/ 68752 h 307975"/>
              <a:gd name="connsiteX86" fmla="*/ 40753 w 338094"/>
              <a:gd name="connsiteY86" fmla="*/ 63500 h 307975"/>
              <a:gd name="connsiteX87" fmla="*/ 157633 w 338094"/>
              <a:gd name="connsiteY87" fmla="*/ 53975 h 307975"/>
              <a:gd name="connsiteX88" fmla="*/ 197198 w 338094"/>
              <a:gd name="connsiteY88" fmla="*/ 53975 h 307975"/>
              <a:gd name="connsiteX89" fmla="*/ 207749 w 338094"/>
              <a:gd name="connsiteY89" fmla="*/ 59183 h 307975"/>
              <a:gd name="connsiteX90" fmla="*/ 222256 w 338094"/>
              <a:gd name="connsiteY90" fmla="*/ 90434 h 307975"/>
              <a:gd name="connsiteX91" fmla="*/ 220937 w 338094"/>
              <a:gd name="connsiteY91" fmla="*/ 91736 h 307975"/>
              <a:gd name="connsiteX92" fmla="*/ 210386 w 338094"/>
              <a:gd name="connsiteY92" fmla="*/ 115174 h 307975"/>
              <a:gd name="connsiteX93" fmla="*/ 206430 w 338094"/>
              <a:gd name="connsiteY93" fmla="*/ 106060 h 307975"/>
              <a:gd name="connsiteX94" fmla="*/ 206430 w 338094"/>
              <a:gd name="connsiteY94" fmla="*/ 122987 h 307975"/>
              <a:gd name="connsiteX95" fmla="*/ 185328 w 338094"/>
              <a:gd name="connsiteY95" fmla="*/ 169863 h 307975"/>
              <a:gd name="connsiteX96" fmla="*/ 169502 w 338094"/>
              <a:gd name="connsiteY96" fmla="*/ 137310 h 307975"/>
              <a:gd name="connsiteX97" fmla="*/ 149719 w 338094"/>
              <a:gd name="connsiteY97" fmla="*/ 93038 h 307975"/>
              <a:gd name="connsiteX98" fmla="*/ 136531 w 338094"/>
              <a:gd name="connsiteY98" fmla="*/ 83924 h 307975"/>
              <a:gd name="connsiteX99" fmla="*/ 136531 w 338094"/>
              <a:gd name="connsiteY99" fmla="*/ 82621 h 307975"/>
              <a:gd name="connsiteX100" fmla="*/ 144444 w 338094"/>
              <a:gd name="connsiteY100" fmla="*/ 66996 h 307975"/>
              <a:gd name="connsiteX101" fmla="*/ 147082 w 338094"/>
              <a:gd name="connsiteY101" fmla="*/ 59183 h 307975"/>
              <a:gd name="connsiteX102" fmla="*/ 157633 w 338094"/>
              <a:gd name="connsiteY102" fmla="*/ 53975 h 307975"/>
              <a:gd name="connsiteX103" fmla="*/ 111926 w 338094"/>
              <a:gd name="connsiteY103" fmla="*/ 38100 h 307975"/>
              <a:gd name="connsiteX104" fmla="*/ 136533 w 338094"/>
              <a:gd name="connsiteY104" fmla="*/ 61913 h 307975"/>
              <a:gd name="connsiteX105" fmla="*/ 111926 w 338094"/>
              <a:gd name="connsiteY105" fmla="*/ 85726 h 307975"/>
              <a:gd name="connsiteX106" fmla="*/ 87319 w 338094"/>
              <a:gd name="connsiteY106" fmla="*/ 61913 h 307975"/>
              <a:gd name="connsiteX107" fmla="*/ 111926 w 338094"/>
              <a:gd name="connsiteY107" fmla="*/ 38100 h 307975"/>
              <a:gd name="connsiteX108" fmla="*/ 262738 w 338094"/>
              <a:gd name="connsiteY108" fmla="*/ 28575 h 307975"/>
              <a:gd name="connsiteX109" fmla="*/ 290519 w 338094"/>
              <a:gd name="connsiteY109" fmla="*/ 56221 h 307975"/>
              <a:gd name="connsiteX110" fmla="*/ 262738 w 338094"/>
              <a:gd name="connsiteY110" fmla="*/ 82550 h 307975"/>
              <a:gd name="connsiteX111" fmla="*/ 234956 w 338094"/>
              <a:gd name="connsiteY111" fmla="*/ 56221 h 307975"/>
              <a:gd name="connsiteX112" fmla="*/ 262738 w 338094"/>
              <a:gd name="connsiteY112" fmla="*/ 28575 h 307975"/>
              <a:gd name="connsiteX113" fmla="*/ 58744 w 338094"/>
              <a:gd name="connsiteY113" fmla="*/ 15875 h 307975"/>
              <a:gd name="connsiteX114" fmla="*/ 80969 w 338094"/>
              <a:gd name="connsiteY114" fmla="*/ 38100 h 307975"/>
              <a:gd name="connsiteX115" fmla="*/ 58744 w 338094"/>
              <a:gd name="connsiteY115" fmla="*/ 60325 h 307975"/>
              <a:gd name="connsiteX116" fmla="*/ 36519 w 338094"/>
              <a:gd name="connsiteY116" fmla="*/ 38100 h 307975"/>
              <a:gd name="connsiteX117" fmla="*/ 58744 w 338094"/>
              <a:gd name="connsiteY117" fmla="*/ 15875 h 307975"/>
              <a:gd name="connsiteX118" fmla="*/ 177013 w 338094"/>
              <a:gd name="connsiteY118" fmla="*/ 0 h 307975"/>
              <a:gd name="connsiteX119" fmla="*/ 200032 w 338094"/>
              <a:gd name="connsiteY119" fmla="*/ 23813 h 307975"/>
              <a:gd name="connsiteX120" fmla="*/ 177013 w 338094"/>
              <a:gd name="connsiteY120" fmla="*/ 47626 h 307975"/>
              <a:gd name="connsiteX121" fmla="*/ 153994 w 338094"/>
              <a:gd name="connsiteY121" fmla="*/ 23813 h 307975"/>
              <a:gd name="connsiteX122" fmla="*/ 177013 w 338094"/>
              <a:gd name="connsiteY122" fmla="*/ 0 h 30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38094" h="307975">
                <a:moveTo>
                  <a:pt x="182569" y="192088"/>
                </a:moveTo>
                <a:cubicBezTo>
                  <a:pt x="183892" y="197354"/>
                  <a:pt x="187861" y="201303"/>
                  <a:pt x="191830" y="202620"/>
                </a:cubicBezTo>
                <a:cubicBezTo>
                  <a:pt x="195798" y="205253"/>
                  <a:pt x="201090" y="205253"/>
                  <a:pt x="206382" y="203936"/>
                </a:cubicBezTo>
                <a:cubicBezTo>
                  <a:pt x="206382" y="203936"/>
                  <a:pt x="206382" y="203936"/>
                  <a:pt x="205059" y="209202"/>
                </a:cubicBezTo>
                <a:cubicBezTo>
                  <a:pt x="203736" y="213151"/>
                  <a:pt x="205059" y="217101"/>
                  <a:pt x="206382" y="221050"/>
                </a:cubicBezTo>
                <a:cubicBezTo>
                  <a:pt x="206382" y="221050"/>
                  <a:pt x="206382" y="221050"/>
                  <a:pt x="206382" y="234215"/>
                </a:cubicBezTo>
                <a:cubicBezTo>
                  <a:pt x="206382" y="240797"/>
                  <a:pt x="201090" y="246063"/>
                  <a:pt x="194476" y="246063"/>
                </a:cubicBezTo>
                <a:cubicBezTo>
                  <a:pt x="187861" y="246063"/>
                  <a:pt x="182569" y="240797"/>
                  <a:pt x="182569" y="234215"/>
                </a:cubicBezTo>
                <a:cubicBezTo>
                  <a:pt x="182569" y="234215"/>
                  <a:pt x="182569" y="234215"/>
                  <a:pt x="182569" y="192088"/>
                </a:cubicBezTo>
                <a:close/>
                <a:moveTo>
                  <a:pt x="149231" y="183859"/>
                </a:moveTo>
                <a:cubicBezTo>
                  <a:pt x="153200" y="192930"/>
                  <a:pt x="163783" y="196818"/>
                  <a:pt x="173044" y="194226"/>
                </a:cubicBezTo>
                <a:cubicBezTo>
                  <a:pt x="173044" y="194226"/>
                  <a:pt x="173044" y="194226"/>
                  <a:pt x="173044" y="234400"/>
                </a:cubicBezTo>
                <a:cubicBezTo>
                  <a:pt x="173044" y="240879"/>
                  <a:pt x="167752" y="246063"/>
                  <a:pt x="159815" y="246063"/>
                </a:cubicBezTo>
                <a:cubicBezTo>
                  <a:pt x="155846" y="246063"/>
                  <a:pt x="149231" y="242175"/>
                  <a:pt x="149231" y="234400"/>
                </a:cubicBezTo>
                <a:cubicBezTo>
                  <a:pt x="149231" y="234400"/>
                  <a:pt x="149231" y="234400"/>
                  <a:pt x="149231" y="183859"/>
                </a:cubicBezTo>
                <a:close/>
                <a:moveTo>
                  <a:pt x="74619" y="182563"/>
                </a:moveTo>
                <a:cubicBezTo>
                  <a:pt x="74619" y="182563"/>
                  <a:pt x="74619" y="182563"/>
                  <a:pt x="74619" y="238126"/>
                </a:cubicBezTo>
                <a:cubicBezTo>
                  <a:pt x="67673" y="238126"/>
                  <a:pt x="63506" y="232957"/>
                  <a:pt x="63506" y="227789"/>
                </a:cubicBezTo>
                <a:cubicBezTo>
                  <a:pt x="63506" y="227789"/>
                  <a:pt x="63506" y="227789"/>
                  <a:pt x="63506" y="192900"/>
                </a:cubicBezTo>
                <a:cubicBezTo>
                  <a:pt x="67673" y="191608"/>
                  <a:pt x="71841" y="189024"/>
                  <a:pt x="73230" y="183855"/>
                </a:cubicBezTo>
                <a:cubicBezTo>
                  <a:pt x="73230" y="183855"/>
                  <a:pt x="73230" y="183855"/>
                  <a:pt x="74619" y="182563"/>
                </a:cubicBezTo>
                <a:close/>
                <a:moveTo>
                  <a:pt x="90666" y="92075"/>
                </a:moveTo>
                <a:cubicBezTo>
                  <a:pt x="90666" y="92075"/>
                  <a:pt x="90666" y="92075"/>
                  <a:pt x="130275" y="92075"/>
                </a:cubicBezTo>
                <a:cubicBezTo>
                  <a:pt x="135557" y="92075"/>
                  <a:pt x="139517" y="93382"/>
                  <a:pt x="140838" y="97302"/>
                </a:cubicBezTo>
                <a:lnTo>
                  <a:pt x="175165" y="171785"/>
                </a:lnTo>
                <a:cubicBezTo>
                  <a:pt x="177806" y="177012"/>
                  <a:pt x="175165" y="183546"/>
                  <a:pt x="169884" y="186159"/>
                </a:cubicBezTo>
                <a:cubicBezTo>
                  <a:pt x="165923" y="187466"/>
                  <a:pt x="159322" y="186159"/>
                  <a:pt x="156681" y="180932"/>
                </a:cubicBezTo>
                <a:cubicBezTo>
                  <a:pt x="156681" y="180932"/>
                  <a:pt x="156681" y="180932"/>
                  <a:pt x="139517" y="144344"/>
                </a:cubicBezTo>
                <a:cubicBezTo>
                  <a:pt x="139517" y="144344"/>
                  <a:pt x="139517" y="144344"/>
                  <a:pt x="139517" y="271096"/>
                </a:cubicBezTo>
                <a:cubicBezTo>
                  <a:pt x="139517" y="278936"/>
                  <a:pt x="134236" y="284163"/>
                  <a:pt x="127635" y="284163"/>
                </a:cubicBezTo>
                <a:cubicBezTo>
                  <a:pt x="121033" y="284163"/>
                  <a:pt x="115752" y="278936"/>
                  <a:pt x="115752" y="271096"/>
                </a:cubicBezTo>
                <a:cubicBezTo>
                  <a:pt x="115752" y="271096"/>
                  <a:pt x="115752" y="271096"/>
                  <a:pt x="115752" y="197919"/>
                </a:cubicBezTo>
                <a:cubicBezTo>
                  <a:pt x="115752" y="197919"/>
                  <a:pt x="115752" y="197919"/>
                  <a:pt x="106510" y="197919"/>
                </a:cubicBezTo>
                <a:cubicBezTo>
                  <a:pt x="106510" y="197919"/>
                  <a:pt x="106510" y="197919"/>
                  <a:pt x="106510" y="271096"/>
                </a:cubicBezTo>
                <a:cubicBezTo>
                  <a:pt x="106510" y="278936"/>
                  <a:pt x="101229" y="284163"/>
                  <a:pt x="94627" y="284163"/>
                </a:cubicBezTo>
                <a:cubicBezTo>
                  <a:pt x="86706" y="284163"/>
                  <a:pt x="81424" y="278936"/>
                  <a:pt x="81424" y="271096"/>
                </a:cubicBezTo>
                <a:cubicBezTo>
                  <a:pt x="81424" y="271096"/>
                  <a:pt x="81424" y="271096"/>
                  <a:pt x="81424" y="144344"/>
                </a:cubicBezTo>
                <a:cubicBezTo>
                  <a:pt x="81424" y="144344"/>
                  <a:pt x="81424" y="144344"/>
                  <a:pt x="65581" y="180932"/>
                </a:cubicBezTo>
                <a:cubicBezTo>
                  <a:pt x="62940" y="186159"/>
                  <a:pt x="56339" y="187466"/>
                  <a:pt x="51058" y="186159"/>
                </a:cubicBezTo>
                <a:cubicBezTo>
                  <a:pt x="45776" y="183546"/>
                  <a:pt x="44456" y="177012"/>
                  <a:pt x="45776" y="171785"/>
                </a:cubicBezTo>
                <a:cubicBezTo>
                  <a:pt x="45776" y="171785"/>
                  <a:pt x="45776" y="171785"/>
                  <a:pt x="80104" y="97302"/>
                </a:cubicBezTo>
                <a:cubicBezTo>
                  <a:pt x="82745" y="93382"/>
                  <a:pt x="86706" y="92075"/>
                  <a:pt x="90666" y="92075"/>
                </a:cubicBezTo>
                <a:close/>
                <a:moveTo>
                  <a:pt x="238843" y="88900"/>
                </a:moveTo>
                <a:cubicBezTo>
                  <a:pt x="238843" y="88900"/>
                  <a:pt x="238843" y="88900"/>
                  <a:pt x="286633" y="88900"/>
                </a:cubicBezTo>
                <a:cubicBezTo>
                  <a:pt x="291943" y="88900"/>
                  <a:pt x="295925" y="91524"/>
                  <a:pt x="297253" y="95459"/>
                </a:cubicBezTo>
                <a:cubicBezTo>
                  <a:pt x="297253" y="95459"/>
                  <a:pt x="297253" y="95459"/>
                  <a:pt x="337077" y="180728"/>
                </a:cubicBezTo>
                <a:cubicBezTo>
                  <a:pt x="339732" y="185975"/>
                  <a:pt x="337077" y="192534"/>
                  <a:pt x="330440" y="195158"/>
                </a:cubicBezTo>
                <a:cubicBezTo>
                  <a:pt x="325130" y="197782"/>
                  <a:pt x="318492" y="196470"/>
                  <a:pt x="315837" y="189911"/>
                </a:cubicBezTo>
                <a:cubicBezTo>
                  <a:pt x="315837" y="189911"/>
                  <a:pt x="315837" y="189911"/>
                  <a:pt x="302563" y="163674"/>
                </a:cubicBezTo>
                <a:cubicBezTo>
                  <a:pt x="302563" y="163674"/>
                  <a:pt x="302563" y="163674"/>
                  <a:pt x="313182" y="212212"/>
                </a:cubicBezTo>
                <a:cubicBezTo>
                  <a:pt x="314510" y="216147"/>
                  <a:pt x="310527" y="220083"/>
                  <a:pt x="306545" y="220083"/>
                </a:cubicBezTo>
                <a:cubicBezTo>
                  <a:pt x="306545" y="220083"/>
                  <a:pt x="306545" y="220083"/>
                  <a:pt x="295925" y="220083"/>
                </a:cubicBezTo>
                <a:cubicBezTo>
                  <a:pt x="295925" y="220083"/>
                  <a:pt x="295925" y="220083"/>
                  <a:pt x="295925" y="293545"/>
                </a:cubicBezTo>
                <a:cubicBezTo>
                  <a:pt x="295925" y="301416"/>
                  <a:pt x="290615" y="307975"/>
                  <a:pt x="282650" y="307975"/>
                </a:cubicBezTo>
                <a:cubicBezTo>
                  <a:pt x="274685" y="307975"/>
                  <a:pt x="268048" y="301416"/>
                  <a:pt x="268048" y="293545"/>
                </a:cubicBezTo>
                <a:cubicBezTo>
                  <a:pt x="268048" y="293545"/>
                  <a:pt x="268048" y="293545"/>
                  <a:pt x="268048" y="220083"/>
                </a:cubicBezTo>
                <a:cubicBezTo>
                  <a:pt x="268048" y="220083"/>
                  <a:pt x="268048" y="220083"/>
                  <a:pt x="257428" y="220083"/>
                </a:cubicBezTo>
                <a:cubicBezTo>
                  <a:pt x="257428" y="220083"/>
                  <a:pt x="257428" y="220083"/>
                  <a:pt x="257428" y="293545"/>
                </a:cubicBezTo>
                <a:cubicBezTo>
                  <a:pt x="257428" y="301416"/>
                  <a:pt x="250791" y="307975"/>
                  <a:pt x="244153" y="307975"/>
                </a:cubicBezTo>
                <a:cubicBezTo>
                  <a:pt x="236188" y="307975"/>
                  <a:pt x="229551" y="301416"/>
                  <a:pt x="229551" y="293545"/>
                </a:cubicBezTo>
                <a:cubicBezTo>
                  <a:pt x="229551" y="293545"/>
                  <a:pt x="229551" y="293545"/>
                  <a:pt x="229551" y="220083"/>
                </a:cubicBezTo>
                <a:cubicBezTo>
                  <a:pt x="229551" y="220083"/>
                  <a:pt x="229551" y="220083"/>
                  <a:pt x="218931" y="220083"/>
                </a:cubicBezTo>
                <a:cubicBezTo>
                  <a:pt x="214949" y="220083"/>
                  <a:pt x="210966" y="216147"/>
                  <a:pt x="212294" y="212212"/>
                </a:cubicBezTo>
                <a:cubicBezTo>
                  <a:pt x="212294" y="212212"/>
                  <a:pt x="212294" y="212212"/>
                  <a:pt x="222914" y="163674"/>
                </a:cubicBezTo>
                <a:cubicBezTo>
                  <a:pt x="222914" y="163674"/>
                  <a:pt x="222914" y="163674"/>
                  <a:pt x="210966" y="189911"/>
                </a:cubicBezTo>
                <a:cubicBezTo>
                  <a:pt x="208311" y="196470"/>
                  <a:pt x="200346" y="197782"/>
                  <a:pt x="195036" y="195158"/>
                </a:cubicBezTo>
                <a:cubicBezTo>
                  <a:pt x="188399" y="192534"/>
                  <a:pt x="185744" y="185975"/>
                  <a:pt x="188399" y="180728"/>
                </a:cubicBezTo>
                <a:cubicBezTo>
                  <a:pt x="188399" y="180728"/>
                  <a:pt x="188399" y="180728"/>
                  <a:pt x="228223" y="95459"/>
                </a:cubicBezTo>
                <a:cubicBezTo>
                  <a:pt x="230878" y="91524"/>
                  <a:pt x="234861" y="88900"/>
                  <a:pt x="238843" y="88900"/>
                </a:cubicBezTo>
                <a:close/>
                <a:moveTo>
                  <a:pt x="40753" y="63500"/>
                </a:moveTo>
                <a:cubicBezTo>
                  <a:pt x="40753" y="63500"/>
                  <a:pt x="40753" y="63500"/>
                  <a:pt x="79117" y="63500"/>
                </a:cubicBezTo>
                <a:cubicBezTo>
                  <a:pt x="79117" y="70065"/>
                  <a:pt x="81763" y="76630"/>
                  <a:pt x="85732" y="81882"/>
                </a:cubicBezTo>
                <a:cubicBezTo>
                  <a:pt x="85732" y="81882"/>
                  <a:pt x="85732" y="81882"/>
                  <a:pt x="85732" y="83195"/>
                </a:cubicBezTo>
                <a:cubicBezTo>
                  <a:pt x="80440" y="84507"/>
                  <a:pt x="75149" y="88446"/>
                  <a:pt x="73826" y="92385"/>
                </a:cubicBezTo>
                <a:cubicBezTo>
                  <a:pt x="73826" y="92385"/>
                  <a:pt x="73826" y="92385"/>
                  <a:pt x="51336" y="139652"/>
                </a:cubicBezTo>
                <a:cubicBezTo>
                  <a:pt x="51336" y="139652"/>
                  <a:pt x="51336" y="139652"/>
                  <a:pt x="39430" y="168538"/>
                </a:cubicBezTo>
                <a:cubicBezTo>
                  <a:pt x="34138" y="177728"/>
                  <a:pt x="39430" y="188232"/>
                  <a:pt x="48690" y="192171"/>
                </a:cubicBezTo>
                <a:cubicBezTo>
                  <a:pt x="50013" y="193484"/>
                  <a:pt x="52659" y="193484"/>
                  <a:pt x="55305" y="194797"/>
                </a:cubicBezTo>
                <a:cubicBezTo>
                  <a:pt x="55305" y="194797"/>
                  <a:pt x="55305" y="194797"/>
                  <a:pt x="55305" y="227621"/>
                </a:cubicBezTo>
                <a:cubicBezTo>
                  <a:pt x="55305" y="232873"/>
                  <a:pt x="50013" y="238125"/>
                  <a:pt x="43398" y="238125"/>
                </a:cubicBezTo>
                <a:cubicBezTo>
                  <a:pt x="38107" y="238125"/>
                  <a:pt x="32815" y="232873"/>
                  <a:pt x="32815" y="227621"/>
                </a:cubicBezTo>
                <a:cubicBezTo>
                  <a:pt x="32815" y="155408"/>
                  <a:pt x="32815" y="114706"/>
                  <a:pt x="32815" y="112080"/>
                </a:cubicBezTo>
                <a:cubicBezTo>
                  <a:pt x="32815" y="112080"/>
                  <a:pt x="32815" y="112080"/>
                  <a:pt x="18263" y="144904"/>
                </a:cubicBezTo>
                <a:cubicBezTo>
                  <a:pt x="15617" y="148843"/>
                  <a:pt x="10325" y="151469"/>
                  <a:pt x="5034" y="148843"/>
                </a:cubicBezTo>
                <a:cubicBezTo>
                  <a:pt x="1065" y="146217"/>
                  <a:pt x="-1581" y="140965"/>
                  <a:pt x="1065" y="137026"/>
                </a:cubicBezTo>
                <a:cubicBezTo>
                  <a:pt x="1065" y="137026"/>
                  <a:pt x="1065" y="137026"/>
                  <a:pt x="31492" y="68752"/>
                </a:cubicBezTo>
                <a:cubicBezTo>
                  <a:pt x="34138" y="64813"/>
                  <a:pt x="36784" y="63500"/>
                  <a:pt x="40753" y="63500"/>
                </a:cubicBezTo>
                <a:close/>
                <a:moveTo>
                  <a:pt x="157633" y="53975"/>
                </a:moveTo>
                <a:cubicBezTo>
                  <a:pt x="157633" y="53975"/>
                  <a:pt x="157633" y="53975"/>
                  <a:pt x="197198" y="53975"/>
                </a:cubicBezTo>
                <a:cubicBezTo>
                  <a:pt x="202473" y="53975"/>
                  <a:pt x="206430" y="55277"/>
                  <a:pt x="207749" y="59183"/>
                </a:cubicBezTo>
                <a:cubicBezTo>
                  <a:pt x="207749" y="59183"/>
                  <a:pt x="207749" y="59183"/>
                  <a:pt x="222256" y="90434"/>
                </a:cubicBezTo>
                <a:cubicBezTo>
                  <a:pt x="222256" y="90434"/>
                  <a:pt x="220937" y="91736"/>
                  <a:pt x="220937" y="91736"/>
                </a:cubicBezTo>
                <a:cubicBezTo>
                  <a:pt x="220937" y="91736"/>
                  <a:pt x="220937" y="91736"/>
                  <a:pt x="210386" y="115174"/>
                </a:cubicBezTo>
                <a:cubicBezTo>
                  <a:pt x="210386" y="115174"/>
                  <a:pt x="210386" y="115174"/>
                  <a:pt x="206430" y="106060"/>
                </a:cubicBezTo>
                <a:cubicBezTo>
                  <a:pt x="206430" y="106060"/>
                  <a:pt x="206430" y="106060"/>
                  <a:pt x="206430" y="122987"/>
                </a:cubicBezTo>
                <a:cubicBezTo>
                  <a:pt x="199836" y="138612"/>
                  <a:pt x="205111" y="126893"/>
                  <a:pt x="185328" y="169863"/>
                </a:cubicBezTo>
                <a:cubicBezTo>
                  <a:pt x="184009" y="168561"/>
                  <a:pt x="170821" y="138612"/>
                  <a:pt x="169502" y="137310"/>
                </a:cubicBezTo>
                <a:cubicBezTo>
                  <a:pt x="169502" y="137310"/>
                  <a:pt x="169502" y="137310"/>
                  <a:pt x="149719" y="93038"/>
                </a:cubicBezTo>
                <a:cubicBezTo>
                  <a:pt x="147082" y="89132"/>
                  <a:pt x="143125" y="85226"/>
                  <a:pt x="136531" y="83924"/>
                </a:cubicBezTo>
                <a:cubicBezTo>
                  <a:pt x="136531" y="83924"/>
                  <a:pt x="136531" y="83924"/>
                  <a:pt x="136531" y="82621"/>
                </a:cubicBezTo>
                <a:cubicBezTo>
                  <a:pt x="140488" y="78715"/>
                  <a:pt x="143125" y="73507"/>
                  <a:pt x="144444" y="66996"/>
                </a:cubicBezTo>
                <a:cubicBezTo>
                  <a:pt x="144444" y="66996"/>
                  <a:pt x="144444" y="66996"/>
                  <a:pt x="147082" y="59183"/>
                </a:cubicBezTo>
                <a:cubicBezTo>
                  <a:pt x="149719" y="55277"/>
                  <a:pt x="153676" y="53975"/>
                  <a:pt x="157633" y="53975"/>
                </a:cubicBezTo>
                <a:close/>
                <a:moveTo>
                  <a:pt x="111926" y="38100"/>
                </a:moveTo>
                <a:cubicBezTo>
                  <a:pt x="125516" y="38100"/>
                  <a:pt x="136533" y="48761"/>
                  <a:pt x="136533" y="61913"/>
                </a:cubicBezTo>
                <a:cubicBezTo>
                  <a:pt x="136533" y="75065"/>
                  <a:pt x="125516" y="85726"/>
                  <a:pt x="111926" y="85726"/>
                </a:cubicBezTo>
                <a:cubicBezTo>
                  <a:pt x="98336" y="85726"/>
                  <a:pt x="87319" y="75065"/>
                  <a:pt x="87319" y="61913"/>
                </a:cubicBezTo>
                <a:cubicBezTo>
                  <a:pt x="87319" y="48761"/>
                  <a:pt x="98336" y="38100"/>
                  <a:pt x="111926" y="38100"/>
                </a:cubicBezTo>
                <a:close/>
                <a:moveTo>
                  <a:pt x="262738" y="28575"/>
                </a:moveTo>
                <a:cubicBezTo>
                  <a:pt x="278613" y="28575"/>
                  <a:pt x="290519" y="40423"/>
                  <a:pt x="290519" y="56221"/>
                </a:cubicBezTo>
                <a:cubicBezTo>
                  <a:pt x="290519" y="72018"/>
                  <a:pt x="277290" y="82550"/>
                  <a:pt x="262738" y="82550"/>
                </a:cubicBezTo>
                <a:cubicBezTo>
                  <a:pt x="248185" y="82550"/>
                  <a:pt x="234956" y="72018"/>
                  <a:pt x="234956" y="56221"/>
                </a:cubicBezTo>
                <a:cubicBezTo>
                  <a:pt x="234956" y="40423"/>
                  <a:pt x="248185" y="28575"/>
                  <a:pt x="262738" y="28575"/>
                </a:cubicBezTo>
                <a:close/>
                <a:moveTo>
                  <a:pt x="58744" y="15875"/>
                </a:moveTo>
                <a:cubicBezTo>
                  <a:pt x="71019" y="15875"/>
                  <a:pt x="80969" y="25825"/>
                  <a:pt x="80969" y="38100"/>
                </a:cubicBezTo>
                <a:cubicBezTo>
                  <a:pt x="80969" y="50375"/>
                  <a:pt x="71019" y="60325"/>
                  <a:pt x="58744" y="60325"/>
                </a:cubicBezTo>
                <a:cubicBezTo>
                  <a:pt x="46469" y="60325"/>
                  <a:pt x="36519" y="50375"/>
                  <a:pt x="36519" y="38100"/>
                </a:cubicBezTo>
                <a:cubicBezTo>
                  <a:pt x="36519" y="25825"/>
                  <a:pt x="46469" y="15875"/>
                  <a:pt x="58744" y="15875"/>
                </a:cubicBezTo>
                <a:close/>
                <a:moveTo>
                  <a:pt x="177013" y="0"/>
                </a:moveTo>
                <a:cubicBezTo>
                  <a:pt x="189726" y="0"/>
                  <a:pt x="200032" y="10661"/>
                  <a:pt x="200032" y="23813"/>
                </a:cubicBezTo>
                <a:cubicBezTo>
                  <a:pt x="200032" y="36965"/>
                  <a:pt x="189726" y="47626"/>
                  <a:pt x="177013" y="47626"/>
                </a:cubicBezTo>
                <a:cubicBezTo>
                  <a:pt x="164300" y="47626"/>
                  <a:pt x="153994" y="36965"/>
                  <a:pt x="153994" y="23813"/>
                </a:cubicBezTo>
                <a:cubicBezTo>
                  <a:pt x="153994" y="10661"/>
                  <a:pt x="164300" y="0"/>
                  <a:pt x="177013" y="0"/>
                </a:cubicBezTo>
                <a:close/>
              </a:path>
            </a:pathLst>
          </a:cu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40000"/>
              </a:lnSpc>
            </a:pPr>
            <a:endParaRPr>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9" name="PA-椭圆 49"/>
          <p:cNvSpPr/>
          <p:nvPr>
            <p:custDataLst>
              <p:tags r:id="rId13"/>
            </p:custDataLst>
          </p:nvPr>
        </p:nvSpPr>
        <p:spPr>
          <a:xfrm>
            <a:off x="1564895" y="5042842"/>
            <a:ext cx="391540" cy="356721"/>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40000"/>
              </a:lnSpc>
            </a:pPr>
            <a:endParaRPr>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1" name="灯片编号占位符 14"/>
          <p:cNvSpPr>
            <a:spLocks noGrp="1"/>
          </p:cNvSpPr>
          <p:nvPr>
            <p:ph type="sldNum" sz="quarter" idx="12"/>
          </p:nvPr>
        </p:nvSpPr>
        <p:spPr>
          <a:xfrm>
            <a:off x="8514232" y="5975833"/>
            <a:ext cx="2700000" cy="316800"/>
          </a:xfrm>
        </p:spPr>
        <p:txBody>
          <a:bodyPr>
            <a:normAutofit/>
          </a:bodyPr>
          <a:lstStyle/>
          <a:p>
            <a:fld id="{49AE70B2-8BF9-45C0-BB95-33D1B9D3A854}" type="slidenum">
              <a:rPr lang="zh-CN" altLang="en-US" sz="1400" smtClean="0">
                <a:solidFill>
                  <a:schemeClr val="tx1">
                    <a:lumMod val="95000"/>
                    <a:lumOff val="5000"/>
                  </a:schemeClr>
                </a:solidFill>
                <a:latin typeface="微软雅黑" panose="020B0503020204020204" charset="-122"/>
                <a:ea typeface="微软雅黑" panose="020B0503020204020204" charset="-122"/>
              </a:rPr>
            </a:fld>
            <a:endParaRPr lang="zh-CN" altLang="en-US" sz="1400" dirty="0">
              <a:solidFill>
                <a:schemeClr val="tx1">
                  <a:lumMod val="95000"/>
                  <a:lumOff val="5000"/>
                </a:schemeClr>
              </a:solidFill>
              <a:latin typeface="微软雅黑" panose="020B0503020204020204" charset="-122"/>
              <a:ea typeface="微软雅黑" panose="020B0503020204020204" charset="-122"/>
            </a:endParaRPr>
          </a:p>
        </p:txBody>
      </p:sp>
    </p:spTree>
  </p:cSld>
  <p:clrMapOvr>
    <a:masterClrMapping/>
  </p:clrMapOvr>
  <p:transition spd="slow">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图层 3"/>
          <p:cNvPicPr>
            <a:picLocks noChangeAspect="1"/>
          </p:cNvPicPr>
          <p:nvPr/>
        </p:nvPicPr>
        <p:blipFill>
          <a:blip r:embed="rId1"/>
          <a:srcRect b="18674"/>
          <a:stretch>
            <a:fillRect/>
          </a:stretch>
        </p:blipFill>
        <p:spPr>
          <a:xfrm>
            <a:off x="670560" y="-135890"/>
            <a:ext cx="11367135" cy="6972300"/>
          </a:xfrm>
          <a:prstGeom prst="rect">
            <a:avLst/>
          </a:prstGeom>
        </p:spPr>
      </p:pic>
      <p:grpSp>
        <p:nvGrpSpPr>
          <p:cNvPr id="34" name="组合 33"/>
          <p:cNvGrpSpPr/>
          <p:nvPr/>
        </p:nvGrpSpPr>
        <p:grpSpPr>
          <a:xfrm>
            <a:off x="4700270" y="593725"/>
            <a:ext cx="2811149" cy="2214920"/>
            <a:chOff x="2981" y="1805"/>
            <a:chExt cx="6092" cy="5412"/>
          </a:xfrm>
        </p:grpSpPr>
        <p:grpSp>
          <p:nvGrpSpPr>
            <p:cNvPr id="2" name="组合 1"/>
            <p:cNvGrpSpPr/>
            <p:nvPr/>
          </p:nvGrpSpPr>
          <p:grpSpPr>
            <a:xfrm>
              <a:off x="4774" y="1805"/>
              <a:ext cx="2598" cy="5412"/>
              <a:chOff x="6234" y="1661"/>
              <a:chExt cx="2598" cy="5412"/>
            </a:xfrm>
          </p:grpSpPr>
          <p:cxnSp>
            <p:nvCxnSpPr>
              <p:cNvPr id="16" name="PA-直接连接符 15"/>
              <p:cNvCxnSpPr/>
              <p:nvPr>
                <p:custDataLst>
                  <p:tags r:id="rId2"/>
                </p:custDataLst>
              </p:nvPr>
            </p:nvCxnSpPr>
            <p:spPr>
              <a:xfrm flipH="1" flipV="1">
                <a:off x="7573" y="1960"/>
                <a:ext cx="18" cy="2370"/>
              </a:xfrm>
              <a:prstGeom prst="line">
                <a:avLst/>
              </a:prstGeom>
              <a:ln w="22225">
                <a:solidFill>
                  <a:srgbClr val="28326F"/>
                </a:solidFill>
              </a:ln>
            </p:spPr>
            <p:style>
              <a:lnRef idx="1">
                <a:schemeClr val="accent1"/>
              </a:lnRef>
              <a:fillRef idx="0">
                <a:schemeClr val="accent1"/>
              </a:fillRef>
              <a:effectRef idx="0">
                <a:schemeClr val="accent1"/>
              </a:effectRef>
              <a:fontRef idx="minor">
                <a:schemeClr val="tx1"/>
              </a:fontRef>
            </p:style>
          </p:cxnSp>
          <p:sp>
            <p:nvSpPr>
              <p:cNvPr id="17" name="PA-矩形 16"/>
              <p:cNvSpPr/>
              <p:nvPr>
                <p:custDataLst>
                  <p:tags r:id="rId3"/>
                </p:custDataLst>
              </p:nvPr>
            </p:nvSpPr>
            <p:spPr>
              <a:xfrm>
                <a:off x="7161" y="4330"/>
                <a:ext cx="950" cy="2743"/>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站酷快乐体2016修订版" panose="02010600030101010101" charset="-122"/>
                    <a:ea typeface="站酷快乐体2016修订版" panose="02010600030101010101" charset="-122"/>
                    <a:cs typeface="站酷快乐体2016修订版" panose="02010600030101010101" charset="-122"/>
                  </a:rPr>
                  <a:t>2</a:t>
                </a: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8" name="PA-椭圆 17"/>
              <p:cNvSpPr/>
              <p:nvPr>
                <p:custDataLst>
                  <p:tags r:id="rId4"/>
                </p:custDataLst>
              </p:nvPr>
            </p:nvSpPr>
            <p:spPr>
              <a:xfrm>
                <a:off x="6234" y="4474"/>
                <a:ext cx="2598" cy="2598"/>
              </a:xfrm>
              <a:prstGeom prst="ellipse">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0" name="PA-椭圆 19"/>
              <p:cNvSpPr/>
              <p:nvPr>
                <p:custDataLst>
                  <p:tags r:id="rId5"/>
                </p:custDataLst>
              </p:nvPr>
            </p:nvSpPr>
            <p:spPr>
              <a:xfrm>
                <a:off x="7491" y="1878"/>
                <a:ext cx="164" cy="164"/>
              </a:xfrm>
              <a:prstGeom prst="ellipse">
                <a:avLst/>
              </a:prstGeom>
              <a:solidFill>
                <a:srgbClr val="28326F"/>
              </a:solidFill>
              <a:ln>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1" name="PA-椭圆 20"/>
              <p:cNvSpPr/>
              <p:nvPr>
                <p:custDataLst>
                  <p:tags r:id="rId6"/>
                </p:custDataLst>
              </p:nvPr>
            </p:nvSpPr>
            <p:spPr>
              <a:xfrm>
                <a:off x="7398" y="1777"/>
                <a:ext cx="346" cy="346"/>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2" name="PA-椭圆 21"/>
              <p:cNvSpPr/>
              <p:nvPr>
                <p:custDataLst>
                  <p:tags r:id="rId7"/>
                </p:custDataLst>
              </p:nvPr>
            </p:nvSpPr>
            <p:spPr>
              <a:xfrm>
                <a:off x="7344" y="1718"/>
                <a:ext cx="454" cy="454"/>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3" name="PA-椭圆 22"/>
              <p:cNvSpPr/>
              <p:nvPr>
                <p:custDataLst>
                  <p:tags r:id="rId8"/>
                </p:custDataLst>
              </p:nvPr>
            </p:nvSpPr>
            <p:spPr>
              <a:xfrm>
                <a:off x="7290" y="1661"/>
                <a:ext cx="567" cy="567"/>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grpSp>
        <p:grpSp>
          <p:nvGrpSpPr>
            <p:cNvPr id="3" name="组合 2"/>
            <p:cNvGrpSpPr/>
            <p:nvPr/>
          </p:nvGrpSpPr>
          <p:grpSpPr>
            <a:xfrm>
              <a:off x="2981" y="1805"/>
              <a:ext cx="2598" cy="5412"/>
              <a:chOff x="6234" y="1661"/>
              <a:chExt cx="2598" cy="5412"/>
            </a:xfrm>
          </p:grpSpPr>
          <p:cxnSp>
            <p:nvCxnSpPr>
              <p:cNvPr id="6" name="PA-直接连接符 15"/>
              <p:cNvCxnSpPr/>
              <p:nvPr>
                <p:custDataLst>
                  <p:tags r:id="rId9"/>
                </p:custDataLst>
              </p:nvPr>
            </p:nvCxnSpPr>
            <p:spPr>
              <a:xfrm flipH="1" flipV="1">
                <a:off x="7573" y="1960"/>
                <a:ext cx="18" cy="2370"/>
              </a:xfrm>
              <a:prstGeom prst="line">
                <a:avLst/>
              </a:prstGeom>
              <a:ln w="22225">
                <a:solidFill>
                  <a:srgbClr val="28326F"/>
                </a:solidFill>
              </a:ln>
            </p:spPr>
            <p:style>
              <a:lnRef idx="1">
                <a:schemeClr val="accent1"/>
              </a:lnRef>
              <a:fillRef idx="0">
                <a:schemeClr val="accent1"/>
              </a:fillRef>
              <a:effectRef idx="0">
                <a:schemeClr val="accent1"/>
              </a:effectRef>
              <a:fontRef idx="minor">
                <a:schemeClr val="tx1"/>
              </a:fontRef>
            </p:style>
          </p:cxnSp>
          <p:sp>
            <p:nvSpPr>
              <p:cNvPr id="7" name="PA-矩形 16"/>
              <p:cNvSpPr/>
              <p:nvPr>
                <p:custDataLst>
                  <p:tags r:id="rId10"/>
                </p:custDataLst>
              </p:nvPr>
            </p:nvSpPr>
            <p:spPr>
              <a:xfrm>
                <a:off x="7161" y="4330"/>
                <a:ext cx="950" cy="2743"/>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站酷快乐体2016修订版" panose="02010600030101010101" charset="-122"/>
                    <a:ea typeface="站酷快乐体2016修订版" panose="02010600030101010101" charset="-122"/>
                    <a:cs typeface="站酷快乐体2016修订版" panose="02010600030101010101" charset="-122"/>
                  </a:rPr>
                  <a:t>第</a:t>
                </a: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8" name="PA-椭圆 17"/>
              <p:cNvSpPr/>
              <p:nvPr>
                <p:custDataLst>
                  <p:tags r:id="rId11"/>
                </p:custDataLst>
              </p:nvPr>
            </p:nvSpPr>
            <p:spPr>
              <a:xfrm>
                <a:off x="6234" y="4474"/>
                <a:ext cx="2598" cy="2598"/>
              </a:xfrm>
              <a:prstGeom prst="ellipse">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0" name="PA-椭圆 19"/>
              <p:cNvSpPr/>
              <p:nvPr>
                <p:custDataLst>
                  <p:tags r:id="rId12"/>
                </p:custDataLst>
              </p:nvPr>
            </p:nvSpPr>
            <p:spPr>
              <a:xfrm>
                <a:off x="7491" y="1878"/>
                <a:ext cx="164" cy="164"/>
              </a:xfrm>
              <a:prstGeom prst="ellipse">
                <a:avLst/>
              </a:prstGeom>
              <a:solidFill>
                <a:srgbClr val="28326F"/>
              </a:solidFill>
              <a:ln>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1" name="PA-椭圆 20"/>
              <p:cNvSpPr/>
              <p:nvPr>
                <p:custDataLst>
                  <p:tags r:id="rId13"/>
                </p:custDataLst>
              </p:nvPr>
            </p:nvSpPr>
            <p:spPr>
              <a:xfrm>
                <a:off x="7398" y="1777"/>
                <a:ext cx="346" cy="346"/>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2" name="PA-椭圆 21"/>
              <p:cNvSpPr/>
              <p:nvPr>
                <p:custDataLst>
                  <p:tags r:id="rId14"/>
                </p:custDataLst>
              </p:nvPr>
            </p:nvSpPr>
            <p:spPr>
              <a:xfrm>
                <a:off x="7344" y="1718"/>
                <a:ext cx="454" cy="454"/>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13" name="PA-椭圆 22"/>
              <p:cNvSpPr/>
              <p:nvPr>
                <p:custDataLst>
                  <p:tags r:id="rId15"/>
                </p:custDataLst>
              </p:nvPr>
            </p:nvSpPr>
            <p:spPr>
              <a:xfrm>
                <a:off x="7290" y="1661"/>
                <a:ext cx="567" cy="567"/>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grpSp>
        <p:grpSp>
          <p:nvGrpSpPr>
            <p:cNvPr id="14" name="组合 13"/>
            <p:cNvGrpSpPr/>
            <p:nvPr/>
          </p:nvGrpSpPr>
          <p:grpSpPr>
            <a:xfrm>
              <a:off x="6475" y="1805"/>
              <a:ext cx="2598" cy="5412"/>
              <a:chOff x="6234" y="1661"/>
              <a:chExt cx="2598" cy="5412"/>
            </a:xfrm>
          </p:grpSpPr>
          <p:cxnSp>
            <p:nvCxnSpPr>
              <p:cNvPr id="15" name="PA-直接连接符 15"/>
              <p:cNvCxnSpPr/>
              <p:nvPr>
                <p:custDataLst>
                  <p:tags r:id="rId16"/>
                </p:custDataLst>
              </p:nvPr>
            </p:nvCxnSpPr>
            <p:spPr>
              <a:xfrm flipH="1" flipV="1">
                <a:off x="7573" y="1960"/>
                <a:ext cx="18" cy="2370"/>
              </a:xfrm>
              <a:prstGeom prst="line">
                <a:avLst/>
              </a:prstGeom>
              <a:ln w="22225">
                <a:solidFill>
                  <a:srgbClr val="28326F"/>
                </a:solidFill>
              </a:ln>
            </p:spPr>
            <p:style>
              <a:lnRef idx="1">
                <a:schemeClr val="accent1"/>
              </a:lnRef>
              <a:fillRef idx="0">
                <a:schemeClr val="accent1"/>
              </a:fillRef>
              <a:effectRef idx="0">
                <a:schemeClr val="accent1"/>
              </a:effectRef>
              <a:fontRef idx="minor">
                <a:schemeClr val="tx1"/>
              </a:fontRef>
            </p:style>
          </p:cxnSp>
          <p:sp>
            <p:nvSpPr>
              <p:cNvPr id="27" name="PA-矩形 16"/>
              <p:cNvSpPr/>
              <p:nvPr>
                <p:custDataLst>
                  <p:tags r:id="rId17"/>
                </p:custDataLst>
              </p:nvPr>
            </p:nvSpPr>
            <p:spPr>
              <a:xfrm>
                <a:off x="7161" y="4330"/>
                <a:ext cx="950" cy="2743"/>
              </a:xfrm>
              <a:prstGeom prst="rect">
                <a:avLst/>
              </a:prstGeom>
              <a:solidFill>
                <a:srgbClr val="28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站酷快乐体2016修订版" panose="02010600030101010101" charset="-122"/>
                    <a:ea typeface="站酷快乐体2016修订版" panose="02010600030101010101" charset="-122"/>
                    <a:cs typeface="站酷快乐体2016修订版" panose="02010600030101010101" charset="-122"/>
                  </a:rPr>
                  <a:t>节</a:t>
                </a: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28" name="PA-椭圆 17"/>
              <p:cNvSpPr/>
              <p:nvPr>
                <p:custDataLst>
                  <p:tags r:id="rId18"/>
                </p:custDataLst>
              </p:nvPr>
            </p:nvSpPr>
            <p:spPr>
              <a:xfrm>
                <a:off x="6234" y="4474"/>
                <a:ext cx="2598" cy="2598"/>
              </a:xfrm>
              <a:prstGeom prst="ellipse">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0" name="PA-椭圆 19"/>
              <p:cNvSpPr/>
              <p:nvPr>
                <p:custDataLst>
                  <p:tags r:id="rId19"/>
                </p:custDataLst>
              </p:nvPr>
            </p:nvSpPr>
            <p:spPr>
              <a:xfrm>
                <a:off x="7491" y="1878"/>
                <a:ext cx="164" cy="164"/>
              </a:xfrm>
              <a:prstGeom prst="ellipse">
                <a:avLst/>
              </a:prstGeom>
              <a:solidFill>
                <a:srgbClr val="28326F"/>
              </a:solidFill>
              <a:ln>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1" name="PA-椭圆 20"/>
              <p:cNvSpPr/>
              <p:nvPr>
                <p:custDataLst>
                  <p:tags r:id="rId20"/>
                </p:custDataLst>
              </p:nvPr>
            </p:nvSpPr>
            <p:spPr>
              <a:xfrm>
                <a:off x="7398" y="1777"/>
                <a:ext cx="346" cy="346"/>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2" name="PA-椭圆 21"/>
              <p:cNvSpPr/>
              <p:nvPr>
                <p:custDataLst>
                  <p:tags r:id="rId21"/>
                </p:custDataLst>
              </p:nvPr>
            </p:nvSpPr>
            <p:spPr>
              <a:xfrm>
                <a:off x="7344" y="1718"/>
                <a:ext cx="454" cy="454"/>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3" name="PA-椭圆 22"/>
              <p:cNvSpPr/>
              <p:nvPr>
                <p:custDataLst>
                  <p:tags r:id="rId22"/>
                </p:custDataLst>
              </p:nvPr>
            </p:nvSpPr>
            <p:spPr>
              <a:xfrm>
                <a:off x="7290" y="1661"/>
                <a:ext cx="567" cy="567"/>
              </a:xfrm>
              <a:prstGeom prst="ellipse">
                <a:avLst/>
              </a:prstGeom>
              <a:noFill/>
              <a:ln w="15875">
                <a:solidFill>
                  <a:srgbClr val="2832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cs typeface="站酷快乐体2016修订版" panose="02010600030101010101" charset="-122"/>
                </a:endParaRPr>
              </a:p>
            </p:txBody>
          </p:sp>
        </p:grpSp>
      </p:grpSp>
      <p:sp>
        <p:nvSpPr>
          <p:cNvPr id="38" name="文本框 37"/>
          <p:cNvSpPr txBox="1"/>
          <p:nvPr/>
        </p:nvSpPr>
        <p:spPr>
          <a:xfrm>
            <a:off x="4417060" y="3238500"/>
            <a:ext cx="3547110" cy="645160"/>
          </a:xfrm>
          <a:prstGeom prst="rect">
            <a:avLst/>
          </a:prstGeom>
          <a:noFill/>
        </p:spPr>
        <p:txBody>
          <a:bodyPr wrap="square" rtlCol="0">
            <a:spAutoFit/>
          </a:bodyPr>
          <a:lstStyle/>
          <a:p>
            <a:pPr algn="ctr"/>
            <a:r>
              <a:rPr lang="zh-CN" altLang="en-US" sz="3600" dirty="0">
                <a:latin typeface="站酷快乐体2016修订版" panose="02010600030101010101" charset="-122"/>
                <a:ea typeface="站酷快乐体2016修订版" panose="02010600030101010101" charset="-122"/>
                <a:cs typeface="站酷快乐体2016修订版" panose="02010600030101010101" charset="-122"/>
              </a:rPr>
              <a:t>方案设计</a:t>
            </a:r>
            <a:endParaRPr lang="zh-CN" altLang="en-US" sz="3600" dirty="0">
              <a:latin typeface="站酷快乐体2016修订版" panose="02010600030101010101" charset="-122"/>
              <a:ea typeface="站酷快乐体2016修订版" panose="02010600030101010101" charset="-122"/>
              <a:cs typeface="站酷快乐体2016修订版" panose="02010600030101010101" charset="-122"/>
            </a:endParaRPr>
          </a:p>
        </p:txBody>
      </p:sp>
      <p:pic>
        <p:nvPicPr>
          <p:cNvPr id="42" name="图片 41" descr="多边形 1 拷贝 2"/>
          <p:cNvPicPr>
            <a:picLocks noChangeAspect="1"/>
          </p:cNvPicPr>
          <p:nvPr/>
        </p:nvPicPr>
        <p:blipFill>
          <a:blip r:embed="rId23"/>
          <a:stretch>
            <a:fillRect/>
          </a:stretch>
        </p:blipFill>
        <p:spPr>
          <a:xfrm>
            <a:off x="765175" y="539115"/>
            <a:ext cx="1333500" cy="1685925"/>
          </a:xfrm>
          <a:prstGeom prst="rect">
            <a:avLst/>
          </a:prstGeom>
        </p:spPr>
      </p:pic>
      <p:pic>
        <p:nvPicPr>
          <p:cNvPr id="43" name="图片 42" descr="图层 4"/>
          <p:cNvPicPr>
            <a:picLocks noChangeAspect="1"/>
          </p:cNvPicPr>
          <p:nvPr/>
        </p:nvPicPr>
        <p:blipFill>
          <a:blip r:embed="rId24"/>
          <a:srcRect r="71618"/>
          <a:stretch>
            <a:fillRect/>
          </a:stretch>
        </p:blipFill>
        <p:spPr>
          <a:xfrm rot="5400000" flipH="1">
            <a:off x="5802630" y="3147060"/>
            <a:ext cx="1102360" cy="5276850"/>
          </a:xfrm>
          <a:prstGeom prst="rect">
            <a:avLst/>
          </a:prstGeom>
        </p:spPr>
      </p:pic>
      <p:pic>
        <p:nvPicPr>
          <p:cNvPr id="44" name="图片 43" descr="图层 4"/>
          <p:cNvPicPr>
            <a:picLocks noChangeAspect="1"/>
          </p:cNvPicPr>
          <p:nvPr/>
        </p:nvPicPr>
        <p:blipFill>
          <a:blip r:embed="rId24"/>
          <a:srcRect r="71618"/>
          <a:stretch>
            <a:fillRect/>
          </a:stretch>
        </p:blipFill>
        <p:spPr>
          <a:xfrm rot="5400000" flipH="1">
            <a:off x="2852420" y="3147060"/>
            <a:ext cx="1102360" cy="5276850"/>
          </a:xfrm>
          <a:prstGeom prst="rect">
            <a:avLst/>
          </a:prstGeom>
        </p:spPr>
      </p:pic>
      <p:pic>
        <p:nvPicPr>
          <p:cNvPr id="45" name="图片 44"/>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996214" y="593725"/>
            <a:ext cx="2474463" cy="589741"/>
          </a:xfrm>
          <a:prstGeom prst="rect">
            <a:avLst/>
          </a:prstGeom>
        </p:spPr>
      </p:pic>
      <p:sp>
        <p:nvSpPr>
          <p:cNvPr id="35" name="PA-îṣļîḑé-TextBox 93"/>
          <p:cNvSpPr txBox="1"/>
          <p:nvPr>
            <p:custDataLst>
              <p:tags r:id="rId26"/>
            </p:custDataLst>
          </p:nvPr>
        </p:nvSpPr>
        <p:spPr>
          <a:xfrm>
            <a:off x="4542643" y="4007817"/>
            <a:ext cx="3295944" cy="338859"/>
          </a:xfrm>
          <a:prstGeom prst="rect">
            <a:avLst/>
          </a:prstGeom>
          <a:noFill/>
          <a:ln>
            <a:noFill/>
          </a:ln>
        </p:spPr>
        <p:txBody>
          <a:bodyPr wrap="square" lIns="0" tIns="0" rIns="0" bIns="0">
            <a:noAutofit/>
          </a:bodyPr>
          <a:lstStyle/>
          <a:p>
            <a:pPr algn="ctr">
              <a:lnSpc>
                <a:spcPct val="120000"/>
              </a:lnSpc>
            </a:pPr>
            <a:r>
              <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sym typeface="Wingdings" panose="05000000000000000000" pitchFamily="2" charset="2"/>
              </a:rPr>
              <a:t>系统模型 </a:t>
            </a:r>
            <a:r>
              <a:rPr lang="zh-CN" altLang="en-US" sz="1600" dirty="0">
                <a:solidFill>
                  <a:schemeClr val="bg1">
                    <a:lumMod val="50000"/>
                  </a:schemeClr>
                </a:solidFill>
                <a:latin typeface="+mn-ea"/>
                <a:ea typeface="微软雅黑" panose="020B0503020204020204" charset="-122"/>
                <a:cs typeface="站酷快乐体2016修订版" panose="02010600030101010101" charset="-122"/>
                <a:sym typeface="Wingdings" panose="05000000000000000000" pitchFamily="2" charset="2"/>
              </a:rPr>
              <a:t> </a:t>
            </a:r>
            <a:r>
              <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sym typeface="Wingdings" panose="05000000000000000000" pitchFamily="2" charset="2"/>
              </a:rPr>
              <a:t>实现步骤 </a:t>
            </a:r>
            <a:r>
              <a:rPr lang="zh-CN" altLang="en-US" sz="1600" dirty="0">
                <a:solidFill>
                  <a:schemeClr val="bg1">
                    <a:lumMod val="50000"/>
                  </a:schemeClr>
                </a:solidFill>
                <a:latin typeface="+mn-ea"/>
                <a:ea typeface="微软雅黑" panose="020B0503020204020204" charset="-122"/>
                <a:cs typeface="站酷快乐体2016修订版" panose="02010600030101010101" charset="-122"/>
                <a:sym typeface="Wingdings" panose="05000000000000000000" pitchFamily="2" charset="2"/>
              </a:rPr>
              <a:t> </a:t>
            </a:r>
            <a:r>
              <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sym typeface="Wingdings" panose="05000000000000000000" pitchFamily="2" charset="2"/>
              </a:rPr>
              <a:t>技术指标</a:t>
            </a:r>
            <a:endParaRPr lang="zh-CN" altLang="en-US" sz="1600" dirty="0">
              <a:solidFill>
                <a:schemeClr val="tx1">
                  <a:lumMod val="65000"/>
                  <a:lumOff val="35000"/>
                </a:schemeClr>
              </a:solidFill>
              <a:latin typeface="微软雅黑" panose="020B0503020204020204" charset="-122"/>
              <a:ea typeface="微软雅黑" panose="020B0503020204020204" charset="-122"/>
              <a:cs typeface="站酷快乐体2016修订版" panose="02010600030101010101" charset="-122"/>
              <a:sym typeface="微软雅黑 Light" panose="020B0502040204020203" pitchFamily="34" charset="-122"/>
            </a:endParaRPr>
          </a:p>
        </p:txBody>
      </p:sp>
    </p:spTree>
  </p:cSld>
  <p:clrMapOvr>
    <a:masterClrMapping/>
  </p:clrMapOvr>
  <p:transition spd="slow">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7089" y="565367"/>
            <a:ext cx="2474463" cy="589741"/>
          </a:xfrm>
          <a:prstGeom prst="rect">
            <a:avLst/>
          </a:prstGeom>
        </p:spPr>
      </p:pic>
      <p:grpSp>
        <p:nvGrpSpPr>
          <p:cNvPr id="41" name="组合 40"/>
          <p:cNvGrpSpPr/>
          <p:nvPr/>
        </p:nvGrpSpPr>
        <p:grpSpPr>
          <a:xfrm>
            <a:off x="869087" y="614767"/>
            <a:ext cx="1386070" cy="369332"/>
            <a:chOff x="453446" y="291496"/>
            <a:chExt cx="1386070" cy="369332"/>
          </a:xfrm>
        </p:grpSpPr>
        <p:sp>
          <p:nvSpPr>
            <p:cNvPr id="42" name="矩形 41"/>
            <p:cNvSpPr/>
            <p:nvPr/>
          </p:nvSpPr>
          <p:spPr>
            <a:xfrm>
              <a:off x="731520" y="291496"/>
              <a:ext cx="1107996" cy="369332"/>
            </a:xfrm>
            <a:prstGeom prst="rect">
              <a:avLst/>
            </a:prstGeom>
          </p:spPr>
          <p:txBody>
            <a:bodyPr wrap="none">
              <a:spAutoFit/>
            </a:bodyPr>
            <a:lstStyle/>
            <a:p>
              <a:pPr lvl="0"/>
              <a:r>
                <a:rPr lang="zh-CN" altLang="en-US" b="1" dirty="0">
                  <a:solidFill>
                    <a:srgbClr val="E7E6E6">
                      <a:lumMod val="25000"/>
                    </a:srgbClr>
                  </a:solidFill>
                  <a:latin typeface="微软雅黑" panose="020B0503020204020204" charset="-122"/>
                  <a:ea typeface="微软雅黑" panose="020B0503020204020204" charset="-122"/>
                  <a:cs typeface="+mn-ea"/>
                  <a:sym typeface="+mn-lt"/>
                </a:rPr>
                <a:t>系统模型</a:t>
              </a:r>
              <a:endParaRPr lang="zh-CN" altLang="en-US" b="1" dirty="0">
                <a:solidFill>
                  <a:srgbClr val="E7E6E6">
                    <a:lumMod val="25000"/>
                  </a:srgbClr>
                </a:solidFill>
                <a:latin typeface="微软雅黑" panose="020B0503020204020204" charset="-122"/>
                <a:ea typeface="微软雅黑" panose="020B0503020204020204" charset="-122"/>
                <a:cs typeface="+mn-ea"/>
                <a:sym typeface="+mn-lt"/>
              </a:endParaRPr>
            </a:p>
          </p:txBody>
        </p:sp>
        <p:sp>
          <p:nvSpPr>
            <p:cNvPr id="43" name="任意多边形: 形状 42"/>
            <p:cNvSpPr/>
            <p:nvPr/>
          </p:nvSpPr>
          <p:spPr>
            <a:xfrm>
              <a:off x="453446" y="337772"/>
              <a:ext cx="255214" cy="246299"/>
            </a:xfrm>
            <a:custGeom>
              <a:avLst/>
              <a:gdLst>
                <a:gd name="connsiteX0" fmla="*/ 2834581 w 3322676"/>
                <a:gd name="connsiteY0" fmla="*/ 0 h 3206605"/>
                <a:gd name="connsiteX1" fmla="*/ 3023174 w 3322676"/>
                <a:gd name="connsiteY1" fmla="*/ 38895 h 3206605"/>
                <a:gd name="connsiteX2" fmla="*/ 3178386 w 3322676"/>
                <a:gd name="connsiteY2" fmla="*/ 144297 h 3206605"/>
                <a:gd name="connsiteX3" fmla="*/ 3289449 w 3322676"/>
                <a:gd name="connsiteY3" fmla="*/ 299580 h 3206605"/>
                <a:gd name="connsiteX4" fmla="*/ 3322676 w 3322676"/>
                <a:gd name="connsiteY4" fmla="*/ 488265 h 3206605"/>
                <a:gd name="connsiteX5" fmla="*/ 3289449 w 3322676"/>
                <a:gd name="connsiteY5" fmla="*/ 682443 h 3206605"/>
                <a:gd name="connsiteX6" fmla="*/ 3178386 w 3322676"/>
                <a:gd name="connsiteY6" fmla="*/ 843219 h 3206605"/>
                <a:gd name="connsiteX7" fmla="*/ 3023174 w 3322676"/>
                <a:gd name="connsiteY7" fmla="*/ 948621 h 3206605"/>
                <a:gd name="connsiteX8" fmla="*/ 2834581 w 3322676"/>
                <a:gd name="connsiteY8" fmla="*/ 987516 h 3206605"/>
                <a:gd name="connsiteX9" fmla="*/ 2701366 w 3322676"/>
                <a:gd name="connsiteY9" fmla="*/ 970889 h 3206605"/>
                <a:gd name="connsiteX10" fmla="*/ 2584919 w 3322676"/>
                <a:gd name="connsiteY10" fmla="*/ 915367 h 3206605"/>
                <a:gd name="connsiteX11" fmla="*/ 2485085 w 3322676"/>
                <a:gd name="connsiteY11" fmla="*/ 843219 h 3206605"/>
                <a:gd name="connsiteX12" fmla="*/ 2407402 w 3322676"/>
                <a:gd name="connsiteY12" fmla="*/ 743457 h 3206605"/>
                <a:gd name="connsiteX13" fmla="*/ 970806 w 3322676"/>
                <a:gd name="connsiteY13" fmla="*/ 1348110 h 3206605"/>
                <a:gd name="connsiteX14" fmla="*/ 981882 w 3322676"/>
                <a:gd name="connsiteY14" fmla="*/ 1409125 h 3206605"/>
                <a:gd name="connsiteX15" fmla="*/ 981882 w 3322676"/>
                <a:gd name="connsiteY15" fmla="*/ 1481274 h 3206605"/>
                <a:gd name="connsiteX16" fmla="*/ 981882 w 3322676"/>
                <a:gd name="connsiteY16" fmla="*/ 1542288 h 3206605"/>
                <a:gd name="connsiteX17" fmla="*/ 970806 w 3322676"/>
                <a:gd name="connsiteY17" fmla="*/ 1603303 h 3206605"/>
                <a:gd name="connsiteX18" fmla="*/ 948501 w 3322676"/>
                <a:gd name="connsiteY18" fmla="*/ 1658824 h 3206605"/>
                <a:gd name="connsiteX19" fmla="*/ 926350 w 3322676"/>
                <a:gd name="connsiteY19" fmla="*/ 1719839 h 3206605"/>
                <a:gd name="connsiteX20" fmla="*/ 1852699 w 3322676"/>
                <a:gd name="connsiteY20" fmla="*/ 2380014 h 3206605"/>
                <a:gd name="connsiteX21" fmla="*/ 1924844 w 3322676"/>
                <a:gd name="connsiteY21" fmla="*/ 2313358 h 3206605"/>
                <a:gd name="connsiteX22" fmla="*/ 2013603 w 3322676"/>
                <a:gd name="connsiteY22" fmla="*/ 2257984 h 3206605"/>
                <a:gd name="connsiteX23" fmla="*/ 2107899 w 3322676"/>
                <a:gd name="connsiteY23" fmla="*/ 2224582 h 3206605"/>
                <a:gd name="connsiteX24" fmla="*/ 2218809 w 3322676"/>
                <a:gd name="connsiteY24" fmla="*/ 2213597 h 3206605"/>
                <a:gd name="connsiteX25" fmla="*/ 2407402 w 3322676"/>
                <a:gd name="connsiteY25" fmla="*/ 2257984 h 3206605"/>
                <a:gd name="connsiteX26" fmla="*/ 2562768 w 3322676"/>
                <a:gd name="connsiteY26" fmla="*/ 2363387 h 3206605"/>
                <a:gd name="connsiteX27" fmla="*/ 2668140 w 3322676"/>
                <a:gd name="connsiteY27" fmla="*/ 2518670 h 3206605"/>
                <a:gd name="connsiteX28" fmla="*/ 2706904 w 3322676"/>
                <a:gd name="connsiteY28" fmla="*/ 2712847 h 3206605"/>
                <a:gd name="connsiteX29" fmla="*/ 2668140 w 3322676"/>
                <a:gd name="connsiteY29" fmla="*/ 2907025 h 3206605"/>
                <a:gd name="connsiteX30" fmla="*/ 2562768 w 3322676"/>
                <a:gd name="connsiteY30" fmla="*/ 3062308 h 3206605"/>
                <a:gd name="connsiteX31" fmla="*/ 2407402 w 3322676"/>
                <a:gd name="connsiteY31" fmla="*/ 3167710 h 3206605"/>
                <a:gd name="connsiteX32" fmla="*/ 2218809 w 3322676"/>
                <a:gd name="connsiteY32" fmla="*/ 3206605 h 3206605"/>
                <a:gd name="connsiteX33" fmla="*/ 2024679 w 3322676"/>
                <a:gd name="connsiteY33" fmla="*/ 3167710 h 3206605"/>
                <a:gd name="connsiteX34" fmla="*/ 1869313 w 3322676"/>
                <a:gd name="connsiteY34" fmla="*/ 3062308 h 3206605"/>
                <a:gd name="connsiteX35" fmla="*/ 1763941 w 3322676"/>
                <a:gd name="connsiteY35" fmla="*/ 2907025 h 3206605"/>
                <a:gd name="connsiteX36" fmla="*/ 1725176 w 3322676"/>
                <a:gd name="connsiteY36" fmla="*/ 2712847 h 3206605"/>
                <a:gd name="connsiteX37" fmla="*/ 1730714 w 3322676"/>
                <a:gd name="connsiteY37" fmla="*/ 2651833 h 3206605"/>
                <a:gd name="connsiteX38" fmla="*/ 1741790 w 3322676"/>
                <a:gd name="connsiteY38" fmla="*/ 2590818 h 3206605"/>
                <a:gd name="connsiteX39" fmla="*/ 1758403 w 3322676"/>
                <a:gd name="connsiteY39" fmla="*/ 2535296 h 3206605"/>
                <a:gd name="connsiteX40" fmla="*/ 1780554 w 3322676"/>
                <a:gd name="connsiteY40" fmla="*/ 2485416 h 3206605"/>
                <a:gd name="connsiteX41" fmla="*/ 854205 w 3322676"/>
                <a:gd name="connsiteY41" fmla="*/ 1814107 h 3206605"/>
                <a:gd name="connsiteX42" fmla="*/ 776522 w 3322676"/>
                <a:gd name="connsiteY42" fmla="*/ 1875122 h 3206605"/>
                <a:gd name="connsiteX43" fmla="*/ 693455 w 3322676"/>
                <a:gd name="connsiteY43" fmla="*/ 1925002 h 3206605"/>
                <a:gd name="connsiteX44" fmla="*/ 593467 w 3322676"/>
                <a:gd name="connsiteY44" fmla="*/ 1958405 h 3206605"/>
                <a:gd name="connsiteX45" fmla="*/ 493633 w 3322676"/>
                <a:gd name="connsiteY45" fmla="*/ 1969390 h 3206605"/>
                <a:gd name="connsiteX46" fmla="*/ 299502 w 3322676"/>
                <a:gd name="connsiteY46" fmla="*/ 1930644 h 3206605"/>
                <a:gd name="connsiteX47" fmla="*/ 144290 w 3322676"/>
                <a:gd name="connsiteY47" fmla="*/ 1825241 h 3206605"/>
                <a:gd name="connsiteX48" fmla="*/ 38765 w 3322676"/>
                <a:gd name="connsiteY48" fmla="*/ 1669810 h 3206605"/>
                <a:gd name="connsiteX49" fmla="*/ 0 w 3322676"/>
                <a:gd name="connsiteY49" fmla="*/ 1481274 h 3206605"/>
                <a:gd name="connsiteX50" fmla="*/ 38765 w 3322676"/>
                <a:gd name="connsiteY50" fmla="*/ 1287096 h 3206605"/>
                <a:gd name="connsiteX51" fmla="*/ 144290 w 3322676"/>
                <a:gd name="connsiteY51" fmla="*/ 1131813 h 3206605"/>
                <a:gd name="connsiteX52" fmla="*/ 299502 w 3322676"/>
                <a:gd name="connsiteY52" fmla="*/ 1026262 h 3206605"/>
                <a:gd name="connsiteX53" fmla="*/ 493633 w 3322676"/>
                <a:gd name="connsiteY53" fmla="*/ 987516 h 3206605"/>
                <a:gd name="connsiteX54" fmla="*/ 621310 w 3322676"/>
                <a:gd name="connsiteY54" fmla="*/ 1004143 h 3206605"/>
                <a:gd name="connsiteX55" fmla="*/ 743295 w 3322676"/>
                <a:gd name="connsiteY55" fmla="*/ 1054023 h 3206605"/>
                <a:gd name="connsiteX56" fmla="*/ 843129 w 3322676"/>
                <a:gd name="connsiteY56" fmla="*/ 1131813 h 3206605"/>
                <a:gd name="connsiteX57" fmla="*/ 920812 w 3322676"/>
                <a:gd name="connsiteY57" fmla="*/ 1231574 h 3206605"/>
                <a:gd name="connsiteX58" fmla="*/ 2363099 w 3322676"/>
                <a:gd name="connsiteY58" fmla="*/ 626921 h 3206605"/>
                <a:gd name="connsiteX59" fmla="*/ 2346332 w 3322676"/>
                <a:gd name="connsiteY59" fmla="*/ 560265 h 3206605"/>
                <a:gd name="connsiteX60" fmla="*/ 2340794 w 3322676"/>
                <a:gd name="connsiteY60" fmla="*/ 488265 h 3206605"/>
                <a:gd name="connsiteX61" fmla="*/ 2379713 w 3322676"/>
                <a:gd name="connsiteY61" fmla="*/ 299580 h 3206605"/>
                <a:gd name="connsiteX62" fmla="*/ 2485085 w 3322676"/>
                <a:gd name="connsiteY62" fmla="*/ 144297 h 3206605"/>
                <a:gd name="connsiteX63" fmla="*/ 2640451 w 3322676"/>
                <a:gd name="connsiteY63" fmla="*/ 38895 h 3206605"/>
                <a:gd name="connsiteX64" fmla="*/ 2834581 w 3322676"/>
                <a:gd name="connsiteY64" fmla="*/ 0 h 32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22676" h="3206605">
                  <a:moveTo>
                    <a:pt x="2834581" y="0"/>
                  </a:moveTo>
                  <a:cubicBezTo>
                    <a:pt x="2901035" y="0"/>
                    <a:pt x="2962104" y="11134"/>
                    <a:pt x="3023174" y="38895"/>
                  </a:cubicBezTo>
                  <a:cubicBezTo>
                    <a:pt x="3084090" y="66508"/>
                    <a:pt x="3134083" y="99910"/>
                    <a:pt x="3178386" y="144297"/>
                  </a:cubicBezTo>
                  <a:cubicBezTo>
                    <a:pt x="3228380" y="188685"/>
                    <a:pt x="3261607" y="238566"/>
                    <a:pt x="3289449" y="299580"/>
                  </a:cubicBezTo>
                  <a:cubicBezTo>
                    <a:pt x="3311601" y="360595"/>
                    <a:pt x="3322676" y="421609"/>
                    <a:pt x="3322676" y="488265"/>
                  </a:cubicBezTo>
                  <a:cubicBezTo>
                    <a:pt x="3322676" y="560265"/>
                    <a:pt x="3311601" y="626921"/>
                    <a:pt x="3289449" y="682443"/>
                  </a:cubicBezTo>
                  <a:cubicBezTo>
                    <a:pt x="3261607" y="743457"/>
                    <a:pt x="3228380" y="793338"/>
                    <a:pt x="3178386" y="843219"/>
                  </a:cubicBezTo>
                  <a:cubicBezTo>
                    <a:pt x="3134083" y="887606"/>
                    <a:pt x="3084090" y="920860"/>
                    <a:pt x="3023174" y="948621"/>
                  </a:cubicBezTo>
                  <a:cubicBezTo>
                    <a:pt x="2962104" y="976382"/>
                    <a:pt x="2901035" y="987516"/>
                    <a:pt x="2834581" y="987516"/>
                  </a:cubicBezTo>
                  <a:cubicBezTo>
                    <a:pt x="2790125" y="987516"/>
                    <a:pt x="2745823" y="982023"/>
                    <a:pt x="2701366" y="970889"/>
                  </a:cubicBezTo>
                  <a:cubicBezTo>
                    <a:pt x="2657064" y="959755"/>
                    <a:pt x="2618146" y="937635"/>
                    <a:pt x="2584919" y="915367"/>
                  </a:cubicBezTo>
                  <a:cubicBezTo>
                    <a:pt x="2546154" y="898740"/>
                    <a:pt x="2512774" y="870979"/>
                    <a:pt x="2485085" y="843219"/>
                  </a:cubicBezTo>
                  <a:cubicBezTo>
                    <a:pt x="2457396" y="815458"/>
                    <a:pt x="2429553" y="782204"/>
                    <a:pt x="2407402" y="743457"/>
                  </a:cubicBezTo>
                  <a:cubicBezTo>
                    <a:pt x="970806" y="1348110"/>
                    <a:pt x="970806" y="1348110"/>
                    <a:pt x="970806" y="1348110"/>
                  </a:cubicBezTo>
                  <a:cubicBezTo>
                    <a:pt x="976344" y="1370230"/>
                    <a:pt x="976344" y="1387005"/>
                    <a:pt x="981882" y="1409125"/>
                  </a:cubicBezTo>
                  <a:cubicBezTo>
                    <a:pt x="981882" y="1431393"/>
                    <a:pt x="981882" y="1453513"/>
                    <a:pt x="981882" y="1481274"/>
                  </a:cubicBezTo>
                  <a:cubicBezTo>
                    <a:pt x="981882" y="1497900"/>
                    <a:pt x="981882" y="1520020"/>
                    <a:pt x="981882" y="1542288"/>
                  </a:cubicBezTo>
                  <a:cubicBezTo>
                    <a:pt x="976344" y="1564408"/>
                    <a:pt x="976344" y="1581183"/>
                    <a:pt x="970806" y="1603303"/>
                  </a:cubicBezTo>
                  <a:cubicBezTo>
                    <a:pt x="965114" y="1619929"/>
                    <a:pt x="959577" y="1642197"/>
                    <a:pt x="948501" y="1658824"/>
                  </a:cubicBezTo>
                  <a:cubicBezTo>
                    <a:pt x="942963" y="1680944"/>
                    <a:pt x="937425" y="1697571"/>
                    <a:pt x="926350" y="1719839"/>
                  </a:cubicBezTo>
                  <a:cubicBezTo>
                    <a:pt x="1852699" y="2380014"/>
                    <a:pt x="1852699" y="2380014"/>
                    <a:pt x="1852699" y="2380014"/>
                  </a:cubicBezTo>
                  <a:cubicBezTo>
                    <a:pt x="1874851" y="2357746"/>
                    <a:pt x="1897156" y="2335626"/>
                    <a:pt x="1924844" y="2313358"/>
                  </a:cubicBezTo>
                  <a:cubicBezTo>
                    <a:pt x="1952533" y="2291238"/>
                    <a:pt x="1980222" y="2274611"/>
                    <a:pt x="2013603" y="2257984"/>
                  </a:cubicBezTo>
                  <a:cubicBezTo>
                    <a:pt x="2046830" y="2246850"/>
                    <a:pt x="2074519" y="2235716"/>
                    <a:pt x="2107899" y="2224582"/>
                  </a:cubicBezTo>
                  <a:cubicBezTo>
                    <a:pt x="2141126" y="2219090"/>
                    <a:pt x="2180045" y="2213597"/>
                    <a:pt x="2218809" y="2213597"/>
                  </a:cubicBezTo>
                  <a:cubicBezTo>
                    <a:pt x="2285416" y="2213597"/>
                    <a:pt x="2351870" y="2230224"/>
                    <a:pt x="2407402" y="2257984"/>
                  </a:cubicBezTo>
                  <a:cubicBezTo>
                    <a:pt x="2468472" y="2280104"/>
                    <a:pt x="2523849" y="2318999"/>
                    <a:pt x="2562768" y="2363387"/>
                  </a:cubicBezTo>
                  <a:cubicBezTo>
                    <a:pt x="2607070" y="2407774"/>
                    <a:pt x="2645989" y="2463148"/>
                    <a:pt x="2668140" y="2518670"/>
                  </a:cubicBezTo>
                  <a:cubicBezTo>
                    <a:pt x="2695829" y="2579684"/>
                    <a:pt x="2706904" y="2640699"/>
                    <a:pt x="2706904" y="2712847"/>
                  </a:cubicBezTo>
                  <a:cubicBezTo>
                    <a:pt x="2706904" y="2779355"/>
                    <a:pt x="2695829" y="2846011"/>
                    <a:pt x="2668140" y="2907025"/>
                  </a:cubicBezTo>
                  <a:cubicBezTo>
                    <a:pt x="2645989" y="2968040"/>
                    <a:pt x="2607070" y="3017920"/>
                    <a:pt x="2562768" y="3062308"/>
                  </a:cubicBezTo>
                  <a:cubicBezTo>
                    <a:pt x="2523849" y="3106696"/>
                    <a:pt x="2468472" y="3140098"/>
                    <a:pt x="2407402" y="3167710"/>
                  </a:cubicBezTo>
                  <a:cubicBezTo>
                    <a:pt x="2351870" y="3189978"/>
                    <a:pt x="2285416" y="3206605"/>
                    <a:pt x="2218809" y="3206605"/>
                  </a:cubicBezTo>
                  <a:cubicBezTo>
                    <a:pt x="2152202" y="3206605"/>
                    <a:pt x="2085748" y="3189978"/>
                    <a:pt x="2024679" y="3167710"/>
                  </a:cubicBezTo>
                  <a:cubicBezTo>
                    <a:pt x="1969147" y="3140098"/>
                    <a:pt x="1913769" y="3106696"/>
                    <a:pt x="1869313" y="3062308"/>
                  </a:cubicBezTo>
                  <a:cubicBezTo>
                    <a:pt x="1825010" y="3017920"/>
                    <a:pt x="1786092" y="2968040"/>
                    <a:pt x="1763941" y="2907025"/>
                  </a:cubicBezTo>
                  <a:cubicBezTo>
                    <a:pt x="1741790" y="2846011"/>
                    <a:pt x="1725176" y="2779355"/>
                    <a:pt x="1725176" y="2712847"/>
                  </a:cubicBezTo>
                  <a:cubicBezTo>
                    <a:pt x="1725176" y="2690728"/>
                    <a:pt x="1730714" y="2668460"/>
                    <a:pt x="1730714" y="2651833"/>
                  </a:cubicBezTo>
                  <a:cubicBezTo>
                    <a:pt x="1730714" y="2629565"/>
                    <a:pt x="1736252" y="2612938"/>
                    <a:pt x="1741790" y="2590818"/>
                  </a:cubicBezTo>
                  <a:cubicBezTo>
                    <a:pt x="1747327" y="2574191"/>
                    <a:pt x="1752865" y="2551923"/>
                    <a:pt x="1758403" y="2535296"/>
                  </a:cubicBezTo>
                  <a:cubicBezTo>
                    <a:pt x="1769479" y="2513177"/>
                    <a:pt x="1775016" y="2496550"/>
                    <a:pt x="1780554" y="2485416"/>
                  </a:cubicBezTo>
                  <a:cubicBezTo>
                    <a:pt x="854205" y="1814107"/>
                    <a:pt x="854205" y="1814107"/>
                    <a:pt x="854205" y="1814107"/>
                  </a:cubicBezTo>
                  <a:cubicBezTo>
                    <a:pt x="826516" y="1836375"/>
                    <a:pt x="804365" y="1858495"/>
                    <a:pt x="776522" y="1875122"/>
                  </a:cubicBezTo>
                  <a:cubicBezTo>
                    <a:pt x="748833" y="1897390"/>
                    <a:pt x="721144" y="1914017"/>
                    <a:pt x="693455" y="1925002"/>
                  </a:cubicBezTo>
                  <a:cubicBezTo>
                    <a:pt x="660074" y="1941778"/>
                    <a:pt x="626847" y="1952763"/>
                    <a:pt x="593467" y="1958405"/>
                  </a:cubicBezTo>
                  <a:cubicBezTo>
                    <a:pt x="560240" y="1969390"/>
                    <a:pt x="527013" y="1969390"/>
                    <a:pt x="493633" y="1969390"/>
                  </a:cubicBezTo>
                  <a:cubicBezTo>
                    <a:pt x="427179" y="1969390"/>
                    <a:pt x="360572" y="1958405"/>
                    <a:pt x="299502" y="1930644"/>
                  </a:cubicBezTo>
                  <a:cubicBezTo>
                    <a:pt x="238587" y="1902883"/>
                    <a:pt x="188593" y="1869629"/>
                    <a:pt x="144290" y="1825241"/>
                  </a:cubicBezTo>
                  <a:cubicBezTo>
                    <a:pt x="99834" y="1780853"/>
                    <a:pt x="61070" y="1730973"/>
                    <a:pt x="38765" y="1669810"/>
                  </a:cubicBezTo>
                  <a:cubicBezTo>
                    <a:pt x="11076" y="1608795"/>
                    <a:pt x="0" y="1547781"/>
                    <a:pt x="0" y="1481274"/>
                  </a:cubicBezTo>
                  <a:cubicBezTo>
                    <a:pt x="0" y="1414618"/>
                    <a:pt x="11076" y="1348110"/>
                    <a:pt x="38765" y="1287096"/>
                  </a:cubicBezTo>
                  <a:cubicBezTo>
                    <a:pt x="61070" y="1226081"/>
                    <a:pt x="99834" y="1176052"/>
                    <a:pt x="144290" y="1131813"/>
                  </a:cubicBezTo>
                  <a:cubicBezTo>
                    <a:pt x="188593" y="1081784"/>
                    <a:pt x="238587" y="1048530"/>
                    <a:pt x="299502" y="1026262"/>
                  </a:cubicBezTo>
                  <a:cubicBezTo>
                    <a:pt x="360572" y="998650"/>
                    <a:pt x="427179" y="987516"/>
                    <a:pt x="493633" y="987516"/>
                  </a:cubicBezTo>
                  <a:cubicBezTo>
                    <a:pt x="538089" y="987516"/>
                    <a:pt x="576854" y="993009"/>
                    <a:pt x="621310" y="1004143"/>
                  </a:cubicBezTo>
                  <a:cubicBezTo>
                    <a:pt x="665612" y="1020769"/>
                    <a:pt x="704530" y="1031903"/>
                    <a:pt x="743295" y="1054023"/>
                  </a:cubicBezTo>
                  <a:cubicBezTo>
                    <a:pt x="776522" y="1076291"/>
                    <a:pt x="809902" y="1104052"/>
                    <a:pt x="843129" y="1131813"/>
                  </a:cubicBezTo>
                  <a:cubicBezTo>
                    <a:pt x="876356" y="1159425"/>
                    <a:pt x="898661" y="1192828"/>
                    <a:pt x="920812" y="1231574"/>
                  </a:cubicBezTo>
                  <a:cubicBezTo>
                    <a:pt x="2363099" y="626921"/>
                    <a:pt x="2363099" y="626921"/>
                    <a:pt x="2363099" y="626921"/>
                  </a:cubicBezTo>
                  <a:cubicBezTo>
                    <a:pt x="2351870" y="610294"/>
                    <a:pt x="2346332" y="588026"/>
                    <a:pt x="2346332" y="560265"/>
                  </a:cubicBezTo>
                  <a:cubicBezTo>
                    <a:pt x="2340794" y="538146"/>
                    <a:pt x="2340794" y="515878"/>
                    <a:pt x="2340794" y="488265"/>
                  </a:cubicBezTo>
                  <a:cubicBezTo>
                    <a:pt x="2340794" y="421609"/>
                    <a:pt x="2351870" y="360595"/>
                    <a:pt x="2379713" y="299580"/>
                  </a:cubicBezTo>
                  <a:cubicBezTo>
                    <a:pt x="2407402" y="238566"/>
                    <a:pt x="2440629" y="188685"/>
                    <a:pt x="2485085" y="144297"/>
                  </a:cubicBezTo>
                  <a:cubicBezTo>
                    <a:pt x="2529387" y="99910"/>
                    <a:pt x="2579381" y="66508"/>
                    <a:pt x="2640451" y="38895"/>
                  </a:cubicBezTo>
                  <a:cubicBezTo>
                    <a:pt x="2701366" y="11134"/>
                    <a:pt x="2762436" y="0"/>
                    <a:pt x="2834581" y="0"/>
                  </a:cubicBezTo>
                  <a:close/>
                </a:path>
              </a:pathLst>
            </a:custGeom>
            <a:solidFill>
              <a:srgbClr val="297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767834" y="1435894"/>
            <a:ext cx="2025675" cy="4005262"/>
            <a:chOff x="1952624" y="1343026"/>
            <a:chExt cx="2025675" cy="4005262"/>
          </a:xfrm>
        </p:grpSpPr>
        <p:sp>
          <p:nvSpPr>
            <p:cNvPr id="5" name="矩形: 圆角 4"/>
            <p:cNvSpPr/>
            <p:nvPr/>
          </p:nvSpPr>
          <p:spPr>
            <a:xfrm>
              <a:off x="1952624" y="1343026"/>
              <a:ext cx="2025675" cy="4005262"/>
            </a:xfrm>
            <a:prstGeom prst="roundRect">
              <a:avLst/>
            </a:prstGeom>
            <a:solidFill>
              <a:schemeClr val="accent1">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形 3" descr="计算机"/>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4757" y="1728787"/>
              <a:ext cx="914400" cy="914400"/>
            </a:xfrm>
            <a:prstGeom prst="rect">
              <a:avLst/>
            </a:prstGeom>
          </p:spPr>
        </p:pic>
        <p:pic>
          <p:nvPicPr>
            <p:cNvPr id="15" name="图形 14" descr="计算机"/>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4757" y="4338638"/>
              <a:ext cx="914400" cy="914400"/>
            </a:xfrm>
            <a:prstGeom prst="rect">
              <a:avLst/>
            </a:prstGeom>
          </p:spPr>
        </p:pic>
        <p:pic>
          <p:nvPicPr>
            <p:cNvPr id="16" name="图形 15" descr="计算机"/>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4757" y="2528887"/>
              <a:ext cx="914400" cy="914400"/>
            </a:xfrm>
            <a:prstGeom prst="rect">
              <a:avLst/>
            </a:prstGeom>
          </p:spPr>
        </p:pic>
        <p:sp>
          <p:nvSpPr>
            <p:cNvPr id="6" name="椭圆 5"/>
            <p:cNvSpPr/>
            <p:nvPr/>
          </p:nvSpPr>
          <p:spPr>
            <a:xfrm>
              <a:off x="3095625" y="3690937"/>
              <a:ext cx="108000" cy="108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248025" y="3843337"/>
              <a:ext cx="108000" cy="108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400425" y="3995737"/>
              <a:ext cx="108000" cy="108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46569" y="1356897"/>
              <a:ext cx="1037784" cy="338554"/>
            </a:xfrm>
            <a:prstGeom prst="rect">
              <a:avLst/>
            </a:prstGeom>
            <a:noFill/>
          </p:spPr>
          <p:txBody>
            <a:bodyPr wrap="square" rtlCol="0">
              <a:spAutoFit/>
            </a:bodyPr>
            <a:lstStyle/>
            <a:p>
              <a:r>
                <a:rPr lang="zh-CN" altLang="en-US" sz="1600" dirty="0"/>
                <a:t>所有用户</a:t>
              </a:r>
              <a:endParaRPr lang="zh-CN" altLang="en-US" sz="1600" dirty="0"/>
            </a:p>
          </p:txBody>
        </p:sp>
        <p:sp>
          <p:nvSpPr>
            <p:cNvPr id="10" name="文本框 9"/>
            <p:cNvSpPr txBox="1"/>
            <p:nvPr/>
          </p:nvSpPr>
          <p:spPr>
            <a:xfrm>
              <a:off x="2083682" y="2047875"/>
              <a:ext cx="794425" cy="307777"/>
            </a:xfrm>
            <a:prstGeom prst="rect">
              <a:avLst/>
            </a:prstGeom>
            <a:noFill/>
          </p:spPr>
          <p:txBody>
            <a:bodyPr wrap="square" rtlCol="0">
              <a:spAutoFit/>
            </a:bodyPr>
            <a:lstStyle/>
            <a:p>
              <a:r>
                <a:rPr lang="en-US" altLang="zh-CN" sz="1400" dirty="0"/>
                <a:t>Team 1</a:t>
              </a:r>
              <a:endParaRPr lang="zh-CN" altLang="en-US" sz="1400" dirty="0"/>
            </a:p>
          </p:txBody>
        </p:sp>
        <p:sp>
          <p:nvSpPr>
            <p:cNvPr id="29" name="文本框 28"/>
            <p:cNvSpPr txBox="1"/>
            <p:nvPr/>
          </p:nvSpPr>
          <p:spPr>
            <a:xfrm>
              <a:off x="2070332" y="4641949"/>
              <a:ext cx="794425" cy="307777"/>
            </a:xfrm>
            <a:prstGeom prst="rect">
              <a:avLst/>
            </a:prstGeom>
            <a:noFill/>
          </p:spPr>
          <p:txBody>
            <a:bodyPr wrap="square" rtlCol="0">
              <a:spAutoFit/>
            </a:bodyPr>
            <a:lstStyle/>
            <a:p>
              <a:r>
                <a:rPr lang="en-US" altLang="zh-CN" sz="1400" dirty="0"/>
                <a:t>Team N</a:t>
              </a:r>
              <a:endParaRPr lang="zh-CN" altLang="en-US" sz="1400" dirty="0"/>
            </a:p>
          </p:txBody>
        </p:sp>
      </p:grpSp>
      <p:grpSp>
        <p:nvGrpSpPr>
          <p:cNvPr id="31" name="组合 30"/>
          <p:cNvGrpSpPr/>
          <p:nvPr/>
        </p:nvGrpSpPr>
        <p:grpSpPr>
          <a:xfrm>
            <a:off x="5239042" y="1435894"/>
            <a:ext cx="2025675" cy="4005262"/>
            <a:chOff x="1952624" y="1343026"/>
            <a:chExt cx="2025675" cy="4005262"/>
          </a:xfrm>
        </p:grpSpPr>
        <p:sp>
          <p:nvSpPr>
            <p:cNvPr id="32" name="矩形: 圆角 31"/>
            <p:cNvSpPr/>
            <p:nvPr/>
          </p:nvSpPr>
          <p:spPr>
            <a:xfrm>
              <a:off x="1952624" y="1343026"/>
              <a:ext cx="2025675" cy="4005262"/>
            </a:xfrm>
            <a:prstGeom prst="roundRect">
              <a:avLst/>
            </a:prstGeom>
            <a:solidFill>
              <a:schemeClr val="accent1">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3" name="图形 32" descr="计算机"/>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4757" y="1728787"/>
              <a:ext cx="914400" cy="914400"/>
            </a:xfrm>
            <a:prstGeom prst="rect">
              <a:avLst/>
            </a:prstGeom>
          </p:spPr>
        </p:pic>
        <p:pic>
          <p:nvPicPr>
            <p:cNvPr id="34" name="图形 33" descr="计算机"/>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4757" y="4338638"/>
              <a:ext cx="914400" cy="914400"/>
            </a:xfrm>
            <a:prstGeom prst="rect">
              <a:avLst/>
            </a:prstGeom>
          </p:spPr>
        </p:pic>
        <p:pic>
          <p:nvPicPr>
            <p:cNvPr id="35" name="图形 34" descr="计算机"/>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4757" y="2528887"/>
              <a:ext cx="914400" cy="914400"/>
            </a:xfrm>
            <a:prstGeom prst="rect">
              <a:avLst/>
            </a:prstGeom>
          </p:spPr>
        </p:pic>
        <p:sp>
          <p:nvSpPr>
            <p:cNvPr id="38" name="椭圆 37"/>
            <p:cNvSpPr/>
            <p:nvPr/>
          </p:nvSpPr>
          <p:spPr>
            <a:xfrm>
              <a:off x="3095625" y="3690937"/>
              <a:ext cx="108000" cy="108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248025" y="3843337"/>
              <a:ext cx="108000" cy="108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400425" y="3995737"/>
              <a:ext cx="108000" cy="108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2446569" y="1356897"/>
              <a:ext cx="1037784" cy="338554"/>
            </a:xfrm>
            <a:prstGeom prst="rect">
              <a:avLst/>
            </a:prstGeom>
            <a:noFill/>
          </p:spPr>
          <p:txBody>
            <a:bodyPr wrap="square" rtlCol="0">
              <a:spAutoFit/>
            </a:bodyPr>
            <a:lstStyle/>
            <a:p>
              <a:r>
                <a:rPr lang="zh-CN" altLang="en-US" sz="1600" dirty="0"/>
                <a:t>本地模型</a:t>
              </a:r>
              <a:endParaRPr lang="zh-CN" altLang="en-US" sz="1600" dirty="0"/>
            </a:p>
          </p:txBody>
        </p:sp>
        <p:sp>
          <p:nvSpPr>
            <p:cNvPr id="48" name="文本框 47"/>
            <p:cNvSpPr txBox="1"/>
            <p:nvPr/>
          </p:nvSpPr>
          <p:spPr>
            <a:xfrm>
              <a:off x="2095499" y="2797193"/>
              <a:ext cx="766526" cy="307777"/>
            </a:xfrm>
            <a:prstGeom prst="rect">
              <a:avLst/>
            </a:prstGeom>
            <a:noFill/>
          </p:spPr>
          <p:txBody>
            <a:bodyPr wrap="square" rtlCol="0">
              <a:spAutoFit/>
            </a:bodyPr>
            <a:lstStyle/>
            <a:p>
              <a:r>
                <a:rPr lang="en-US" altLang="zh-CN" sz="1400" dirty="0"/>
                <a:t>Team 2</a:t>
              </a:r>
              <a:endParaRPr lang="zh-CN" altLang="en-US" sz="1400" dirty="0"/>
            </a:p>
          </p:txBody>
        </p:sp>
      </p:grpSp>
      <p:sp>
        <p:nvSpPr>
          <p:cNvPr id="14" name="箭头: 右 13"/>
          <p:cNvSpPr/>
          <p:nvPr/>
        </p:nvSpPr>
        <p:spPr>
          <a:xfrm>
            <a:off x="3793509" y="3390900"/>
            <a:ext cx="1445533" cy="250030"/>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857624" y="2711796"/>
            <a:ext cx="1268001" cy="738664"/>
          </a:xfrm>
          <a:prstGeom prst="rect">
            <a:avLst/>
          </a:prstGeom>
          <a:noFill/>
        </p:spPr>
        <p:txBody>
          <a:bodyPr wrap="square" rtlCol="0">
            <a:spAutoFit/>
          </a:bodyPr>
          <a:lstStyle/>
          <a:p>
            <a:r>
              <a:rPr lang="zh-CN" altLang="en-US" sz="1400" dirty="0"/>
              <a:t>隐私求交筛选出联邦学习的用户</a:t>
            </a:r>
            <a:endParaRPr lang="zh-CN" altLang="en-US" sz="1400" dirty="0"/>
          </a:p>
        </p:txBody>
      </p:sp>
      <p:pic>
        <p:nvPicPr>
          <p:cNvPr id="23" name="图形 22" descr="云计算"/>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00635" y="3371343"/>
            <a:ext cx="815020" cy="815020"/>
          </a:xfrm>
          <a:prstGeom prst="rect">
            <a:avLst/>
          </a:prstGeom>
        </p:spPr>
      </p:pic>
      <p:pic>
        <p:nvPicPr>
          <p:cNvPr id="26" name="图形 25" descr="银行"/>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00634" y="1342946"/>
            <a:ext cx="815020" cy="815020"/>
          </a:xfrm>
          <a:prstGeom prst="rect">
            <a:avLst/>
          </a:prstGeom>
        </p:spPr>
      </p:pic>
      <p:sp>
        <p:nvSpPr>
          <p:cNvPr id="27" name="箭头: 右 26"/>
          <p:cNvSpPr/>
          <p:nvPr/>
        </p:nvSpPr>
        <p:spPr>
          <a:xfrm rot="10800000">
            <a:off x="7380865" y="1900235"/>
            <a:ext cx="1703621" cy="201235"/>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7558496" y="1407160"/>
            <a:ext cx="1442629" cy="523220"/>
          </a:xfrm>
          <a:prstGeom prst="rect">
            <a:avLst/>
          </a:prstGeom>
          <a:noFill/>
        </p:spPr>
        <p:txBody>
          <a:bodyPr wrap="square" rtlCol="0">
            <a:spAutoFit/>
          </a:bodyPr>
          <a:lstStyle/>
          <a:p>
            <a:r>
              <a:rPr lang="zh-CN" altLang="en-US" sz="1400" dirty="0"/>
              <a:t>为所有用户初始化密钥</a:t>
            </a:r>
            <a:endParaRPr lang="zh-CN" altLang="en-US" sz="1400" dirty="0"/>
          </a:p>
        </p:txBody>
      </p:sp>
      <p:cxnSp>
        <p:nvCxnSpPr>
          <p:cNvPr id="53" name="直接箭头连接符 52"/>
          <p:cNvCxnSpPr/>
          <p:nvPr/>
        </p:nvCxnSpPr>
        <p:spPr>
          <a:xfrm>
            <a:off x="7187132" y="2140743"/>
            <a:ext cx="1983079" cy="1114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flipV="1">
            <a:off x="7151300" y="2297905"/>
            <a:ext cx="1935918" cy="1092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7187132" y="3053474"/>
            <a:ext cx="1897354" cy="596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flipV="1">
            <a:off x="7151300" y="3197838"/>
            <a:ext cx="1933186" cy="585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rot="1720506">
            <a:off x="8134810" y="2745733"/>
            <a:ext cx="1442629" cy="307777"/>
          </a:xfrm>
          <a:prstGeom prst="rect">
            <a:avLst/>
          </a:prstGeom>
          <a:noFill/>
        </p:spPr>
        <p:txBody>
          <a:bodyPr wrap="square" rtlCol="0">
            <a:spAutoFit/>
          </a:bodyPr>
          <a:lstStyle/>
          <a:p>
            <a:r>
              <a:rPr lang="zh-CN" altLang="en-US" sz="1400" dirty="0"/>
              <a:t>本地梯度</a:t>
            </a:r>
            <a:r>
              <a:rPr lang="en-US" altLang="zh-CN" sz="1400" dirty="0"/>
              <a:t>1</a:t>
            </a:r>
            <a:endParaRPr lang="zh-CN" altLang="en-US" sz="1400" dirty="0"/>
          </a:p>
        </p:txBody>
      </p:sp>
      <p:sp>
        <p:nvSpPr>
          <p:cNvPr id="64" name="文本框 63"/>
          <p:cNvSpPr txBox="1"/>
          <p:nvPr/>
        </p:nvSpPr>
        <p:spPr>
          <a:xfrm rot="1040736">
            <a:off x="7946261" y="3252362"/>
            <a:ext cx="1442629" cy="307777"/>
          </a:xfrm>
          <a:prstGeom prst="rect">
            <a:avLst/>
          </a:prstGeom>
          <a:noFill/>
        </p:spPr>
        <p:txBody>
          <a:bodyPr wrap="square" rtlCol="0">
            <a:spAutoFit/>
          </a:bodyPr>
          <a:lstStyle/>
          <a:p>
            <a:r>
              <a:rPr lang="zh-CN" altLang="en-US" sz="1400" dirty="0"/>
              <a:t>本地梯度</a:t>
            </a:r>
            <a:r>
              <a:rPr lang="en-US" altLang="zh-CN" sz="1400" dirty="0"/>
              <a:t>2</a:t>
            </a:r>
            <a:endParaRPr lang="zh-CN" altLang="en-US" sz="1400" dirty="0"/>
          </a:p>
        </p:txBody>
      </p:sp>
      <p:sp>
        <p:nvSpPr>
          <p:cNvPr id="67" name="文本框 66"/>
          <p:cNvSpPr txBox="1"/>
          <p:nvPr/>
        </p:nvSpPr>
        <p:spPr>
          <a:xfrm rot="1720506">
            <a:off x="7239460" y="2717158"/>
            <a:ext cx="1442629" cy="307777"/>
          </a:xfrm>
          <a:prstGeom prst="rect">
            <a:avLst/>
          </a:prstGeom>
          <a:noFill/>
        </p:spPr>
        <p:txBody>
          <a:bodyPr wrap="square" rtlCol="0">
            <a:spAutoFit/>
          </a:bodyPr>
          <a:lstStyle/>
          <a:p>
            <a:r>
              <a:rPr lang="zh-CN" altLang="en-US" sz="1400" dirty="0"/>
              <a:t>总体参数</a:t>
            </a:r>
            <a:endParaRPr lang="zh-CN" altLang="en-US" sz="1400" dirty="0"/>
          </a:p>
        </p:txBody>
      </p:sp>
      <p:sp>
        <p:nvSpPr>
          <p:cNvPr id="68" name="文本框 67"/>
          <p:cNvSpPr txBox="1"/>
          <p:nvPr/>
        </p:nvSpPr>
        <p:spPr>
          <a:xfrm rot="1040736">
            <a:off x="7269986" y="3433337"/>
            <a:ext cx="1442629" cy="307777"/>
          </a:xfrm>
          <a:prstGeom prst="rect">
            <a:avLst/>
          </a:prstGeom>
          <a:noFill/>
        </p:spPr>
        <p:txBody>
          <a:bodyPr wrap="square" rtlCol="0">
            <a:spAutoFit/>
          </a:bodyPr>
          <a:lstStyle/>
          <a:p>
            <a:r>
              <a:rPr lang="zh-CN" altLang="en-US" sz="1400" dirty="0"/>
              <a:t>总体参数</a:t>
            </a:r>
            <a:endParaRPr lang="zh-CN" altLang="en-US" sz="1400" dirty="0"/>
          </a:p>
        </p:txBody>
      </p:sp>
      <p:cxnSp>
        <p:nvCxnSpPr>
          <p:cNvPr id="69" name="直接箭头连接符 68"/>
          <p:cNvCxnSpPr/>
          <p:nvPr/>
        </p:nvCxnSpPr>
        <p:spPr>
          <a:xfrm flipV="1">
            <a:off x="7187132" y="4088605"/>
            <a:ext cx="1897354" cy="646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a:off x="7151300" y="4231121"/>
            <a:ext cx="1933186" cy="657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rot="20451928">
            <a:off x="7307328" y="4564335"/>
            <a:ext cx="1442629" cy="307777"/>
          </a:xfrm>
          <a:prstGeom prst="rect">
            <a:avLst/>
          </a:prstGeom>
          <a:noFill/>
        </p:spPr>
        <p:txBody>
          <a:bodyPr wrap="square" rtlCol="0">
            <a:spAutoFit/>
          </a:bodyPr>
          <a:lstStyle/>
          <a:p>
            <a:r>
              <a:rPr lang="zh-CN" altLang="en-US" sz="1400" dirty="0"/>
              <a:t>总体参数</a:t>
            </a:r>
            <a:endParaRPr lang="zh-CN" altLang="en-US" sz="1400" dirty="0"/>
          </a:p>
        </p:txBody>
      </p:sp>
      <p:sp>
        <p:nvSpPr>
          <p:cNvPr id="73" name="文本框 72"/>
          <p:cNvSpPr txBox="1"/>
          <p:nvPr/>
        </p:nvSpPr>
        <p:spPr>
          <a:xfrm rot="20451928">
            <a:off x="7853247" y="4057628"/>
            <a:ext cx="1051670" cy="307777"/>
          </a:xfrm>
          <a:prstGeom prst="rect">
            <a:avLst/>
          </a:prstGeom>
          <a:noFill/>
        </p:spPr>
        <p:txBody>
          <a:bodyPr wrap="square" rtlCol="0">
            <a:spAutoFit/>
          </a:bodyPr>
          <a:lstStyle/>
          <a:p>
            <a:r>
              <a:rPr lang="zh-CN" altLang="en-US" sz="1400" dirty="0"/>
              <a:t>本地梯度</a:t>
            </a:r>
            <a:r>
              <a:rPr lang="en-US" altLang="zh-CN" sz="1400" dirty="0"/>
              <a:t>n</a:t>
            </a:r>
            <a:endParaRPr lang="zh-CN" altLang="en-US" sz="1400" dirty="0"/>
          </a:p>
        </p:txBody>
      </p:sp>
      <p:sp>
        <p:nvSpPr>
          <p:cNvPr id="74" name="文本框 73"/>
          <p:cNvSpPr txBox="1"/>
          <p:nvPr/>
        </p:nvSpPr>
        <p:spPr>
          <a:xfrm>
            <a:off x="9271749" y="2090074"/>
            <a:ext cx="814429" cy="523220"/>
          </a:xfrm>
          <a:prstGeom prst="rect">
            <a:avLst/>
          </a:prstGeom>
          <a:noFill/>
        </p:spPr>
        <p:txBody>
          <a:bodyPr wrap="square" rtlCol="0">
            <a:spAutoFit/>
          </a:bodyPr>
          <a:lstStyle/>
          <a:p>
            <a:r>
              <a:rPr lang="zh-CN" altLang="en-US" sz="1400" dirty="0"/>
              <a:t>密钥生成中心</a:t>
            </a:r>
            <a:endParaRPr lang="zh-CN" altLang="en-US" sz="1400" dirty="0"/>
          </a:p>
        </p:txBody>
      </p:sp>
      <p:sp>
        <p:nvSpPr>
          <p:cNvPr id="75" name="文本框 74"/>
          <p:cNvSpPr txBox="1"/>
          <p:nvPr/>
        </p:nvSpPr>
        <p:spPr>
          <a:xfrm>
            <a:off x="9187098" y="4231121"/>
            <a:ext cx="929052" cy="307777"/>
          </a:xfrm>
          <a:prstGeom prst="rect">
            <a:avLst/>
          </a:prstGeom>
          <a:noFill/>
        </p:spPr>
        <p:txBody>
          <a:bodyPr wrap="square" rtlCol="0">
            <a:spAutoFit/>
          </a:bodyPr>
          <a:lstStyle/>
          <a:p>
            <a:r>
              <a:rPr lang="zh-CN" altLang="en-US" sz="1400" dirty="0"/>
              <a:t>云服务器</a:t>
            </a:r>
            <a:endParaRPr lang="zh-CN" altLang="en-US" sz="1400" dirty="0"/>
          </a:p>
        </p:txBody>
      </p:sp>
      <p:sp>
        <p:nvSpPr>
          <p:cNvPr id="54" name="灯片编号占位符 14"/>
          <p:cNvSpPr>
            <a:spLocks noGrp="1"/>
          </p:cNvSpPr>
          <p:nvPr>
            <p:ph type="sldNum" sz="quarter" idx="12"/>
          </p:nvPr>
        </p:nvSpPr>
        <p:spPr>
          <a:xfrm>
            <a:off x="8514232" y="5975833"/>
            <a:ext cx="2700000" cy="316800"/>
          </a:xfrm>
        </p:spPr>
        <p:txBody>
          <a:bodyPr>
            <a:normAutofit/>
          </a:bodyPr>
          <a:lstStyle/>
          <a:p>
            <a:fld id="{49AE70B2-8BF9-45C0-BB95-33D1B9D3A854}" type="slidenum">
              <a:rPr lang="zh-CN" altLang="en-US" sz="1400" smtClean="0">
                <a:solidFill>
                  <a:schemeClr val="tx1">
                    <a:lumMod val="95000"/>
                    <a:lumOff val="5000"/>
                  </a:schemeClr>
                </a:solidFill>
                <a:latin typeface="微软雅黑" panose="020B0503020204020204" charset="-122"/>
                <a:ea typeface="微软雅黑" panose="020B0503020204020204" charset="-122"/>
              </a:rPr>
            </a:fld>
            <a:endParaRPr lang="zh-CN" altLang="en-US" sz="1400" dirty="0">
              <a:solidFill>
                <a:schemeClr val="tx1">
                  <a:lumMod val="95000"/>
                  <a:lumOff val="5000"/>
                </a:schemeClr>
              </a:solidFill>
              <a:latin typeface="微软雅黑" panose="020B0503020204020204" charset="-122"/>
              <a:ea typeface="微软雅黑" panose="020B0503020204020204" charset="-122"/>
            </a:endParaRPr>
          </a:p>
        </p:txBody>
      </p:sp>
      <p:sp>
        <p:nvSpPr>
          <p:cNvPr id="51" name="文本框 50"/>
          <p:cNvSpPr txBox="1"/>
          <p:nvPr/>
        </p:nvSpPr>
        <p:spPr>
          <a:xfrm>
            <a:off x="1898892" y="2892441"/>
            <a:ext cx="794425" cy="307777"/>
          </a:xfrm>
          <a:prstGeom prst="rect">
            <a:avLst/>
          </a:prstGeom>
          <a:noFill/>
        </p:spPr>
        <p:txBody>
          <a:bodyPr wrap="square" rtlCol="0">
            <a:spAutoFit/>
          </a:bodyPr>
          <a:lstStyle/>
          <a:p>
            <a:r>
              <a:rPr lang="en-US" altLang="zh-CN" sz="1400" dirty="0"/>
              <a:t>Team 2</a:t>
            </a:r>
            <a:endParaRPr lang="zh-CN" altLang="en-US" sz="1400" dirty="0"/>
          </a:p>
        </p:txBody>
      </p:sp>
      <p:sp>
        <p:nvSpPr>
          <p:cNvPr id="55" name="文本框 54"/>
          <p:cNvSpPr txBox="1"/>
          <p:nvPr/>
        </p:nvSpPr>
        <p:spPr>
          <a:xfrm>
            <a:off x="5364631" y="4719636"/>
            <a:ext cx="901953" cy="307777"/>
          </a:xfrm>
          <a:prstGeom prst="rect">
            <a:avLst/>
          </a:prstGeom>
          <a:noFill/>
        </p:spPr>
        <p:txBody>
          <a:bodyPr wrap="square" rtlCol="0">
            <a:spAutoFit/>
          </a:bodyPr>
          <a:lstStyle/>
          <a:p>
            <a:r>
              <a:rPr lang="en-US" altLang="zh-CN" sz="1400" dirty="0"/>
              <a:t>Team M</a:t>
            </a:r>
            <a:endParaRPr lang="zh-CN" altLang="en-US" sz="1400" dirty="0"/>
          </a:p>
        </p:txBody>
      </p:sp>
      <p:sp>
        <p:nvSpPr>
          <p:cNvPr id="57" name="文本框 56"/>
          <p:cNvSpPr txBox="1"/>
          <p:nvPr/>
        </p:nvSpPr>
        <p:spPr>
          <a:xfrm>
            <a:off x="5381918" y="2066328"/>
            <a:ext cx="794425" cy="307777"/>
          </a:xfrm>
          <a:prstGeom prst="rect">
            <a:avLst/>
          </a:prstGeom>
          <a:noFill/>
        </p:spPr>
        <p:txBody>
          <a:bodyPr wrap="square" rtlCol="0">
            <a:spAutoFit/>
          </a:bodyPr>
          <a:lstStyle/>
          <a:p>
            <a:r>
              <a:rPr lang="en-US" altLang="zh-CN" sz="1400" dirty="0"/>
              <a:t>Team 1</a:t>
            </a:r>
            <a:endParaRPr lang="zh-CN" altLang="en-US" sz="1400" dirty="0"/>
          </a:p>
        </p:txBody>
      </p:sp>
    </p:spTree>
  </p:cSld>
  <p:clrMapOvr>
    <a:masterClrMapping/>
  </p:clrMapOvr>
  <p:transition spd="slow">
    <p:wipe dir="u"/>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PA" val="v5.2.4"/>
</p:tagLst>
</file>

<file path=ppt/tags/tag101.xml><?xml version="1.0" encoding="utf-8"?>
<p:tagLst xmlns:p="http://schemas.openxmlformats.org/presentationml/2006/main">
  <p:tag name="PA" val="v5.2.4"/>
</p:tagLst>
</file>

<file path=ppt/tags/tag102.xml><?xml version="1.0" encoding="utf-8"?>
<p:tagLst xmlns:p="http://schemas.openxmlformats.org/presentationml/2006/main">
  <p:tag name="PA" val="v5.2.4"/>
</p:tagLst>
</file>

<file path=ppt/tags/tag103.xml><?xml version="1.0" encoding="utf-8"?>
<p:tagLst xmlns:p="http://schemas.openxmlformats.org/presentationml/2006/main">
  <p:tag name="PA" val="v5.2.4"/>
</p:tagLst>
</file>

<file path=ppt/tags/tag104.xml><?xml version="1.0" encoding="utf-8"?>
<p:tagLst xmlns:p="http://schemas.openxmlformats.org/presentationml/2006/main">
  <p:tag name="PA" val="v5.2.4"/>
</p:tagLst>
</file>

<file path=ppt/tags/tag105.xml><?xml version="1.0" encoding="utf-8"?>
<p:tagLst xmlns:p="http://schemas.openxmlformats.org/presentationml/2006/main">
  <p:tag name="PA" val="v5.2.4"/>
</p:tagLst>
</file>

<file path=ppt/tags/tag106.xml><?xml version="1.0" encoding="utf-8"?>
<p:tagLst xmlns:p="http://schemas.openxmlformats.org/presentationml/2006/main">
  <p:tag name="PA" val="v5.2.4"/>
</p:tagLst>
</file>

<file path=ppt/tags/tag107.xml><?xml version="1.0" encoding="utf-8"?>
<p:tagLst xmlns:p="http://schemas.openxmlformats.org/presentationml/2006/main">
  <p:tag name="PA" val="v5.2.4"/>
</p:tagLst>
</file>

<file path=ppt/tags/tag108.xml><?xml version="1.0" encoding="utf-8"?>
<p:tagLst xmlns:p="http://schemas.openxmlformats.org/presentationml/2006/main">
  <p:tag name="PA" val="v5.2.4"/>
</p:tagLst>
</file>

<file path=ppt/tags/tag109.xml><?xml version="1.0" encoding="utf-8"?>
<p:tagLst xmlns:p="http://schemas.openxmlformats.org/presentationml/2006/main">
  <p:tag name="PA" val="v5.2.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PA" val="v5.2.4"/>
</p:tagLst>
</file>

<file path=ppt/tags/tag111.xml><?xml version="1.0" encoding="utf-8"?>
<p:tagLst xmlns:p="http://schemas.openxmlformats.org/presentationml/2006/main">
  <p:tag name="PA" val="v5.2.4"/>
</p:tagLst>
</file>

<file path=ppt/tags/tag112.xml><?xml version="1.0" encoding="utf-8"?>
<p:tagLst xmlns:p="http://schemas.openxmlformats.org/presentationml/2006/main">
  <p:tag name="PA" val="v5.2.4"/>
</p:tagLst>
</file>

<file path=ppt/tags/tag113.xml><?xml version="1.0" encoding="utf-8"?>
<p:tagLst xmlns:p="http://schemas.openxmlformats.org/presentationml/2006/main">
  <p:tag name="PA" val="v5.2.4"/>
</p:tagLst>
</file>

<file path=ppt/tags/tag114.xml><?xml version="1.0" encoding="utf-8"?>
<p:tagLst xmlns:p="http://schemas.openxmlformats.org/presentationml/2006/main">
  <p:tag name="PA" val="v5.2.4"/>
</p:tagLst>
</file>

<file path=ppt/tags/tag115.xml><?xml version="1.0" encoding="utf-8"?>
<p:tagLst xmlns:p="http://schemas.openxmlformats.org/presentationml/2006/main">
  <p:tag name="PA" val="v5.2.4"/>
</p:tagLst>
</file>

<file path=ppt/tags/tag116.xml><?xml version="1.0" encoding="utf-8"?>
<p:tagLst xmlns:p="http://schemas.openxmlformats.org/presentationml/2006/main">
  <p:tag name="PA" val="v5.2.4"/>
</p:tagLst>
</file>

<file path=ppt/tags/tag117.xml><?xml version="1.0" encoding="utf-8"?>
<p:tagLst xmlns:p="http://schemas.openxmlformats.org/presentationml/2006/main">
  <p:tag name="PA" val="v5.2.4"/>
</p:tagLst>
</file>

<file path=ppt/tags/tag118.xml><?xml version="1.0" encoding="utf-8"?>
<p:tagLst xmlns:p="http://schemas.openxmlformats.org/presentationml/2006/main">
  <p:tag name="PA" val="v5.2.4"/>
</p:tagLst>
</file>

<file path=ppt/tags/tag119.xml><?xml version="1.0" encoding="utf-8"?>
<p:tagLst xmlns:p="http://schemas.openxmlformats.org/presentationml/2006/main">
  <p:tag name="PA" val="v5.2.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PA" val="v5.2.4"/>
</p:tagLst>
</file>

<file path=ppt/tags/tag121.xml><?xml version="1.0" encoding="utf-8"?>
<p:tagLst xmlns:p="http://schemas.openxmlformats.org/presentationml/2006/main">
  <p:tag name="PA" val="v5.2.4"/>
</p:tagLst>
</file>

<file path=ppt/tags/tag122.xml><?xml version="1.0" encoding="utf-8"?>
<p:tagLst xmlns:p="http://schemas.openxmlformats.org/presentationml/2006/main">
  <p:tag name="PA" val="v5.2.4"/>
</p:tagLst>
</file>

<file path=ppt/tags/tag123.xml><?xml version="1.0" encoding="utf-8"?>
<p:tagLst xmlns:p="http://schemas.openxmlformats.org/presentationml/2006/main">
  <p:tag name="PA" val="v5.2.4"/>
</p:tagLst>
</file>

<file path=ppt/tags/tag124.xml><?xml version="1.0" encoding="utf-8"?>
<p:tagLst xmlns:p="http://schemas.openxmlformats.org/presentationml/2006/main">
  <p:tag name="PA" val="v5.2.4"/>
</p:tagLst>
</file>

<file path=ppt/tags/tag125.xml><?xml version="1.0" encoding="utf-8"?>
<p:tagLst xmlns:p="http://schemas.openxmlformats.org/presentationml/2006/main">
  <p:tag name="PA" val="v5.2.4"/>
</p:tagLst>
</file>

<file path=ppt/tags/tag126.xml><?xml version="1.0" encoding="utf-8"?>
<p:tagLst xmlns:p="http://schemas.openxmlformats.org/presentationml/2006/main">
  <p:tag name="PA" val="v5.2.4"/>
</p:tagLst>
</file>

<file path=ppt/tags/tag127.xml><?xml version="1.0" encoding="utf-8"?>
<p:tagLst xmlns:p="http://schemas.openxmlformats.org/presentationml/2006/main">
  <p:tag name="PA" val="v5.2.4"/>
</p:tagLst>
</file>

<file path=ppt/tags/tag128.xml><?xml version="1.0" encoding="utf-8"?>
<p:tagLst xmlns:p="http://schemas.openxmlformats.org/presentationml/2006/main">
  <p:tag name="PA" val="v5.2.4"/>
</p:tagLst>
</file>

<file path=ppt/tags/tag129.xml><?xml version="1.0" encoding="utf-8"?>
<p:tagLst xmlns:p="http://schemas.openxmlformats.org/presentationml/2006/main">
  <p:tag name="PA" val="v5.2.4"/>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PA" val="v5.2.4"/>
</p:tagLst>
</file>

<file path=ppt/tags/tag131.xml><?xml version="1.0" encoding="utf-8"?>
<p:tagLst xmlns:p="http://schemas.openxmlformats.org/presentationml/2006/main">
  <p:tag name="PA" val="v5.2.4"/>
</p:tagLst>
</file>

<file path=ppt/tags/tag132.xml><?xml version="1.0" encoding="utf-8"?>
<p:tagLst xmlns:p="http://schemas.openxmlformats.org/presentationml/2006/main">
  <p:tag name="PA" val="v5.2.4"/>
</p:tagLst>
</file>

<file path=ppt/tags/tag133.xml><?xml version="1.0" encoding="utf-8"?>
<p:tagLst xmlns:p="http://schemas.openxmlformats.org/presentationml/2006/main">
  <p:tag name="PA" val="v5.2.4"/>
</p:tagLst>
</file>

<file path=ppt/tags/tag134.xml><?xml version="1.0" encoding="utf-8"?>
<p:tagLst xmlns:p="http://schemas.openxmlformats.org/presentationml/2006/main">
  <p:tag name="PA" val="v5.2.4"/>
</p:tagLst>
</file>

<file path=ppt/tags/tag135.xml><?xml version="1.0" encoding="utf-8"?>
<p:tagLst xmlns:p="http://schemas.openxmlformats.org/presentationml/2006/main">
  <p:tag name="PA" val="v5.2.4"/>
</p:tagLst>
</file>

<file path=ppt/tags/tag136.xml><?xml version="1.0" encoding="utf-8"?>
<p:tagLst xmlns:p="http://schemas.openxmlformats.org/presentationml/2006/main">
  <p:tag name="PA" val="v5.2.4"/>
</p:tagLst>
</file>

<file path=ppt/tags/tag137.xml><?xml version="1.0" encoding="utf-8"?>
<p:tagLst xmlns:p="http://schemas.openxmlformats.org/presentationml/2006/main">
  <p:tag name="PA" val="v5.2.4"/>
</p:tagLst>
</file>

<file path=ppt/tags/tag138.xml><?xml version="1.0" encoding="utf-8"?>
<p:tagLst xmlns:p="http://schemas.openxmlformats.org/presentationml/2006/main">
  <p:tag name="PA" val="v5.2.4"/>
</p:tagLst>
</file>

<file path=ppt/tags/tag139.xml><?xml version="1.0" encoding="utf-8"?>
<p:tagLst xmlns:p="http://schemas.openxmlformats.org/presentationml/2006/main">
  <p:tag name="PA" val="v5.2.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PA" val="v5.2.4"/>
</p:tagLst>
</file>

<file path=ppt/tags/tag141.xml><?xml version="1.0" encoding="utf-8"?>
<p:tagLst xmlns:p="http://schemas.openxmlformats.org/presentationml/2006/main">
  <p:tag name="PA" val="v5.2.4"/>
</p:tagLst>
</file>

<file path=ppt/tags/tag142.xml><?xml version="1.0" encoding="utf-8"?>
<p:tagLst xmlns:p="http://schemas.openxmlformats.org/presentationml/2006/main">
  <p:tag name="PA" val="v5.2.4"/>
</p:tagLst>
</file>

<file path=ppt/tags/tag143.xml><?xml version="1.0" encoding="utf-8"?>
<p:tagLst xmlns:p="http://schemas.openxmlformats.org/presentationml/2006/main">
  <p:tag name="PA" val="v5.2.4"/>
</p:tagLst>
</file>

<file path=ppt/tags/tag144.xml><?xml version="1.0" encoding="utf-8"?>
<p:tagLst xmlns:p="http://schemas.openxmlformats.org/presentationml/2006/main">
  <p:tag name="PA" val="v5.2.4"/>
</p:tagLst>
</file>

<file path=ppt/tags/tag145.xml><?xml version="1.0" encoding="utf-8"?>
<p:tagLst xmlns:p="http://schemas.openxmlformats.org/presentationml/2006/main">
  <p:tag name="PA" val="v5.2.4"/>
</p:tagLst>
</file>

<file path=ppt/tags/tag146.xml><?xml version="1.0" encoding="utf-8"?>
<p:tagLst xmlns:p="http://schemas.openxmlformats.org/presentationml/2006/main">
  <p:tag name="PA" val="v5.2.4"/>
</p:tagLst>
</file>

<file path=ppt/tags/tag147.xml><?xml version="1.0" encoding="utf-8"?>
<p:tagLst xmlns:p="http://schemas.openxmlformats.org/presentationml/2006/main">
  <p:tag name="PA" val="v5.2.4"/>
</p:tagLst>
</file>

<file path=ppt/tags/tag148.xml><?xml version="1.0" encoding="utf-8"?>
<p:tagLst xmlns:p="http://schemas.openxmlformats.org/presentationml/2006/main">
  <p:tag name="PA" val="v5.2.4"/>
</p:tagLst>
</file>

<file path=ppt/tags/tag149.xml><?xml version="1.0" encoding="utf-8"?>
<p:tagLst xmlns:p="http://schemas.openxmlformats.org/presentationml/2006/main">
  <p:tag name="PA" val="v5.2.4"/>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PA" val="v5.2.4"/>
</p:tagLst>
</file>

<file path=ppt/tags/tag151.xml><?xml version="1.0" encoding="utf-8"?>
<p:tagLst xmlns:p="http://schemas.openxmlformats.org/presentationml/2006/main">
  <p:tag name="PA" val="v5.2.4"/>
</p:tagLst>
</file>

<file path=ppt/tags/tag152.xml><?xml version="1.0" encoding="utf-8"?>
<p:tagLst xmlns:p="http://schemas.openxmlformats.org/presentationml/2006/main">
  <p:tag name="PA" val="v5.2.4"/>
</p:tagLst>
</file>

<file path=ppt/tags/tag153.xml><?xml version="1.0" encoding="utf-8"?>
<p:tagLst xmlns:p="http://schemas.openxmlformats.org/presentationml/2006/main">
  <p:tag name="PA" val="v5.2.4"/>
</p:tagLst>
</file>

<file path=ppt/tags/tag154.xml><?xml version="1.0" encoding="utf-8"?>
<p:tagLst xmlns:p="http://schemas.openxmlformats.org/presentationml/2006/main">
  <p:tag name="PA" val="v5.2.4"/>
</p:tagLst>
</file>

<file path=ppt/tags/tag155.xml><?xml version="1.0" encoding="utf-8"?>
<p:tagLst xmlns:p="http://schemas.openxmlformats.org/presentationml/2006/main">
  <p:tag name="GENSWF_ADVANCE_TIME" val="0.00"/>
  <p:tag name="ISPRING_SLIDE_INDENT_LEVEL" val="0"/>
  <p:tag name="ISPRING_CUSTOM_TIMING_USED" val="0"/>
</p:tagLst>
</file>

<file path=ppt/tags/tag156.xml><?xml version="1.0" encoding="utf-8"?>
<p:tagLst xmlns:p="http://schemas.openxmlformats.org/presentationml/2006/main">
  <p:tag name="PA" val="v5.2.4"/>
</p:tagLst>
</file>

<file path=ppt/tags/tag157.xml><?xml version="1.0" encoding="utf-8"?>
<p:tagLst xmlns:p="http://schemas.openxmlformats.org/presentationml/2006/main">
  <p:tag name="PA" val="v5.2.4"/>
</p:tagLst>
</file>

<file path=ppt/tags/tag158.xml><?xml version="1.0" encoding="utf-8"?>
<p:tagLst xmlns:p="http://schemas.openxmlformats.org/presentationml/2006/main">
  <p:tag name="PA" val="v5.2.4"/>
</p:tagLst>
</file>

<file path=ppt/tags/tag159.xml><?xml version="1.0" encoding="utf-8"?>
<p:tagLst xmlns:p="http://schemas.openxmlformats.org/presentationml/2006/main">
  <p:tag name="PA" val="v5.2.4"/>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PA" val="v5.2.4"/>
</p:tagLst>
</file>

<file path=ppt/tags/tag161.xml><?xml version="1.0" encoding="utf-8"?>
<p:tagLst xmlns:p="http://schemas.openxmlformats.org/presentationml/2006/main">
  <p:tag name="PA" val="v5.2.4"/>
</p:tagLst>
</file>

<file path=ppt/tags/tag162.xml><?xml version="1.0" encoding="utf-8"?>
<p:tagLst xmlns:p="http://schemas.openxmlformats.org/presentationml/2006/main">
  <p:tag name="PA" val="v5.2.4"/>
</p:tagLst>
</file>

<file path=ppt/tags/tag163.xml><?xml version="1.0" encoding="utf-8"?>
<p:tagLst xmlns:p="http://schemas.openxmlformats.org/presentationml/2006/main">
  <p:tag name="PA" val="v5.2.4"/>
</p:tagLst>
</file>

<file path=ppt/tags/tag164.xml><?xml version="1.0" encoding="utf-8"?>
<p:tagLst xmlns:p="http://schemas.openxmlformats.org/presentationml/2006/main">
  <p:tag name="PA" val="v5.2.4"/>
</p:tagLst>
</file>

<file path=ppt/tags/tag165.xml><?xml version="1.0" encoding="utf-8"?>
<p:tagLst xmlns:p="http://schemas.openxmlformats.org/presentationml/2006/main">
  <p:tag name="PA" val="v5.2.4"/>
</p:tagLst>
</file>

<file path=ppt/tags/tag166.xml><?xml version="1.0" encoding="utf-8"?>
<p:tagLst xmlns:p="http://schemas.openxmlformats.org/presentationml/2006/main">
  <p:tag name="PA" val="v5.2.4"/>
</p:tagLst>
</file>

<file path=ppt/tags/tag167.xml><?xml version="1.0" encoding="utf-8"?>
<p:tagLst xmlns:p="http://schemas.openxmlformats.org/presentationml/2006/main">
  <p:tag name="PA" val="v5.2.4"/>
</p:tagLst>
</file>

<file path=ppt/tags/tag168.xml><?xml version="1.0" encoding="utf-8"?>
<p:tagLst xmlns:p="http://schemas.openxmlformats.org/presentationml/2006/main">
  <p:tag name="PA" val="v5.2.4"/>
</p:tagLst>
</file>

<file path=ppt/tags/tag169.xml><?xml version="1.0" encoding="utf-8"?>
<p:tagLst xmlns:p="http://schemas.openxmlformats.org/presentationml/2006/main">
  <p:tag name="PA" val="v5.2.4"/>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PA" val="v5.2.4"/>
</p:tagLst>
</file>

<file path=ppt/tags/tag171.xml><?xml version="1.0" encoding="utf-8"?>
<p:tagLst xmlns:p="http://schemas.openxmlformats.org/presentationml/2006/main">
  <p:tag name="PA" val="v5.2.4"/>
</p:tagLst>
</file>

<file path=ppt/tags/tag172.xml><?xml version="1.0" encoding="utf-8"?>
<p:tagLst xmlns:p="http://schemas.openxmlformats.org/presentationml/2006/main">
  <p:tag name="PA" val="v5.2.4"/>
</p:tagLst>
</file>

<file path=ppt/tags/tag173.xml><?xml version="1.0" encoding="utf-8"?>
<p:tagLst xmlns:p="http://schemas.openxmlformats.org/presentationml/2006/main">
  <p:tag name="PA" val="v5.2.4"/>
</p:tagLst>
</file>

<file path=ppt/tags/tag174.xml><?xml version="1.0" encoding="utf-8"?>
<p:tagLst xmlns:p="http://schemas.openxmlformats.org/presentationml/2006/main">
  <p:tag name="PA" val="v5.2.4"/>
</p:tagLst>
</file>

<file path=ppt/tags/tag175.xml><?xml version="1.0" encoding="utf-8"?>
<p:tagLst xmlns:p="http://schemas.openxmlformats.org/presentationml/2006/main">
  <p:tag name="PA" val="v5.2.4"/>
</p:tagLst>
</file>

<file path=ppt/tags/tag176.xml><?xml version="1.0" encoding="utf-8"?>
<p:tagLst xmlns:p="http://schemas.openxmlformats.org/presentationml/2006/main">
  <p:tag name="PA" val="v5.2.4"/>
</p:tagLst>
</file>

<file path=ppt/tags/tag177.xml><?xml version="1.0" encoding="utf-8"?>
<p:tagLst xmlns:p="http://schemas.openxmlformats.org/presentationml/2006/main">
  <p:tag name="PA" val="v5.2.4"/>
</p:tagLst>
</file>

<file path=ppt/tags/tag178.xml><?xml version="1.0" encoding="utf-8"?>
<p:tagLst xmlns:p="http://schemas.openxmlformats.org/presentationml/2006/main">
  <p:tag name="PA" val="v5.2.4"/>
</p:tagLst>
</file>

<file path=ppt/tags/tag179.xml><?xml version="1.0" encoding="utf-8"?>
<p:tagLst xmlns:p="http://schemas.openxmlformats.org/presentationml/2006/main">
  <p:tag name="PA" val="v5.2.4"/>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PA" val="v5.2.4"/>
</p:tagLst>
</file>

<file path=ppt/tags/tag181.xml><?xml version="1.0" encoding="utf-8"?>
<p:tagLst xmlns:p="http://schemas.openxmlformats.org/presentationml/2006/main">
  <p:tag name="PA" val="v5.2.4"/>
</p:tagLst>
</file>

<file path=ppt/tags/tag182.xml><?xml version="1.0" encoding="utf-8"?>
<p:tagLst xmlns:p="http://schemas.openxmlformats.org/presentationml/2006/main">
  <p:tag name="PA" val="v5.2.4"/>
</p:tagLst>
</file>

<file path=ppt/tags/tag183.xml><?xml version="1.0" encoding="utf-8"?>
<p:tagLst xmlns:p="http://schemas.openxmlformats.org/presentationml/2006/main">
  <p:tag name="PA" val="v5.2.4"/>
</p:tagLst>
</file>

<file path=ppt/tags/tag184.xml><?xml version="1.0" encoding="utf-8"?>
<p:tagLst xmlns:p="http://schemas.openxmlformats.org/presentationml/2006/main">
  <p:tag name="PA" val="v5.2.4"/>
</p:tagLst>
</file>

<file path=ppt/tags/tag185.xml><?xml version="1.0" encoding="utf-8"?>
<p:tagLst xmlns:p="http://schemas.openxmlformats.org/presentationml/2006/main">
  <p:tag name="PA" val="v5.2.4"/>
</p:tagLst>
</file>

<file path=ppt/tags/tag186.xml><?xml version="1.0" encoding="utf-8"?>
<p:tagLst xmlns:p="http://schemas.openxmlformats.org/presentationml/2006/main">
  <p:tag name="PA" val="v5.2.4"/>
</p:tagLst>
</file>

<file path=ppt/tags/tag187.xml><?xml version="1.0" encoding="utf-8"?>
<p:tagLst xmlns:p="http://schemas.openxmlformats.org/presentationml/2006/main">
  <p:tag name="PA" val="v5.2.4"/>
</p:tagLst>
</file>

<file path=ppt/tags/tag188.xml><?xml version="1.0" encoding="utf-8"?>
<p:tagLst xmlns:p="http://schemas.openxmlformats.org/presentationml/2006/main">
  <p:tag name="PA" val="v5.2.4"/>
</p:tagLst>
</file>

<file path=ppt/tags/tag189.xml><?xml version="1.0" encoding="utf-8"?>
<p:tagLst xmlns:p="http://schemas.openxmlformats.org/presentationml/2006/main">
  <p:tag name="PA" val="v5.2.4"/>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PA" val="v5.2.4"/>
</p:tagLst>
</file>

<file path=ppt/tags/tag191.xml><?xml version="1.0" encoding="utf-8"?>
<p:tagLst xmlns:p="http://schemas.openxmlformats.org/presentationml/2006/main">
  <p:tag name="PA" val="v5.2.4"/>
</p:tagLst>
</file>

<file path=ppt/tags/tag192.xml><?xml version="1.0" encoding="utf-8"?>
<p:tagLst xmlns:p="http://schemas.openxmlformats.org/presentationml/2006/main">
  <p:tag name="PA" val="v5.2.4"/>
</p:tagLst>
</file>

<file path=ppt/tags/tag193.xml><?xml version="1.0" encoding="utf-8"?>
<p:tagLst xmlns:p="http://schemas.openxmlformats.org/presentationml/2006/main">
  <p:tag name="PA" val="v5.2.4"/>
</p:tagLst>
</file>

<file path=ppt/tags/tag194.xml><?xml version="1.0" encoding="utf-8"?>
<p:tagLst xmlns:p="http://schemas.openxmlformats.org/presentationml/2006/main">
  <p:tag name="PA" val="v5.2.4"/>
</p:tagLst>
</file>

<file path=ppt/tags/tag195.xml><?xml version="1.0" encoding="utf-8"?>
<p:tagLst xmlns:p="http://schemas.openxmlformats.org/presentationml/2006/main">
  <p:tag name="PA" val="v5.2.4"/>
</p:tagLst>
</file>

<file path=ppt/tags/tag196.xml><?xml version="1.0" encoding="utf-8"?>
<p:tagLst xmlns:p="http://schemas.openxmlformats.org/presentationml/2006/main">
  <p:tag name="PA" val="v5.2.4"/>
</p:tagLst>
</file>

<file path=ppt/tags/tag197.xml><?xml version="1.0" encoding="utf-8"?>
<p:tagLst xmlns:p="http://schemas.openxmlformats.org/presentationml/2006/main">
  <p:tag name="PA" val="v5.2.4"/>
</p:tagLst>
</file>

<file path=ppt/tags/tag198.xml><?xml version="1.0" encoding="utf-8"?>
<p:tagLst xmlns:p="http://schemas.openxmlformats.org/presentationml/2006/main">
  <p:tag name="PA" val="v5.2.4"/>
</p:tagLst>
</file>

<file path=ppt/tags/tag199.xml><?xml version="1.0" encoding="utf-8"?>
<p:tagLst xmlns:p="http://schemas.openxmlformats.org/presentationml/2006/main">
  <p:tag name="PA" val="v5.2.4"/>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PA" val="v5.2.4"/>
</p:tagLst>
</file>

<file path=ppt/tags/tag201.xml><?xml version="1.0" encoding="utf-8"?>
<p:tagLst xmlns:p="http://schemas.openxmlformats.org/presentationml/2006/main">
  <p:tag name="PA" val="v5.2.4"/>
</p:tagLst>
</file>

<file path=ppt/tags/tag202.xml><?xml version="1.0" encoding="utf-8"?>
<p:tagLst xmlns:p="http://schemas.openxmlformats.org/presentationml/2006/main">
  <p:tag name="PA" val="v5.2.4"/>
</p:tagLst>
</file>

<file path=ppt/tags/tag203.xml><?xml version="1.0" encoding="utf-8"?>
<p:tagLst xmlns:p="http://schemas.openxmlformats.org/presentationml/2006/main">
  <p:tag name="PA" val="v5.2.4"/>
</p:tagLst>
</file>

<file path=ppt/tags/tag204.xml><?xml version="1.0" encoding="utf-8"?>
<p:tagLst xmlns:p="http://schemas.openxmlformats.org/presentationml/2006/main">
  <p:tag name="PA" val="v5.2.4"/>
</p:tagLst>
</file>

<file path=ppt/tags/tag205.xml><?xml version="1.0" encoding="utf-8"?>
<p:tagLst xmlns:p="http://schemas.openxmlformats.org/presentationml/2006/main">
  <p:tag name="PA" val="v5.2.4"/>
</p:tagLst>
</file>

<file path=ppt/tags/tag206.xml><?xml version="1.0" encoding="utf-8"?>
<p:tagLst xmlns:p="http://schemas.openxmlformats.org/presentationml/2006/main">
  <p:tag name="PA" val="v5.2.4"/>
</p:tagLst>
</file>

<file path=ppt/tags/tag207.xml><?xml version="1.0" encoding="utf-8"?>
<p:tagLst xmlns:p="http://schemas.openxmlformats.org/presentationml/2006/main">
  <p:tag name="PA" val="v5.2.4"/>
</p:tagLst>
</file>

<file path=ppt/tags/tag208.xml><?xml version="1.0" encoding="utf-8"?>
<p:tagLst xmlns:p="http://schemas.openxmlformats.org/presentationml/2006/main">
  <p:tag name="PA" val="v5.2.4"/>
</p:tagLst>
</file>

<file path=ppt/tags/tag209.xml><?xml version="1.0" encoding="utf-8"?>
<p:tagLst xmlns:p="http://schemas.openxmlformats.org/presentationml/2006/main">
  <p:tag name="PA" val="v5.2.4"/>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PA" val="v5.2.4"/>
</p:tagLst>
</file>

<file path=ppt/tags/tag211.xml><?xml version="1.0" encoding="utf-8"?>
<p:tagLst xmlns:p="http://schemas.openxmlformats.org/presentationml/2006/main">
  <p:tag name="PA" val="v5.2.4"/>
</p:tagLst>
</file>

<file path=ppt/tags/tag212.xml><?xml version="1.0" encoding="utf-8"?>
<p:tagLst xmlns:p="http://schemas.openxmlformats.org/presentationml/2006/main">
  <p:tag name="PA" val="v5.2.4"/>
</p:tagLst>
</file>

<file path=ppt/tags/tag213.xml><?xml version="1.0" encoding="utf-8"?>
<p:tagLst xmlns:p="http://schemas.openxmlformats.org/presentationml/2006/main">
  <p:tag name="PA" val="v5.2.4"/>
</p:tagLst>
</file>

<file path=ppt/tags/tag214.xml><?xml version="1.0" encoding="utf-8"?>
<p:tagLst xmlns:p="http://schemas.openxmlformats.org/presentationml/2006/main">
  <p:tag name="PA" val="v5.2.4"/>
</p:tagLst>
</file>

<file path=ppt/tags/tag215.xml><?xml version="1.0" encoding="utf-8"?>
<p:tagLst xmlns:p="http://schemas.openxmlformats.org/presentationml/2006/main">
  <p:tag name="PA" val="v5.2.4"/>
</p:tagLst>
</file>

<file path=ppt/tags/tag216.xml><?xml version="1.0" encoding="utf-8"?>
<p:tagLst xmlns:p="http://schemas.openxmlformats.org/presentationml/2006/main">
  <p:tag name="PA" val="v5.2.4"/>
</p:tagLst>
</file>

<file path=ppt/tags/tag217.xml><?xml version="1.0" encoding="utf-8"?>
<p:tagLst xmlns:p="http://schemas.openxmlformats.org/presentationml/2006/main">
  <p:tag name="PA" val="v5.2.4"/>
</p:tagLst>
</file>

<file path=ppt/tags/tag218.xml><?xml version="1.0" encoding="utf-8"?>
<p:tagLst xmlns:p="http://schemas.openxmlformats.org/presentationml/2006/main">
  <p:tag name="PA" val="v5.2.4"/>
</p:tagLst>
</file>

<file path=ppt/tags/tag219.xml><?xml version="1.0" encoding="utf-8"?>
<p:tagLst xmlns:p="http://schemas.openxmlformats.org/presentationml/2006/main">
  <p:tag name="PA" val="v5.2.4"/>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PA" val="v5.2.4"/>
</p:tagLst>
</file>

<file path=ppt/tags/tag221.xml><?xml version="1.0" encoding="utf-8"?>
<p:tagLst xmlns:p="http://schemas.openxmlformats.org/presentationml/2006/main">
  <p:tag name="PA" val="v5.2.4"/>
</p:tagLst>
</file>

<file path=ppt/tags/tag222.xml><?xml version="1.0" encoding="utf-8"?>
<p:tagLst xmlns:p="http://schemas.openxmlformats.org/presentationml/2006/main">
  <p:tag name="PA" val="v5.2.4"/>
</p:tagLst>
</file>

<file path=ppt/tags/tag223.xml><?xml version="1.0" encoding="utf-8"?>
<p:tagLst xmlns:p="http://schemas.openxmlformats.org/presentationml/2006/main">
  <p:tag name="PA" val="v5.2.4"/>
</p:tagLst>
</file>

<file path=ppt/tags/tag224.xml><?xml version="1.0" encoding="utf-8"?>
<p:tagLst xmlns:p="http://schemas.openxmlformats.org/presentationml/2006/main">
  <p:tag name="PA" val="v5.2.4"/>
</p:tagLst>
</file>

<file path=ppt/tags/tag225.xml><?xml version="1.0" encoding="utf-8"?>
<p:tagLst xmlns:p="http://schemas.openxmlformats.org/presentationml/2006/main">
  <p:tag name="PA" val="v5.2.4"/>
</p:tagLst>
</file>

<file path=ppt/tags/tag226.xml><?xml version="1.0" encoding="utf-8"?>
<p:tagLst xmlns:p="http://schemas.openxmlformats.org/presentationml/2006/main">
  <p:tag name="PA" val="v5.2.4"/>
</p:tagLst>
</file>

<file path=ppt/tags/tag227.xml><?xml version="1.0" encoding="utf-8"?>
<p:tagLst xmlns:p="http://schemas.openxmlformats.org/presentationml/2006/main">
  <p:tag name="PA" val="v5.2.4"/>
</p:tagLst>
</file>

<file path=ppt/tags/tag228.xml><?xml version="1.0" encoding="utf-8"?>
<p:tagLst xmlns:p="http://schemas.openxmlformats.org/presentationml/2006/main">
  <p:tag name="PA" val="v5.2.4"/>
</p:tagLst>
</file>

<file path=ppt/tags/tag229.xml><?xml version="1.0" encoding="utf-8"?>
<p:tagLst xmlns:p="http://schemas.openxmlformats.org/presentationml/2006/main">
  <p:tag name="PA" val="v5.2.4"/>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PA" val="v5.2.4"/>
</p:tagLst>
</file>

<file path=ppt/tags/tag231.xml><?xml version="1.0" encoding="utf-8"?>
<p:tagLst xmlns:p="http://schemas.openxmlformats.org/presentationml/2006/main">
  <p:tag name="PA" val="v5.2.4"/>
</p:tagLst>
</file>

<file path=ppt/tags/tag232.xml><?xml version="1.0" encoding="utf-8"?>
<p:tagLst xmlns:p="http://schemas.openxmlformats.org/presentationml/2006/main">
  <p:tag name="PA" val="v5.2.4"/>
</p:tagLst>
</file>

<file path=ppt/tags/tag233.xml><?xml version="1.0" encoding="utf-8"?>
<p:tagLst xmlns:p="http://schemas.openxmlformats.org/presentationml/2006/main">
  <p:tag name="PA" val="v5.2.4"/>
</p:tagLst>
</file>

<file path=ppt/tags/tag234.xml><?xml version="1.0" encoding="utf-8"?>
<p:tagLst xmlns:p="http://schemas.openxmlformats.org/presentationml/2006/main">
  <p:tag name="PA" val="v5.2.4"/>
</p:tagLst>
</file>

<file path=ppt/tags/tag235.xml><?xml version="1.0" encoding="utf-8"?>
<p:tagLst xmlns:p="http://schemas.openxmlformats.org/presentationml/2006/main">
  <p:tag name="PA" val="v5.2.4"/>
</p:tagLst>
</file>

<file path=ppt/tags/tag236.xml><?xml version="1.0" encoding="utf-8"?>
<p:tagLst xmlns:p="http://schemas.openxmlformats.org/presentationml/2006/main">
  <p:tag name="PA" val="v5.2.4"/>
</p:tagLst>
</file>

<file path=ppt/tags/tag237.xml><?xml version="1.0" encoding="utf-8"?>
<p:tagLst xmlns:p="http://schemas.openxmlformats.org/presentationml/2006/main">
  <p:tag name="PA" val="v5.2.4"/>
</p:tagLst>
</file>

<file path=ppt/tags/tag238.xml><?xml version="1.0" encoding="utf-8"?>
<p:tagLst xmlns:p="http://schemas.openxmlformats.org/presentationml/2006/main">
  <p:tag name="PA" val="v5.2.4"/>
</p:tagLst>
</file>

<file path=ppt/tags/tag239.xml><?xml version="1.0" encoding="utf-8"?>
<p:tagLst xmlns:p="http://schemas.openxmlformats.org/presentationml/2006/main">
  <p:tag name="PA" val="v5.2.4"/>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PA" val="v5.2.4"/>
</p:tagLst>
</file>

<file path=ppt/tags/tag241.xml><?xml version="1.0" encoding="utf-8"?>
<p:tagLst xmlns:p="http://schemas.openxmlformats.org/presentationml/2006/main">
  <p:tag name="PA" val="v5.2.4"/>
</p:tagLst>
</file>

<file path=ppt/tags/tag242.xml><?xml version="1.0" encoding="utf-8"?>
<p:tagLst xmlns:p="http://schemas.openxmlformats.org/presentationml/2006/main">
  <p:tag name="PA" val="v5.2.4"/>
</p:tagLst>
</file>

<file path=ppt/tags/tag243.xml><?xml version="1.0" encoding="utf-8"?>
<p:tagLst xmlns:p="http://schemas.openxmlformats.org/presentationml/2006/main">
  <p:tag name="PA" val="v5.2.4"/>
</p:tagLst>
</file>

<file path=ppt/tags/tag244.xml><?xml version="1.0" encoding="utf-8"?>
<p:tagLst xmlns:p="http://schemas.openxmlformats.org/presentationml/2006/main">
  <p:tag name="PA" val="v5.2.4"/>
</p:tagLst>
</file>

<file path=ppt/tags/tag245.xml><?xml version="1.0" encoding="utf-8"?>
<p:tagLst xmlns:p="http://schemas.openxmlformats.org/presentationml/2006/main">
  <p:tag name="PA" val="v5.2.4"/>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PA" val="v5.2.4"/>
</p:tagLst>
</file>

<file path=ppt/tags/tag248.xml><?xml version="1.0" encoding="utf-8"?>
<p:tagLst xmlns:p="http://schemas.openxmlformats.org/presentationml/2006/main">
  <p:tag name="PA" val="v5.2.4"/>
</p:tagLst>
</file>

<file path=ppt/tags/tag249.xml><?xml version="1.0" encoding="utf-8"?>
<p:tagLst xmlns:p="http://schemas.openxmlformats.org/presentationml/2006/main">
  <p:tag name="PA" val="v5.2.4"/>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PA" val="v5.2.4"/>
</p:tagLst>
</file>

<file path=ppt/tags/tag251.xml><?xml version="1.0" encoding="utf-8"?>
<p:tagLst xmlns:p="http://schemas.openxmlformats.org/presentationml/2006/main">
  <p:tag name="PA" val="v5.2.4"/>
</p:tagLst>
</file>

<file path=ppt/tags/tag252.xml><?xml version="1.0" encoding="utf-8"?>
<p:tagLst xmlns:p="http://schemas.openxmlformats.org/presentationml/2006/main">
  <p:tag name="PA" val="v5.2.4"/>
</p:tagLst>
</file>

<file path=ppt/tags/tag253.xml><?xml version="1.0" encoding="utf-8"?>
<p:tagLst xmlns:p="http://schemas.openxmlformats.org/presentationml/2006/main">
  <p:tag name="PA" val="v5.2.4"/>
</p:tagLst>
</file>

<file path=ppt/tags/tag254.xml><?xml version="1.0" encoding="utf-8"?>
<p:tagLst xmlns:p="http://schemas.openxmlformats.org/presentationml/2006/main">
  <p:tag name="PA" val="v5.2.4"/>
</p:tagLst>
</file>

<file path=ppt/tags/tag255.xml><?xml version="1.0" encoding="utf-8"?>
<p:tagLst xmlns:p="http://schemas.openxmlformats.org/presentationml/2006/main">
  <p:tag name="PA" val="v5.2.4"/>
</p:tagLst>
</file>

<file path=ppt/tags/tag256.xml><?xml version="1.0" encoding="utf-8"?>
<p:tagLst xmlns:p="http://schemas.openxmlformats.org/presentationml/2006/main">
  <p:tag name="PA" val="v5.2.4"/>
</p:tagLst>
</file>

<file path=ppt/tags/tag257.xml><?xml version="1.0" encoding="utf-8"?>
<p:tagLst xmlns:p="http://schemas.openxmlformats.org/presentationml/2006/main">
  <p:tag name="PA" val="v5.2.4"/>
</p:tagLst>
</file>

<file path=ppt/tags/tag258.xml><?xml version="1.0" encoding="utf-8"?>
<p:tagLst xmlns:p="http://schemas.openxmlformats.org/presentationml/2006/main">
  <p:tag name="PA" val="v5.2.4"/>
</p:tagLst>
</file>

<file path=ppt/tags/tag259.xml><?xml version="1.0" encoding="utf-8"?>
<p:tagLst xmlns:p="http://schemas.openxmlformats.org/presentationml/2006/main">
  <p:tag name="PA" val="v5.2.4"/>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PA" val="v5.2.4"/>
</p:tagLst>
</file>

<file path=ppt/tags/tag261.xml><?xml version="1.0" encoding="utf-8"?>
<p:tagLst xmlns:p="http://schemas.openxmlformats.org/presentationml/2006/main">
  <p:tag name="PA" val="v5.2.4"/>
</p:tagLst>
</file>

<file path=ppt/tags/tag262.xml><?xml version="1.0" encoding="utf-8"?>
<p:tagLst xmlns:p="http://schemas.openxmlformats.org/presentationml/2006/main">
  <p:tag name="PA" val="v5.2.4"/>
</p:tagLst>
</file>

<file path=ppt/tags/tag263.xml><?xml version="1.0" encoding="utf-8"?>
<p:tagLst xmlns:p="http://schemas.openxmlformats.org/presentationml/2006/main">
  <p:tag name="PA" val="v5.2.4"/>
</p:tagLst>
</file>

<file path=ppt/tags/tag264.xml><?xml version="1.0" encoding="utf-8"?>
<p:tagLst xmlns:p="http://schemas.openxmlformats.org/presentationml/2006/main">
  <p:tag name="PA" val="v5.2.4"/>
</p:tagLst>
</file>

<file path=ppt/tags/tag265.xml><?xml version="1.0" encoding="utf-8"?>
<p:tagLst xmlns:p="http://schemas.openxmlformats.org/presentationml/2006/main">
  <p:tag name="PA" val="v5.2.4"/>
</p:tagLst>
</file>

<file path=ppt/tags/tag266.xml><?xml version="1.0" encoding="utf-8"?>
<p:tagLst xmlns:p="http://schemas.openxmlformats.org/presentationml/2006/main">
  <p:tag name="PA" val="v5.2.4"/>
</p:tagLst>
</file>

<file path=ppt/tags/tag267.xml><?xml version="1.0" encoding="utf-8"?>
<p:tagLst xmlns:p="http://schemas.openxmlformats.org/presentationml/2006/main">
  <p:tag name="PA" val="v5.2.4"/>
</p:tagLst>
</file>

<file path=ppt/tags/tag268.xml><?xml version="1.0" encoding="utf-8"?>
<p:tagLst xmlns:p="http://schemas.openxmlformats.org/presentationml/2006/main">
  <p:tag name="PA" val="v5.2.4"/>
</p:tagLst>
</file>

<file path=ppt/tags/tag269.xml><?xml version="1.0" encoding="utf-8"?>
<p:tagLst xmlns:p="http://schemas.openxmlformats.org/presentationml/2006/main">
  <p:tag name="PA" val="v5.2.4"/>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PA" val="v5.2.4"/>
</p:tagLst>
</file>

<file path=ppt/tags/tag271.xml><?xml version="1.0" encoding="utf-8"?>
<p:tagLst xmlns:p="http://schemas.openxmlformats.org/presentationml/2006/main">
  <p:tag name="PA" val="v5.2.4"/>
</p:tagLst>
</file>

<file path=ppt/tags/tag272.xml><?xml version="1.0" encoding="utf-8"?>
<p:tagLst xmlns:p="http://schemas.openxmlformats.org/presentationml/2006/main">
  <p:tag name="PA" val="v5.2.4"/>
</p:tagLst>
</file>

<file path=ppt/tags/tag273.xml><?xml version="1.0" encoding="utf-8"?>
<p:tagLst xmlns:p="http://schemas.openxmlformats.org/presentationml/2006/main">
  <p:tag name="PA" val="v5.2.4"/>
</p:tagLst>
</file>

<file path=ppt/tags/tag274.xml><?xml version="1.0" encoding="utf-8"?>
<p:tagLst xmlns:p="http://schemas.openxmlformats.org/presentationml/2006/main">
  <p:tag name="PA" val="v5.2.4"/>
</p:tagLst>
</file>

<file path=ppt/tags/tag275.xml><?xml version="1.0" encoding="utf-8"?>
<p:tagLst xmlns:p="http://schemas.openxmlformats.org/presentationml/2006/main">
  <p:tag name="PA" val="v5.2.4"/>
</p:tagLst>
</file>

<file path=ppt/tags/tag276.xml><?xml version="1.0" encoding="utf-8"?>
<p:tagLst xmlns:p="http://schemas.openxmlformats.org/presentationml/2006/main">
  <p:tag name="PA" val="v5.2.4"/>
</p:tagLst>
</file>

<file path=ppt/tags/tag277.xml><?xml version="1.0" encoding="utf-8"?>
<p:tagLst xmlns:p="http://schemas.openxmlformats.org/presentationml/2006/main">
  <p:tag name="PA" val="v5.2.4"/>
</p:tagLst>
</file>

<file path=ppt/tags/tag278.xml><?xml version="1.0" encoding="utf-8"?>
<p:tagLst xmlns:p="http://schemas.openxmlformats.org/presentationml/2006/main">
  <p:tag name="PA" val="v5.2.4"/>
</p:tagLst>
</file>

<file path=ppt/tags/tag279.xml><?xml version="1.0" encoding="utf-8"?>
<p:tagLst xmlns:p="http://schemas.openxmlformats.org/presentationml/2006/main">
  <p:tag name="PA" val="v5.2.4"/>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PA" val="v5.2.4"/>
</p:tagLst>
</file>

<file path=ppt/tags/tag281.xml><?xml version="1.0" encoding="utf-8"?>
<p:tagLst xmlns:p="http://schemas.openxmlformats.org/presentationml/2006/main">
  <p:tag name="PA" val="v5.2.4"/>
</p:tagLst>
</file>

<file path=ppt/tags/tag282.xml><?xml version="1.0" encoding="utf-8"?>
<p:tagLst xmlns:p="http://schemas.openxmlformats.org/presentationml/2006/main">
  <p:tag name="PA" val="v5.2.4"/>
</p:tagLst>
</file>

<file path=ppt/tags/tag283.xml><?xml version="1.0" encoding="utf-8"?>
<p:tagLst xmlns:p="http://schemas.openxmlformats.org/presentationml/2006/main">
  <p:tag name="PA" val="v5.2.4"/>
</p:tagLst>
</file>

<file path=ppt/tags/tag284.xml><?xml version="1.0" encoding="utf-8"?>
<p:tagLst xmlns:p="http://schemas.openxmlformats.org/presentationml/2006/main">
  <p:tag name="PA" val="v5.2.4"/>
</p:tagLst>
</file>

<file path=ppt/tags/tag285.xml><?xml version="1.0" encoding="utf-8"?>
<p:tagLst xmlns:p="http://schemas.openxmlformats.org/presentationml/2006/main">
  <p:tag name="PA" val="v5.2.4"/>
</p:tagLst>
</file>

<file path=ppt/tags/tag286.xml><?xml version="1.0" encoding="utf-8"?>
<p:tagLst xmlns:p="http://schemas.openxmlformats.org/presentationml/2006/main">
  <p:tag name="PA" val="v5.2.4"/>
</p:tagLst>
</file>

<file path=ppt/tags/tag287.xml><?xml version="1.0" encoding="utf-8"?>
<p:tagLst xmlns:p="http://schemas.openxmlformats.org/presentationml/2006/main">
  <p:tag name="PA" val="v5.2.4"/>
</p:tagLst>
</file>

<file path=ppt/tags/tag288.xml><?xml version="1.0" encoding="utf-8"?>
<p:tagLst xmlns:p="http://schemas.openxmlformats.org/presentationml/2006/main">
  <p:tag name="PA" val="v5.2.4"/>
</p:tagLst>
</file>

<file path=ppt/tags/tag289.xml><?xml version="1.0" encoding="utf-8"?>
<p:tagLst xmlns:p="http://schemas.openxmlformats.org/presentationml/2006/main">
  <p:tag name="PA" val="v5.2.4"/>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PA" val="v5.2.4"/>
</p:tagLst>
</file>

<file path=ppt/tags/tag291.xml><?xml version="1.0" encoding="utf-8"?>
<p:tagLst xmlns:p="http://schemas.openxmlformats.org/presentationml/2006/main">
  <p:tag name="PA" val="v5.2.4"/>
</p:tagLst>
</file>

<file path=ppt/tags/tag292.xml><?xml version="1.0" encoding="utf-8"?>
<p:tagLst xmlns:p="http://schemas.openxmlformats.org/presentationml/2006/main">
  <p:tag name="PA" val="v5.2.4"/>
</p:tagLst>
</file>

<file path=ppt/tags/tag293.xml><?xml version="1.0" encoding="utf-8"?>
<p:tagLst xmlns:p="http://schemas.openxmlformats.org/presentationml/2006/main">
  <p:tag name="PA" val="v5.2.4"/>
</p:tagLst>
</file>

<file path=ppt/tags/tag294.xml><?xml version="1.0" encoding="utf-8"?>
<p:tagLst xmlns:p="http://schemas.openxmlformats.org/presentationml/2006/main">
  <p:tag name="PA" val="v5.2.4"/>
</p:tagLst>
</file>

<file path=ppt/tags/tag295.xml><?xml version="1.0" encoding="utf-8"?>
<p:tagLst xmlns:p="http://schemas.openxmlformats.org/presentationml/2006/main">
  <p:tag name="PA" val="v5.2.4"/>
</p:tagLst>
</file>

<file path=ppt/tags/tag296.xml><?xml version="1.0" encoding="utf-8"?>
<p:tagLst xmlns:p="http://schemas.openxmlformats.org/presentationml/2006/main">
  <p:tag name="PA" val="v5.2.4"/>
</p:tagLst>
</file>

<file path=ppt/tags/tag297.xml><?xml version="1.0" encoding="utf-8"?>
<p:tagLst xmlns:p="http://schemas.openxmlformats.org/presentationml/2006/main">
  <p:tag name="PA" val="v5.2.4"/>
</p:tagLst>
</file>

<file path=ppt/tags/tag298.xml><?xml version="1.0" encoding="utf-8"?>
<p:tagLst xmlns:p="http://schemas.openxmlformats.org/presentationml/2006/main">
  <p:tag name="PA" val="v5.2.4"/>
</p:tagLst>
</file>

<file path=ppt/tags/tag299.xml><?xml version="1.0" encoding="utf-8"?>
<p:tagLst xmlns:p="http://schemas.openxmlformats.org/presentationml/2006/main">
  <p:tag name="PA" val="v5.2.4"/>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PA" val="v5.2.4"/>
</p:tagLst>
</file>

<file path=ppt/tags/tag301.xml><?xml version="1.0" encoding="utf-8"?>
<p:tagLst xmlns:p="http://schemas.openxmlformats.org/presentationml/2006/main">
  <p:tag name="PA" val="v5.2.4"/>
</p:tagLst>
</file>

<file path=ppt/tags/tag302.xml><?xml version="1.0" encoding="utf-8"?>
<p:tagLst xmlns:p="http://schemas.openxmlformats.org/presentationml/2006/main">
  <p:tag name="PA" val="v5.2.4"/>
</p:tagLst>
</file>

<file path=ppt/tags/tag303.xml><?xml version="1.0" encoding="utf-8"?>
<p:tagLst xmlns:p="http://schemas.openxmlformats.org/presentationml/2006/main">
  <p:tag name="PA" val="v5.2.4"/>
</p:tagLst>
</file>

<file path=ppt/tags/tag304.xml><?xml version="1.0" encoding="utf-8"?>
<p:tagLst xmlns:p="http://schemas.openxmlformats.org/presentationml/2006/main">
  <p:tag name="PA" val="v5.2.4"/>
</p:tagLst>
</file>

<file path=ppt/tags/tag30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306.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0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308.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09.xml><?xml version="1.0" encoding="utf-8"?>
<p:tagLst xmlns:p="http://schemas.openxmlformats.org/presentationml/2006/main">
  <p:tag name="KSO_WPP_MARK_KEY" val="73f0bd52-dfd7-4481-ab04-7b246cb8bca9"/>
  <p:tag name="COMMONDATA" val="eyJoZGlkIjoiYjYzMTFiMGJhMTJjZWQ5ODQzZTg0MTdhNmI2NDEwMjIifQ=="/>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4.xml><?xml version="1.0" encoding="utf-8"?>
<p:tagLst xmlns:p="http://schemas.openxmlformats.org/presentationml/2006/main">
  <p:tag name="PA" val="v5.2.4"/>
</p:tagLst>
</file>

<file path=ppt/tags/tag65.xml><?xml version="1.0" encoding="utf-8"?>
<p:tagLst xmlns:p="http://schemas.openxmlformats.org/presentationml/2006/main">
  <p:tag name="PA" val="v5.2.4"/>
</p:tagLst>
</file>

<file path=ppt/tags/tag66.xml><?xml version="1.0" encoding="utf-8"?>
<p:tagLst xmlns:p="http://schemas.openxmlformats.org/presentationml/2006/main">
  <p:tag name="PA" val="v5.2.4"/>
</p:tagLst>
</file>

<file path=ppt/tags/tag67.xml><?xml version="1.0" encoding="utf-8"?>
<p:tagLst xmlns:p="http://schemas.openxmlformats.org/presentationml/2006/main">
  <p:tag name="PA" val="v5.2.4"/>
</p:tagLst>
</file>

<file path=ppt/tags/tag68.xml><?xml version="1.0" encoding="utf-8"?>
<p:tagLst xmlns:p="http://schemas.openxmlformats.org/presentationml/2006/main">
  <p:tag name="PA" val="v5.2.4"/>
</p:tagLst>
</file>

<file path=ppt/tags/tag69.xml><?xml version="1.0" encoding="utf-8"?>
<p:tagLst xmlns:p="http://schemas.openxmlformats.org/presentationml/2006/main">
  <p:tag name="PA" val="v5.2.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PA" val="v5.2.4"/>
</p:tagLst>
</file>

<file path=ppt/tags/tag71.xml><?xml version="1.0" encoding="utf-8"?>
<p:tagLst xmlns:p="http://schemas.openxmlformats.org/presentationml/2006/main">
  <p:tag name="PA" val="v5.2.4"/>
</p:tagLst>
</file>

<file path=ppt/tags/tag72.xml><?xml version="1.0" encoding="utf-8"?>
<p:tagLst xmlns:p="http://schemas.openxmlformats.org/presentationml/2006/main">
  <p:tag name="PA" val="v5.2.4"/>
</p:tagLst>
</file>

<file path=ppt/tags/tag73.xml><?xml version="1.0" encoding="utf-8"?>
<p:tagLst xmlns:p="http://schemas.openxmlformats.org/presentationml/2006/main">
  <p:tag name="PA" val="v5.2.4"/>
</p:tagLst>
</file>

<file path=ppt/tags/tag74.xml><?xml version="1.0" encoding="utf-8"?>
<p:tagLst xmlns:p="http://schemas.openxmlformats.org/presentationml/2006/main">
  <p:tag name="PA" val="v5.2.4"/>
</p:tagLst>
</file>

<file path=ppt/tags/tag75.xml><?xml version="1.0" encoding="utf-8"?>
<p:tagLst xmlns:p="http://schemas.openxmlformats.org/presentationml/2006/main">
  <p:tag name="PA" val="v5.2.4"/>
</p:tagLst>
</file>

<file path=ppt/tags/tag76.xml><?xml version="1.0" encoding="utf-8"?>
<p:tagLst xmlns:p="http://schemas.openxmlformats.org/presentationml/2006/main">
  <p:tag name="PA" val="v5.2.4"/>
</p:tagLst>
</file>

<file path=ppt/tags/tag77.xml><?xml version="1.0" encoding="utf-8"?>
<p:tagLst xmlns:p="http://schemas.openxmlformats.org/presentationml/2006/main">
  <p:tag name="PA" val="v5.2.4"/>
</p:tagLst>
</file>

<file path=ppt/tags/tag78.xml><?xml version="1.0" encoding="utf-8"?>
<p:tagLst xmlns:p="http://schemas.openxmlformats.org/presentationml/2006/main">
  <p:tag name="PA" val="v5.2.4"/>
</p:tagLst>
</file>

<file path=ppt/tags/tag79.xml><?xml version="1.0" encoding="utf-8"?>
<p:tagLst xmlns:p="http://schemas.openxmlformats.org/presentationml/2006/main">
  <p:tag name="PA" val="v5.2.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PA" val="v5.2.4"/>
</p:tagLst>
</file>

<file path=ppt/tags/tag81.xml><?xml version="1.0" encoding="utf-8"?>
<p:tagLst xmlns:p="http://schemas.openxmlformats.org/presentationml/2006/main">
  <p:tag name="PA" val="v5.2.4"/>
</p:tagLst>
</file>

<file path=ppt/tags/tag82.xml><?xml version="1.0" encoding="utf-8"?>
<p:tagLst xmlns:p="http://schemas.openxmlformats.org/presentationml/2006/main">
  <p:tag name="PA" val="v5.2.4"/>
</p:tagLst>
</file>

<file path=ppt/tags/tag83.xml><?xml version="1.0" encoding="utf-8"?>
<p:tagLst xmlns:p="http://schemas.openxmlformats.org/presentationml/2006/main">
  <p:tag name="PA" val="v5.2.4"/>
</p:tagLst>
</file>

<file path=ppt/tags/tag84.xml><?xml version="1.0" encoding="utf-8"?>
<p:tagLst xmlns:p="http://schemas.openxmlformats.org/presentationml/2006/main">
  <p:tag name="PA" val="v5.2.4"/>
</p:tagLst>
</file>

<file path=ppt/tags/tag85.xml><?xml version="1.0" encoding="utf-8"?>
<p:tagLst xmlns:p="http://schemas.openxmlformats.org/presentationml/2006/main">
  <p:tag name="PA" val="v5.2.4"/>
</p:tagLst>
</file>

<file path=ppt/tags/tag86.xml><?xml version="1.0" encoding="utf-8"?>
<p:tagLst xmlns:p="http://schemas.openxmlformats.org/presentationml/2006/main">
  <p:tag name="PA" val="v5.2.4"/>
</p:tagLst>
</file>

<file path=ppt/tags/tag87.xml><?xml version="1.0" encoding="utf-8"?>
<p:tagLst xmlns:p="http://schemas.openxmlformats.org/presentationml/2006/main">
  <p:tag name="PA" val="v5.2.4"/>
</p:tagLst>
</file>

<file path=ppt/tags/tag88.xml><?xml version="1.0" encoding="utf-8"?>
<p:tagLst xmlns:p="http://schemas.openxmlformats.org/presentationml/2006/main">
  <p:tag name="PA" val="v5.2.4"/>
</p:tagLst>
</file>

<file path=ppt/tags/tag89.xml><?xml version="1.0" encoding="utf-8"?>
<p:tagLst xmlns:p="http://schemas.openxmlformats.org/presentationml/2006/main">
  <p:tag name="PA" val="v5.2.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PA" val="v5.2.4"/>
</p:tagLst>
</file>

<file path=ppt/tags/tag91.xml><?xml version="1.0" encoding="utf-8"?>
<p:tagLst xmlns:p="http://schemas.openxmlformats.org/presentationml/2006/main">
  <p:tag name="PA" val="v5.2.4"/>
</p:tagLst>
</file>

<file path=ppt/tags/tag92.xml><?xml version="1.0" encoding="utf-8"?>
<p:tagLst xmlns:p="http://schemas.openxmlformats.org/presentationml/2006/main">
  <p:tag name="PA" val="v5.2.4"/>
</p:tagLst>
</file>

<file path=ppt/tags/tag93.xml><?xml version="1.0" encoding="utf-8"?>
<p:tagLst xmlns:p="http://schemas.openxmlformats.org/presentationml/2006/main">
  <p:tag name="PA" val="v5.2.4"/>
</p:tagLst>
</file>

<file path=ppt/tags/tag94.xml><?xml version="1.0" encoding="utf-8"?>
<p:tagLst xmlns:p="http://schemas.openxmlformats.org/presentationml/2006/main">
  <p:tag name="PA" val="v5.2.4"/>
</p:tagLst>
</file>

<file path=ppt/tags/tag95.xml><?xml version="1.0" encoding="utf-8"?>
<p:tagLst xmlns:p="http://schemas.openxmlformats.org/presentationml/2006/main">
  <p:tag name="PA" val="v5.2.4"/>
</p:tagLst>
</file>

<file path=ppt/tags/tag96.xml><?xml version="1.0" encoding="utf-8"?>
<p:tagLst xmlns:p="http://schemas.openxmlformats.org/presentationml/2006/main">
  <p:tag name="PA" val="v5.2.4"/>
</p:tagLst>
</file>

<file path=ppt/tags/tag97.xml><?xml version="1.0" encoding="utf-8"?>
<p:tagLst xmlns:p="http://schemas.openxmlformats.org/presentationml/2006/main">
  <p:tag name="PA" val="v5.2.4"/>
</p:tagLst>
</file>

<file path=ppt/tags/tag98.xml><?xml version="1.0" encoding="utf-8"?>
<p:tagLst xmlns:p="http://schemas.openxmlformats.org/presentationml/2006/main">
  <p:tag name="PA" val="v5.2.4"/>
</p:tagLst>
</file>

<file path=ppt/tags/tag99.xml><?xml version="1.0" encoding="utf-8"?>
<p:tagLst xmlns:p="http://schemas.openxmlformats.org/presentationml/2006/main">
  <p:tag name="PA" val="v5.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2163</Words>
  <Application>WPS 演示</Application>
  <PresentationFormat>宽屏</PresentationFormat>
  <Paragraphs>306</Paragraphs>
  <Slides>22</Slides>
  <Notes>22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宋体</vt:lpstr>
      <vt:lpstr>Wingdings</vt:lpstr>
      <vt:lpstr>站酷快乐体2016修订版</vt:lpstr>
      <vt:lpstr>微软雅黑</vt:lpstr>
      <vt:lpstr>仿宋</vt:lpstr>
      <vt:lpstr>Comic Sans MS</vt:lpstr>
      <vt:lpstr>微软雅黑 Light</vt:lpstr>
      <vt:lpstr>Calibri</vt:lpstr>
      <vt:lpstr>-apple-system</vt:lpstr>
      <vt:lpstr>Segoe Print</vt:lpstr>
      <vt:lpstr>Cambria Math</vt:lpstr>
      <vt:lpstr>Arial Unicode MS</vt:lpstr>
      <vt:lpstr>Gill Sans</vt:lpstr>
      <vt:lpstr>Gill Sans MT</vt:lpstr>
      <vt:lpstr>Office 主题​​</vt:lpstr>
      <vt:lpstr>基于互相隐私数据集的可验证隐私计算数据聚合协议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特别鸣谢</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墨蓝色图形线条PPT模板</dc:title>
  <dc:creator>风云办公</dc:creator>
  <cp:lastModifiedBy>chinesespeople</cp:lastModifiedBy>
  <cp:revision>109</cp:revision>
  <dcterms:created xsi:type="dcterms:W3CDTF">2019-05-28T05:59:00Z</dcterms:created>
  <dcterms:modified xsi:type="dcterms:W3CDTF">2023-03-24T05:24:53Z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A6009497A7E04DB38A313324F4A65E05</vt:lpwstr>
  </property>
</Properties>
</file>