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Lst>
  <p:notesMasterIdLst>
    <p:notesMasterId r:id="rId48"/>
  </p:notesMasterIdLst>
  <p:sldIdLst>
    <p:sldId id="259" r:id="rId2"/>
    <p:sldId id="278" r:id="rId3"/>
    <p:sldId id="279" r:id="rId4"/>
    <p:sldId id="280" r:id="rId5"/>
    <p:sldId id="281" r:id="rId6"/>
    <p:sldId id="282" r:id="rId7"/>
    <p:sldId id="283" r:id="rId8"/>
    <p:sldId id="284" r:id="rId9"/>
    <p:sldId id="285" r:id="rId10"/>
    <p:sldId id="286" r:id="rId11"/>
    <p:sldId id="287" r:id="rId12"/>
    <p:sldId id="288" r:id="rId13"/>
    <p:sldId id="262" r:id="rId14"/>
    <p:sldId id="260" r:id="rId15"/>
    <p:sldId id="261" r:id="rId16"/>
    <p:sldId id="263" r:id="rId17"/>
    <p:sldId id="264" r:id="rId18"/>
    <p:sldId id="265" r:id="rId19"/>
    <p:sldId id="266"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 id="267" r:id="rId40"/>
    <p:sldId id="268" r:id="rId41"/>
    <p:sldId id="269" r:id="rId42"/>
    <p:sldId id="270" r:id="rId43"/>
    <p:sldId id="271" r:id="rId44"/>
    <p:sldId id="272" r:id="rId45"/>
    <p:sldId id="273" r:id="rId46"/>
    <p:sldId id="274" r:id="rId47"/>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BCEF35B-3FE6-4250-B5E6-CF8B68FCDBC6}">
  <a:tblStyle styleId="{6BCEF35B-3FE6-4250-B5E6-CF8B68FCDBC6}"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1242"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7999751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2"/>
          <p:cNvSpPr txBox="1">
            <a:spLocks noGrp="1"/>
          </p:cNvSpPr>
          <p:nvPr>
            <p:ph type="title"/>
          </p:nvPr>
        </p:nvSpPr>
        <p:spPr>
          <a:xfrm>
            <a:off x="3226180" y="778255"/>
            <a:ext cx="2691638"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C0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305434" y="2076703"/>
            <a:ext cx="8533130" cy="185483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1"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u="none" strike="noStrike" cap="none">
                <a:solidFill>
                  <a:schemeClr val="lt1"/>
                </a:solidFill>
                <a:latin typeface="Arial"/>
                <a:ea typeface="Arial"/>
                <a:cs typeface="Arial"/>
                <a:sym typeface="Arial"/>
              </a:defRPr>
            </a:lvl1pPr>
            <a:lvl2pPr marL="25400" marR="0" lvl="1" indent="0" algn="l">
              <a:lnSpc>
                <a:spcPct val="100875"/>
              </a:lnSpc>
              <a:spcBef>
                <a:spcPts val="0"/>
              </a:spcBef>
              <a:buNone/>
              <a:defRPr sz="1600" b="1" i="0" u="none" strike="noStrike" cap="none">
                <a:solidFill>
                  <a:schemeClr val="lt1"/>
                </a:solidFill>
                <a:latin typeface="Arial"/>
                <a:ea typeface="Arial"/>
                <a:cs typeface="Arial"/>
                <a:sym typeface="Arial"/>
              </a:defRPr>
            </a:lvl2pPr>
            <a:lvl3pPr marL="25400" marR="0" lvl="2" indent="0" algn="l">
              <a:lnSpc>
                <a:spcPct val="100875"/>
              </a:lnSpc>
              <a:spcBef>
                <a:spcPts val="0"/>
              </a:spcBef>
              <a:buNone/>
              <a:defRPr sz="1600" b="1" i="0" u="none" strike="noStrike" cap="none">
                <a:solidFill>
                  <a:schemeClr val="lt1"/>
                </a:solidFill>
                <a:latin typeface="Arial"/>
                <a:ea typeface="Arial"/>
                <a:cs typeface="Arial"/>
                <a:sym typeface="Arial"/>
              </a:defRPr>
            </a:lvl3pPr>
            <a:lvl4pPr marL="25400" marR="0" lvl="3" indent="0" algn="l">
              <a:lnSpc>
                <a:spcPct val="100875"/>
              </a:lnSpc>
              <a:spcBef>
                <a:spcPts val="0"/>
              </a:spcBef>
              <a:buNone/>
              <a:defRPr sz="1600" b="1" i="0" u="none" strike="noStrike" cap="none">
                <a:solidFill>
                  <a:schemeClr val="lt1"/>
                </a:solidFill>
                <a:latin typeface="Arial"/>
                <a:ea typeface="Arial"/>
                <a:cs typeface="Arial"/>
                <a:sym typeface="Arial"/>
              </a:defRPr>
            </a:lvl4pPr>
            <a:lvl5pPr marL="25400" marR="0" lvl="4" indent="0" algn="l">
              <a:lnSpc>
                <a:spcPct val="100875"/>
              </a:lnSpc>
              <a:spcBef>
                <a:spcPts val="0"/>
              </a:spcBef>
              <a:buNone/>
              <a:defRPr sz="1600" b="1" i="0" u="none" strike="noStrike" cap="none">
                <a:solidFill>
                  <a:schemeClr val="lt1"/>
                </a:solidFill>
                <a:latin typeface="Arial"/>
                <a:ea typeface="Arial"/>
                <a:cs typeface="Arial"/>
                <a:sym typeface="Arial"/>
              </a:defRPr>
            </a:lvl5pPr>
            <a:lvl6pPr marL="25400" marR="0" lvl="5" indent="0" algn="l">
              <a:lnSpc>
                <a:spcPct val="100875"/>
              </a:lnSpc>
              <a:spcBef>
                <a:spcPts val="0"/>
              </a:spcBef>
              <a:buNone/>
              <a:defRPr sz="1600" b="1" i="0" u="none" strike="noStrike" cap="none">
                <a:solidFill>
                  <a:schemeClr val="lt1"/>
                </a:solidFill>
                <a:latin typeface="Arial"/>
                <a:ea typeface="Arial"/>
                <a:cs typeface="Arial"/>
                <a:sym typeface="Arial"/>
              </a:defRPr>
            </a:lvl6pPr>
            <a:lvl7pPr marL="25400" marR="0" lvl="6" indent="0" algn="l">
              <a:lnSpc>
                <a:spcPct val="100875"/>
              </a:lnSpc>
              <a:spcBef>
                <a:spcPts val="0"/>
              </a:spcBef>
              <a:buNone/>
              <a:defRPr sz="1600" b="1" i="0" u="none" strike="noStrike" cap="none">
                <a:solidFill>
                  <a:schemeClr val="lt1"/>
                </a:solidFill>
                <a:latin typeface="Arial"/>
                <a:ea typeface="Arial"/>
                <a:cs typeface="Arial"/>
                <a:sym typeface="Arial"/>
              </a:defRPr>
            </a:lvl7pPr>
            <a:lvl8pPr marL="25400" marR="0" lvl="7" indent="0" algn="l">
              <a:lnSpc>
                <a:spcPct val="100875"/>
              </a:lnSpc>
              <a:spcBef>
                <a:spcPts val="0"/>
              </a:spcBef>
              <a:buNone/>
              <a:defRPr sz="1600" b="1" i="0" u="none" strike="noStrike" cap="none">
                <a:solidFill>
                  <a:schemeClr val="lt1"/>
                </a:solidFill>
                <a:latin typeface="Arial"/>
                <a:ea typeface="Arial"/>
                <a:cs typeface="Arial"/>
                <a:sym typeface="Arial"/>
              </a:defRPr>
            </a:lvl8pPr>
            <a:lvl9pPr marL="25400" marR="0" lvl="8" indent="0" algn="l">
              <a:lnSpc>
                <a:spcPct val="100875"/>
              </a:lnSpc>
              <a:spcBef>
                <a:spcPts val="0"/>
              </a:spcBef>
              <a:buNone/>
              <a:defRPr sz="1600" b="1" i="0" u="none" strike="noStrike" cap="none">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
        <p:cNvGrpSpPr/>
        <p:nvPr/>
      </p:nvGrpSpPr>
      <p:grpSpPr>
        <a:xfrm>
          <a:off x="0" y="0"/>
          <a:ext cx="0" cy="0"/>
          <a:chOff x="0" y="0"/>
          <a:chExt cx="0" cy="0"/>
        </a:xfrm>
      </p:grpSpPr>
      <p:sp>
        <p:nvSpPr>
          <p:cNvPr id="20" name="Google Shape;20;p3"/>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a:solidFill>
                  <a:schemeClr val="lt1"/>
                </a:solidFill>
                <a:latin typeface="Arial"/>
                <a:ea typeface="Arial"/>
                <a:cs typeface="Arial"/>
                <a:sym typeface="Arial"/>
              </a:defRPr>
            </a:lvl1pPr>
            <a:lvl2pPr marL="25400" marR="0" lvl="1" indent="0" algn="l">
              <a:lnSpc>
                <a:spcPct val="100875"/>
              </a:lnSpc>
              <a:spcBef>
                <a:spcPts val="0"/>
              </a:spcBef>
              <a:buNone/>
              <a:defRPr sz="1600" b="1" i="0">
                <a:solidFill>
                  <a:schemeClr val="lt1"/>
                </a:solidFill>
                <a:latin typeface="Arial"/>
                <a:ea typeface="Arial"/>
                <a:cs typeface="Arial"/>
                <a:sym typeface="Arial"/>
              </a:defRPr>
            </a:lvl2pPr>
            <a:lvl3pPr marL="25400" marR="0" lvl="2" indent="0" algn="l">
              <a:lnSpc>
                <a:spcPct val="100875"/>
              </a:lnSpc>
              <a:spcBef>
                <a:spcPts val="0"/>
              </a:spcBef>
              <a:buNone/>
              <a:defRPr sz="1600" b="1" i="0">
                <a:solidFill>
                  <a:schemeClr val="lt1"/>
                </a:solidFill>
                <a:latin typeface="Arial"/>
                <a:ea typeface="Arial"/>
                <a:cs typeface="Arial"/>
                <a:sym typeface="Arial"/>
              </a:defRPr>
            </a:lvl3pPr>
            <a:lvl4pPr marL="25400" marR="0" lvl="3" indent="0" algn="l">
              <a:lnSpc>
                <a:spcPct val="100875"/>
              </a:lnSpc>
              <a:spcBef>
                <a:spcPts val="0"/>
              </a:spcBef>
              <a:buNone/>
              <a:defRPr sz="1600" b="1" i="0">
                <a:solidFill>
                  <a:schemeClr val="lt1"/>
                </a:solidFill>
                <a:latin typeface="Arial"/>
                <a:ea typeface="Arial"/>
                <a:cs typeface="Arial"/>
                <a:sym typeface="Arial"/>
              </a:defRPr>
            </a:lvl4pPr>
            <a:lvl5pPr marL="25400" marR="0" lvl="4" indent="0" algn="l">
              <a:lnSpc>
                <a:spcPct val="100875"/>
              </a:lnSpc>
              <a:spcBef>
                <a:spcPts val="0"/>
              </a:spcBef>
              <a:buNone/>
              <a:defRPr sz="1600" b="1" i="0">
                <a:solidFill>
                  <a:schemeClr val="lt1"/>
                </a:solidFill>
                <a:latin typeface="Arial"/>
                <a:ea typeface="Arial"/>
                <a:cs typeface="Arial"/>
                <a:sym typeface="Arial"/>
              </a:defRPr>
            </a:lvl5pPr>
            <a:lvl6pPr marL="25400" marR="0" lvl="5" indent="0" algn="l">
              <a:lnSpc>
                <a:spcPct val="100875"/>
              </a:lnSpc>
              <a:spcBef>
                <a:spcPts val="0"/>
              </a:spcBef>
              <a:buNone/>
              <a:defRPr sz="1600" b="1" i="0">
                <a:solidFill>
                  <a:schemeClr val="lt1"/>
                </a:solidFill>
                <a:latin typeface="Arial"/>
                <a:ea typeface="Arial"/>
                <a:cs typeface="Arial"/>
                <a:sym typeface="Arial"/>
              </a:defRPr>
            </a:lvl6pPr>
            <a:lvl7pPr marL="25400" marR="0" lvl="6" indent="0" algn="l">
              <a:lnSpc>
                <a:spcPct val="100875"/>
              </a:lnSpc>
              <a:spcBef>
                <a:spcPts val="0"/>
              </a:spcBef>
              <a:buNone/>
              <a:defRPr sz="1600" b="1" i="0">
                <a:solidFill>
                  <a:schemeClr val="lt1"/>
                </a:solidFill>
                <a:latin typeface="Arial"/>
                <a:ea typeface="Arial"/>
                <a:cs typeface="Arial"/>
                <a:sym typeface="Arial"/>
              </a:defRPr>
            </a:lvl7pPr>
            <a:lvl8pPr marL="25400" marR="0" lvl="7" indent="0" algn="l">
              <a:lnSpc>
                <a:spcPct val="100875"/>
              </a:lnSpc>
              <a:spcBef>
                <a:spcPts val="0"/>
              </a:spcBef>
              <a:buNone/>
              <a:defRPr sz="1600" b="1" i="0">
                <a:solidFill>
                  <a:schemeClr val="lt1"/>
                </a:solidFill>
                <a:latin typeface="Arial"/>
                <a:ea typeface="Arial"/>
                <a:cs typeface="Arial"/>
                <a:sym typeface="Arial"/>
              </a:defRPr>
            </a:lvl8pPr>
            <a:lvl9pPr marL="25400" marR="0" lvl="8" indent="0" algn="l">
              <a:lnSpc>
                <a:spcPct val="100875"/>
              </a:lnSpc>
              <a:spcBef>
                <a:spcPts val="0"/>
              </a:spcBef>
              <a:buNone/>
              <a:defRPr sz="1600" b="1" i="0">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4"/>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a:solidFill>
                  <a:schemeClr val="lt1"/>
                </a:solidFill>
                <a:latin typeface="Arial"/>
                <a:ea typeface="Arial"/>
                <a:cs typeface="Arial"/>
                <a:sym typeface="Arial"/>
              </a:defRPr>
            </a:lvl1pPr>
            <a:lvl2pPr marL="25400" marR="0" lvl="1" indent="0" algn="l">
              <a:lnSpc>
                <a:spcPct val="100875"/>
              </a:lnSpc>
              <a:spcBef>
                <a:spcPts val="0"/>
              </a:spcBef>
              <a:buNone/>
              <a:defRPr sz="1600" b="1" i="0">
                <a:solidFill>
                  <a:schemeClr val="lt1"/>
                </a:solidFill>
                <a:latin typeface="Arial"/>
                <a:ea typeface="Arial"/>
                <a:cs typeface="Arial"/>
                <a:sym typeface="Arial"/>
              </a:defRPr>
            </a:lvl2pPr>
            <a:lvl3pPr marL="25400" marR="0" lvl="2" indent="0" algn="l">
              <a:lnSpc>
                <a:spcPct val="100875"/>
              </a:lnSpc>
              <a:spcBef>
                <a:spcPts val="0"/>
              </a:spcBef>
              <a:buNone/>
              <a:defRPr sz="1600" b="1" i="0">
                <a:solidFill>
                  <a:schemeClr val="lt1"/>
                </a:solidFill>
                <a:latin typeface="Arial"/>
                <a:ea typeface="Arial"/>
                <a:cs typeface="Arial"/>
                <a:sym typeface="Arial"/>
              </a:defRPr>
            </a:lvl3pPr>
            <a:lvl4pPr marL="25400" marR="0" lvl="3" indent="0" algn="l">
              <a:lnSpc>
                <a:spcPct val="100875"/>
              </a:lnSpc>
              <a:spcBef>
                <a:spcPts val="0"/>
              </a:spcBef>
              <a:buNone/>
              <a:defRPr sz="1600" b="1" i="0">
                <a:solidFill>
                  <a:schemeClr val="lt1"/>
                </a:solidFill>
                <a:latin typeface="Arial"/>
                <a:ea typeface="Arial"/>
                <a:cs typeface="Arial"/>
                <a:sym typeface="Arial"/>
              </a:defRPr>
            </a:lvl4pPr>
            <a:lvl5pPr marL="25400" marR="0" lvl="4" indent="0" algn="l">
              <a:lnSpc>
                <a:spcPct val="100875"/>
              </a:lnSpc>
              <a:spcBef>
                <a:spcPts val="0"/>
              </a:spcBef>
              <a:buNone/>
              <a:defRPr sz="1600" b="1" i="0">
                <a:solidFill>
                  <a:schemeClr val="lt1"/>
                </a:solidFill>
                <a:latin typeface="Arial"/>
                <a:ea typeface="Arial"/>
                <a:cs typeface="Arial"/>
                <a:sym typeface="Arial"/>
              </a:defRPr>
            </a:lvl5pPr>
            <a:lvl6pPr marL="25400" marR="0" lvl="5" indent="0" algn="l">
              <a:lnSpc>
                <a:spcPct val="100875"/>
              </a:lnSpc>
              <a:spcBef>
                <a:spcPts val="0"/>
              </a:spcBef>
              <a:buNone/>
              <a:defRPr sz="1600" b="1" i="0">
                <a:solidFill>
                  <a:schemeClr val="lt1"/>
                </a:solidFill>
                <a:latin typeface="Arial"/>
                <a:ea typeface="Arial"/>
                <a:cs typeface="Arial"/>
                <a:sym typeface="Arial"/>
              </a:defRPr>
            </a:lvl6pPr>
            <a:lvl7pPr marL="25400" marR="0" lvl="6" indent="0" algn="l">
              <a:lnSpc>
                <a:spcPct val="100875"/>
              </a:lnSpc>
              <a:spcBef>
                <a:spcPts val="0"/>
              </a:spcBef>
              <a:buNone/>
              <a:defRPr sz="1600" b="1" i="0">
                <a:solidFill>
                  <a:schemeClr val="lt1"/>
                </a:solidFill>
                <a:latin typeface="Arial"/>
                <a:ea typeface="Arial"/>
                <a:cs typeface="Arial"/>
                <a:sym typeface="Arial"/>
              </a:defRPr>
            </a:lvl7pPr>
            <a:lvl8pPr marL="25400" marR="0" lvl="7" indent="0" algn="l">
              <a:lnSpc>
                <a:spcPct val="100875"/>
              </a:lnSpc>
              <a:spcBef>
                <a:spcPts val="0"/>
              </a:spcBef>
              <a:buNone/>
              <a:defRPr sz="1600" b="1" i="0">
                <a:solidFill>
                  <a:schemeClr val="lt1"/>
                </a:solidFill>
                <a:latin typeface="Arial"/>
                <a:ea typeface="Arial"/>
                <a:cs typeface="Arial"/>
                <a:sym typeface="Arial"/>
              </a:defRPr>
            </a:lvl8pPr>
            <a:lvl9pPr marL="25400" marR="0" lvl="8" indent="0" algn="l">
              <a:lnSpc>
                <a:spcPct val="100875"/>
              </a:lnSpc>
              <a:spcBef>
                <a:spcPts val="0"/>
              </a:spcBef>
              <a:buNone/>
              <a:defRPr sz="1600" b="1" i="0">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3226180" y="778255"/>
            <a:ext cx="2691638"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C0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5"/>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a:solidFill>
                  <a:schemeClr val="lt1"/>
                </a:solidFill>
                <a:latin typeface="Arial"/>
                <a:ea typeface="Arial"/>
                <a:cs typeface="Arial"/>
                <a:sym typeface="Arial"/>
              </a:defRPr>
            </a:lvl1pPr>
            <a:lvl2pPr marL="25400" marR="0" lvl="1" indent="0" algn="l">
              <a:lnSpc>
                <a:spcPct val="100875"/>
              </a:lnSpc>
              <a:spcBef>
                <a:spcPts val="0"/>
              </a:spcBef>
              <a:buNone/>
              <a:defRPr sz="1600" b="1" i="0">
                <a:solidFill>
                  <a:schemeClr val="lt1"/>
                </a:solidFill>
                <a:latin typeface="Arial"/>
                <a:ea typeface="Arial"/>
                <a:cs typeface="Arial"/>
                <a:sym typeface="Arial"/>
              </a:defRPr>
            </a:lvl2pPr>
            <a:lvl3pPr marL="25400" marR="0" lvl="2" indent="0" algn="l">
              <a:lnSpc>
                <a:spcPct val="100875"/>
              </a:lnSpc>
              <a:spcBef>
                <a:spcPts val="0"/>
              </a:spcBef>
              <a:buNone/>
              <a:defRPr sz="1600" b="1" i="0">
                <a:solidFill>
                  <a:schemeClr val="lt1"/>
                </a:solidFill>
                <a:latin typeface="Arial"/>
                <a:ea typeface="Arial"/>
                <a:cs typeface="Arial"/>
                <a:sym typeface="Arial"/>
              </a:defRPr>
            </a:lvl3pPr>
            <a:lvl4pPr marL="25400" marR="0" lvl="3" indent="0" algn="l">
              <a:lnSpc>
                <a:spcPct val="100875"/>
              </a:lnSpc>
              <a:spcBef>
                <a:spcPts val="0"/>
              </a:spcBef>
              <a:buNone/>
              <a:defRPr sz="1600" b="1" i="0">
                <a:solidFill>
                  <a:schemeClr val="lt1"/>
                </a:solidFill>
                <a:latin typeface="Arial"/>
                <a:ea typeface="Arial"/>
                <a:cs typeface="Arial"/>
                <a:sym typeface="Arial"/>
              </a:defRPr>
            </a:lvl4pPr>
            <a:lvl5pPr marL="25400" marR="0" lvl="4" indent="0" algn="l">
              <a:lnSpc>
                <a:spcPct val="100875"/>
              </a:lnSpc>
              <a:spcBef>
                <a:spcPts val="0"/>
              </a:spcBef>
              <a:buNone/>
              <a:defRPr sz="1600" b="1" i="0">
                <a:solidFill>
                  <a:schemeClr val="lt1"/>
                </a:solidFill>
                <a:latin typeface="Arial"/>
                <a:ea typeface="Arial"/>
                <a:cs typeface="Arial"/>
                <a:sym typeface="Arial"/>
              </a:defRPr>
            </a:lvl5pPr>
            <a:lvl6pPr marL="25400" marR="0" lvl="5" indent="0" algn="l">
              <a:lnSpc>
                <a:spcPct val="100875"/>
              </a:lnSpc>
              <a:spcBef>
                <a:spcPts val="0"/>
              </a:spcBef>
              <a:buNone/>
              <a:defRPr sz="1600" b="1" i="0">
                <a:solidFill>
                  <a:schemeClr val="lt1"/>
                </a:solidFill>
                <a:latin typeface="Arial"/>
                <a:ea typeface="Arial"/>
                <a:cs typeface="Arial"/>
                <a:sym typeface="Arial"/>
              </a:defRPr>
            </a:lvl6pPr>
            <a:lvl7pPr marL="25400" marR="0" lvl="6" indent="0" algn="l">
              <a:lnSpc>
                <a:spcPct val="100875"/>
              </a:lnSpc>
              <a:spcBef>
                <a:spcPts val="0"/>
              </a:spcBef>
              <a:buNone/>
              <a:defRPr sz="1600" b="1" i="0">
                <a:solidFill>
                  <a:schemeClr val="lt1"/>
                </a:solidFill>
                <a:latin typeface="Arial"/>
                <a:ea typeface="Arial"/>
                <a:cs typeface="Arial"/>
                <a:sym typeface="Arial"/>
              </a:defRPr>
            </a:lvl7pPr>
            <a:lvl8pPr marL="25400" marR="0" lvl="7" indent="0" algn="l">
              <a:lnSpc>
                <a:spcPct val="100875"/>
              </a:lnSpc>
              <a:spcBef>
                <a:spcPts val="0"/>
              </a:spcBef>
              <a:buNone/>
              <a:defRPr sz="1600" b="1" i="0">
                <a:solidFill>
                  <a:schemeClr val="lt1"/>
                </a:solidFill>
                <a:latin typeface="Arial"/>
                <a:ea typeface="Arial"/>
                <a:cs typeface="Arial"/>
                <a:sym typeface="Arial"/>
              </a:defRPr>
            </a:lvl8pPr>
            <a:lvl9pPr marL="25400" marR="0" lvl="8" indent="0" algn="l">
              <a:lnSpc>
                <a:spcPct val="100875"/>
              </a:lnSpc>
              <a:spcBef>
                <a:spcPts val="0"/>
              </a:spcBef>
              <a:buNone/>
              <a:defRPr sz="1600" b="1" i="0">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226180" y="778255"/>
            <a:ext cx="2691638" cy="3911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400" b="1" i="0">
                <a:solidFill>
                  <a:srgbClr val="C0000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600" b="1" i="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a:lnSpc>
                <a:spcPct val="100875"/>
              </a:lnSpc>
              <a:spcBef>
                <a:spcPts val="0"/>
              </a:spcBef>
              <a:buNone/>
              <a:defRPr sz="1600" b="1" i="0">
                <a:solidFill>
                  <a:schemeClr val="lt1"/>
                </a:solidFill>
                <a:latin typeface="Arial"/>
                <a:ea typeface="Arial"/>
                <a:cs typeface="Arial"/>
                <a:sym typeface="Arial"/>
              </a:defRPr>
            </a:lvl1pPr>
            <a:lvl2pPr marL="25400" marR="0" lvl="1" indent="0" algn="l">
              <a:lnSpc>
                <a:spcPct val="100875"/>
              </a:lnSpc>
              <a:spcBef>
                <a:spcPts val="0"/>
              </a:spcBef>
              <a:buNone/>
              <a:defRPr sz="1600" b="1" i="0">
                <a:solidFill>
                  <a:schemeClr val="lt1"/>
                </a:solidFill>
                <a:latin typeface="Arial"/>
                <a:ea typeface="Arial"/>
                <a:cs typeface="Arial"/>
                <a:sym typeface="Arial"/>
              </a:defRPr>
            </a:lvl2pPr>
            <a:lvl3pPr marL="25400" marR="0" lvl="2" indent="0" algn="l">
              <a:lnSpc>
                <a:spcPct val="100875"/>
              </a:lnSpc>
              <a:spcBef>
                <a:spcPts val="0"/>
              </a:spcBef>
              <a:buNone/>
              <a:defRPr sz="1600" b="1" i="0">
                <a:solidFill>
                  <a:schemeClr val="lt1"/>
                </a:solidFill>
                <a:latin typeface="Arial"/>
                <a:ea typeface="Arial"/>
                <a:cs typeface="Arial"/>
                <a:sym typeface="Arial"/>
              </a:defRPr>
            </a:lvl3pPr>
            <a:lvl4pPr marL="25400" marR="0" lvl="3" indent="0" algn="l">
              <a:lnSpc>
                <a:spcPct val="100875"/>
              </a:lnSpc>
              <a:spcBef>
                <a:spcPts val="0"/>
              </a:spcBef>
              <a:buNone/>
              <a:defRPr sz="1600" b="1" i="0">
                <a:solidFill>
                  <a:schemeClr val="lt1"/>
                </a:solidFill>
                <a:latin typeface="Arial"/>
                <a:ea typeface="Arial"/>
                <a:cs typeface="Arial"/>
                <a:sym typeface="Arial"/>
              </a:defRPr>
            </a:lvl4pPr>
            <a:lvl5pPr marL="25400" marR="0" lvl="4" indent="0" algn="l">
              <a:lnSpc>
                <a:spcPct val="100875"/>
              </a:lnSpc>
              <a:spcBef>
                <a:spcPts val="0"/>
              </a:spcBef>
              <a:buNone/>
              <a:defRPr sz="1600" b="1" i="0">
                <a:solidFill>
                  <a:schemeClr val="lt1"/>
                </a:solidFill>
                <a:latin typeface="Arial"/>
                <a:ea typeface="Arial"/>
                <a:cs typeface="Arial"/>
                <a:sym typeface="Arial"/>
              </a:defRPr>
            </a:lvl5pPr>
            <a:lvl6pPr marL="25400" marR="0" lvl="5" indent="0" algn="l">
              <a:lnSpc>
                <a:spcPct val="100875"/>
              </a:lnSpc>
              <a:spcBef>
                <a:spcPts val="0"/>
              </a:spcBef>
              <a:buNone/>
              <a:defRPr sz="1600" b="1" i="0">
                <a:solidFill>
                  <a:schemeClr val="lt1"/>
                </a:solidFill>
                <a:latin typeface="Arial"/>
                <a:ea typeface="Arial"/>
                <a:cs typeface="Arial"/>
                <a:sym typeface="Arial"/>
              </a:defRPr>
            </a:lvl6pPr>
            <a:lvl7pPr marL="25400" marR="0" lvl="6" indent="0" algn="l">
              <a:lnSpc>
                <a:spcPct val="100875"/>
              </a:lnSpc>
              <a:spcBef>
                <a:spcPts val="0"/>
              </a:spcBef>
              <a:buNone/>
              <a:defRPr sz="1600" b="1" i="0">
                <a:solidFill>
                  <a:schemeClr val="lt1"/>
                </a:solidFill>
                <a:latin typeface="Arial"/>
                <a:ea typeface="Arial"/>
                <a:cs typeface="Arial"/>
                <a:sym typeface="Arial"/>
              </a:defRPr>
            </a:lvl7pPr>
            <a:lvl8pPr marL="25400" marR="0" lvl="7" indent="0" algn="l">
              <a:lnSpc>
                <a:spcPct val="100875"/>
              </a:lnSpc>
              <a:spcBef>
                <a:spcPts val="0"/>
              </a:spcBef>
              <a:buNone/>
              <a:defRPr sz="1600" b="1" i="0">
                <a:solidFill>
                  <a:schemeClr val="lt1"/>
                </a:solidFill>
                <a:latin typeface="Arial"/>
                <a:ea typeface="Arial"/>
                <a:cs typeface="Arial"/>
                <a:sym typeface="Arial"/>
              </a:defRPr>
            </a:lvl8pPr>
            <a:lvl9pPr marL="25400" marR="0" lvl="8" indent="0" algn="l">
              <a:lnSpc>
                <a:spcPct val="100875"/>
              </a:lnSpc>
              <a:spcBef>
                <a:spcPts val="0"/>
              </a:spcBef>
              <a:buNone/>
              <a:defRPr sz="1600" b="1" i="0">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88983515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26180" y="778255"/>
            <a:ext cx="2691638" cy="39115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400" b="1" i="0" u="none" strike="noStrike" cap="none">
                <a:solidFill>
                  <a:srgbClr val="C0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305434" y="2076703"/>
            <a:ext cx="8533130" cy="185483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3654678" y="6547586"/>
            <a:ext cx="2151379" cy="228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6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78739" y="6547586"/>
            <a:ext cx="1297305" cy="228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600" b="1"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761983" y="6547586"/>
            <a:ext cx="255270" cy="228600"/>
          </a:xfrm>
          <a:prstGeom prst="rect">
            <a:avLst/>
          </a:prstGeom>
          <a:noFill/>
          <a:ln>
            <a:noFill/>
          </a:ln>
        </p:spPr>
        <p:txBody>
          <a:bodyPr spcFirstLastPara="1" wrap="square" lIns="0" tIns="0" rIns="0" bIns="0" anchor="t" anchorCtr="0">
            <a:spAutoFit/>
          </a:bodyPr>
          <a:lstStyle>
            <a:lvl1pPr marL="25400" marR="0" lvl="0" indent="0" algn="l" rtl="0">
              <a:lnSpc>
                <a:spcPct val="100875"/>
              </a:lnSpc>
              <a:spcBef>
                <a:spcPts val="0"/>
              </a:spcBef>
              <a:buNone/>
              <a:defRPr sz="1600" b="1" i="0" u="none" strike="noStrike" cap="none">
                <a:solidFill>
                  <a:schemeClr val="lt1"/>
                </a:solidFill>
                <a:latin typeface="Arial"/>
                <a:ea typeface="Arial"/>
                <a:cs typeface="Arial"/>
                <a:sym typeface="Arial"/>
              </a:defRPr>
            </a:lvl1pPr>
            <a:lvl2pPr marL="25400" marR="0" lvl="1" indent="0" algn="l" rtl="0">
              <a:lnSpc>
                <a:spcPct val="100875"/>
              </a:lnSpc>
              <a:spcBef>
                <a:spcPts val="0"/>
              </a:spcBef>
              <a:buNone/>
              <a:defRPr sz="1600" b="1" i="0" u="none" strike="noStrike" cap="none">
                <a:solidFill>
                  <a:schemeClr val="lt1"/>
                </a:solidFill>
                <a:latin typeface="Arial"/>
                <a:ea typeface="Arial"/>
                <a:cs typeface="Arial"/>
                <a:sym typeface="Arial"/>
              </a:defRPr>
            </a:lvl2pPr>
            <a:lvl3pPr marL="25400" marR="0" lvl="2" indent="0" algn="l" rtl="0">
              <a:lnSpc>
                <a:spcPct val="100875"/>
              </a:lnSpc>
              <a:spcBef>
                <a:spcPts val="0"/>
              </a:spcBef>
              <a:buNone/>
              <a:defRPr sz="1600" b="1" i="0" u="none" strike="noStrike" cap="none">
                <a:solidFill>
                  <a:schemeClr val="lt1"/>
                </a:solidFill>
                <a:latin typeface="Arial"/>
                <a:ea typeface="Arial"/>
                <a:cs typeface="Arial"/>
                <a:sym typeface="Arial"/>
              </a:defRPr>
            </a:lvl3pPr>
            <a:lvl4pPr marL="25400" marR="0" lvl="3" indent="0" algn="l" rtl="0">
              <a:lnSpc>
                <a:spcPct val="100875"/>
              </a:lnSpc>
              <a:spcBef>
                <a:spcPts val="0"/>
              </a:spcBef>
              <a:buNone/>
              <a:defRPr sz="1600" b="1" i="0" u="none" strike="noStrike" cap="none">
                <a:solidFill>
                  <a:schemeClr val="lt1"/>
                </a:solidFill>
                <a:latin typeface="Arial"/>
                <a:ea typeface="Arial"/>
                <a:cs typeface="Arial"/>
                <a:sym typeface="Arial"/>
              </a:defRPr>
            </a:lvl4pPr>
            <a:lvl5pPr marL="25400" marR="0" lvl="4" indent="0" algn="l" rtl="0">
              <a:lnSpc>
                <a:spcPct val="100875"/>
              </a:lnSpc>
              <a:spcBef>
                <a:spcPts val="0"/>
              </a:spcBef>
              <a:buNone/>
              <a:defRPr sz="1600" b="1" i="0" u="none" strike="noStrike" cap="none">
                <a:solidFill>
                  <a:schemeClr val="lt1"/>
                </a:solidFill>
                <a:latin typeface="Arial"/>
                <a:ea typeface="Arial"/>
                <a:cs typeface="Arial"/>
                <a:sym typeface="Arial"/>
              </a:defRPr>
            </a:lvl5pPr>
            <a:lvl6pPr marL="25400" marR="0" lvl="5" indent="0" algn="l" rtl="0">
              <a:lnSpc>
                <a:spcPct val="100875"/>
              </a:lnSpc>
              <a:spcBef>
                <a:spcPts val="0"/>
              </a:spcBef>
              <a:buNone/>
              <a:defRPr sz="1600" b="1" i="0" u="none" strike="noStrike" cap="none">
                <a:solidFill>
                  <a:schemeClr val="lt1"/>
                </a:solidFill>
                <a:latin typeface="Arial"/>
                <a:ea typeface="Arial"/>
                <a:cs typeface="Arial"/>
                <a:sym typeface="Arial"/>
              </a:defRPr>
            </a:lvl6pPr>
            <a:lvl7pPr marL="25400" marR="0" lvl="6" indent="0" algn="l" rtl="0">
              <a:lnSpc>
                <a:spcPct val="100875"/>
              </a:lnSpc>
              <a:spcBef>
                <a:spcPts val="0"/>
              </a:spcBef>
              <a:buNone/>
              <a:defRPr sz="1600" b="1" i="0" u="none" strike="noStrike" cap="none">
                <a:solidFill>
                  <a:schemeClr val="lt1"/>
                </a:solidFill>
                <a:latin typeface="Arial"/>
                <a:ea typeface="Arial"/>
                <a:cs typeface="Arial"/>
                <a:sym typeface="Arial"/>
              </a:defRPr>
            </a:lvl7pPr>
            <a:lvl8pPr marL="25400" marR="0" lvl="7" indent="0" algn="l" rtl="0">
              <a:lnSpc>
                <a:spcPct val="100875"/>
              </a:lnSpc>
              <a:spcBef>
                <a:spcPts val="0"/>
              </a:spcBef>
              <a:buNone/>
              <a:defRPr sz="1600" b="1" i="0" u="none" strike="noStrike" cap="none">
                <a:solidFill>
                  <a:schemeClr val="lt1"/>
                </a:solidFill>
                <a:latin typeface="Arial"/>
                <a:ea typeface="Arial"/>
                <a:cs typeface="Arial"/>
                <a:sym typeface="Arial"/>
              </a:defRPr>
            </a:lvl8pPr>
            <a:lvl9pPr marL="25400" marR="0" lvl="8" indent="0" algn="l" rtl="0">
              <a:lnSpc>
                <a:spcPct val="100875"/>
              </a:lnSpc>
              <a:spcBef>
                <a:spcPts val="0"/>
              </a:spcBef>
              <a:buNone/>
              <a:defRPr sz="1600" b="1" i="0" u="none" strike="noStrike" cap="none">
                <a:solidFill>
                  <a:schemeClr val="lt1"/>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0"/>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dirty="0">
                <a:solidFill>
                  <a:srgbClr val="FFFFFF"/>
                </a:solidFill>
                <a:latin typeface="Arial"/>
                <a:ea typeface="Arial"/>
                <a:cs typeface="Arial"/>
                <a:sym typeface="Arial"/>
              </a:rPr>
              <a:t>MODULE 1: SESSION 05</a:t>
            </a:r>
            <a:endParaRPr sz="1600" dirty="0">
              <a:solidFill>
                <a:schemeClr val="dk1"/>
              </a:solidFill>
              <a:latin typeface="Arial"/>
              <a:ea typeface="Arial"/>
              <a:cs typeface="Arial"/>
              <a:sym typeface="Arial"/>
            </a:endParaRPr>
          </a:p>
        </p:txBody>
      </p:sp>
      <p:sp>
        <p:nvSpPr>
          <p:cNvPr id="87" name="Google Shape;87;p10"/>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10"/>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10"/>
          <p:cNvSpPr txBox="1"/>
          <p:nvPr/>
        </p:nvSpPr>
        <p:spPr>
          <a:xfrm>
            <a:off x="798372" y="1978278"/>
            <a:ext cx="5145228" cy="3382977"/>
          </a:xfrm>
          <a:prstGeom prst="rect">
            <a:avLst/>
          </a:prstGeom>
          <a:no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Abstract  Data Type</a:t>
            </a:r>
            <a:endParaRPr sz="2400" dirty="0">
              <a:solidFill>
                <a:schemeClr val="dk1"/>
              </a:solidFill>
              <a:latin typeface="Arial"/>
              <a:ea typeface="Arial"/>
              <a:cs typeface="Arial"/>
              <a:sym typeface="Arial"/>
            </a:endParaRPr>
          </a:p>
          <a:p>
            <a:pPr marL="0" marR="0" lvl="0" indent="0" algn="l" rtl="0">
              <a:lnSpc>
                <a:spcPct val="100000"/>
              </a:lnSpc>
              <a:spcBef>
                <a:spcPts val="5"/>
              </a:spcBef>
              <a:spcAft>
                <a:spcPts val="0"/>
              </a:spcAft>
              <a:buClr>
                <a:schemeClr val="dk1"/>
              </a:buClr>
              <a:buSzPts val="2500"/>
              <a:buFont typeface="Noto Sans Symbols"/>
              <a:buNone/>
            </a:pPr>
            <a:endParaRPr sz="2500"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Array Implementation of List </a:t>
            </a:r>
            <a:endParaRPr sz="2400" dirty="0">
              <a:solidFill>
                <a:schemeClr val="dk1"/>
              </a:solidFill>
              <a:latin typeface="Arial"/>
              <a:ea typeface="Arial"/>
              <a:cs typeface="Arial"/>
              <a:sym typeface="Arial"/>
            </a:endParaRPr>
          </a:p>
          <a:p>
            <a:pPr marL="0" marR="0" lvl="0" indent="0" algn="l" rtl="0">
              <a:lnSpc>
                <a:spcPct val="100000"/>
              </a:lnSpc>
              <a:spcBef>
                <a:spcPts val="5"/>
              </a:spcBef>
              <a:spcAft>
                <a:spcPts val="0"/>
              </a:spcAft>
              <a:buClr>
                <a:schemeClr val="dk1"/>
              </a:buClr>
              <a:buSzPts val="2500"/>
              <a:buFont typeface="Noto Sans Symbols"/>
              <a:buNone/>
            </a:pPr>
            <a:endParaRPr sz="2500"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Finding Position of an element</a:t>
            </a:r>
            <a:endParaRPr sz="2400" dirty="0">
              <a:solidFill>
                <a:schemeClr val="dk1"/>
              </a:solidFill>
              <a:latin typeface="Arial"/>
              <a:ea typeface="Arial"/>
              <a:cs typeface="Arial"/>
              <a:sym typeface="Arial"/>
            </a:endParaRPr>
          </a:p>
          <a:p>
            <a:pPr marL="0" marR="0" lvl="0" indent="0" algn="l" rtl="0">
              <a:lnSpc>
                <a:spcPct val="100000"/>
              </a:lnSpc>
              <a:spcBef>
                <a:spcPts val="10"/>
              </a:spcBef>
              <a:spcAft>
                <a:spcPts val="0"/>
              </a:spcAft>
              <a:buClr>
                <a:schemeClr val="dk1"/>
              </a:buClr>
              <a:buSzPts val="2500"/>
              <a:buFont typeface="Noto Sans Symbols"/>
              <a:buNone/>
            </a:pPr>
            <a:endParaRPr sz="2500"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Inserting an element  into the list</a:t>
            </a:r>
            <a:endParaRPr sz="2400" b="1"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None/>
            </a:pPr>
            <a:endParaRPr sz="2400" b="1" dirty="0">
              <a:solidFill>
                <a:schemeClr val="dk1"/>
              </a:solidFill>
              <a:latin typeface="Arial"/>
              <a:ea typeface="Arial"/>
              <a:cs typeface="Arial"/>
              <a:sym typeface="Arial"/>
            </a:endParaRPr>
          </a:p>
          <a:p>
            <a:pPr marL="355600" marR="0" lvl="0" indent="-342900" algn="l" rtl="0">
              <a:lnSpc>
                <a:spcPct val="100000"/>
              </a:lnSpc>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Deleting an element from the list</a:t>
            </a:r>
            <a:endParaRPr sz="2400" dirty="0">
              <a:solidFill>
                <a:schemeClr val="dk1"/>
              </a:solidFill>
              <a:latin typeface="Arial"/>
              <a:ea typeface="Arial"/>
              <a:cs typeface="Arial"/>
              <a:sym typeface="Arial"/>
            </a:endParaRPr>
          </a:p>
        </p:txBody>
      </p:sp>
      <p:sp>
        <p:nvSpPr>
          <p:cNvPr id="91" name="Google Shape;91;p10"/>
          <p:cNvSpPr txBox="1"/>
          <p:nvPr/>
        </p:nvSpPr>
        <p:spPr>
          <a:xfrm>
            <a:off x="2971800" y="6547586"/>
            <a:ext cx="3886200"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chemeClr val="lt1"/>
                </a:solidFill>
                <a:latin typeface="Arial"/>
                <a:ea typeface="Arial"/>
                <a:cs typeface="Arial"/>
                <a:sym typeface="Arial"/>
              </a:rPr>
              <a:t>ABSTRACT DATA TYPE</a:t>
            </a:r>
            <a:endParaRPr sz="1600" b="1">
              <a:solidFill>
                <a:schemeClr val="lt1"/>
              </a:solidFill>
              <a:latin typeface="Arial"/>
              <a:ea typeface="Arial"/>
              <a:cs typeface="Arial"/>
              <a:sym typeface="Arial"/>
            </a:endParaRPr>
          </a:p>
        </p:txBody>
      </p:sp>
      <p:sp>
        <p:nvSpPr>
          <p:cNvPr id="92" name="Google Shape;92;p10"/>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1</a:t>
            </a:fld>
            <a:endParaRPr sz="1600">
              <a:solidFill>
                <a:schemeClr val="dk1"/>
              </a:solidFill>
              <a:latin typeface="Arial"/>
              <a:ea typeface="Arial"/>
              <a:cs typeface="Arial"/>
              <a:sym typeface="Arial"/>
            </a:endParaRPr>
          </a:p>
        </p:txBody>
      </p:sp>
      <p:sp>
        <p:nvSpPr>
          <p:cNvPr id="93" name="Google Shape;93;p10"/>
          <p:cNvSpPr txBox="1">
            <a:spLocks noGrp="1"/>
          </p:cNvSpPr>
          <p:nvPr>
            <p:ph type="title"/>
          </p:nvPr>
        </p:nvSpPr>
        <p:spPr>
          <a:xfrm>
            <a:off x="3499230" y="778255"/>
            <a:ext cx="180164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dirty="0"/>
              <a:t>OUTLINE</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18</a:t>
            </a:r>
            <a:endParaRPr sz="1200">
              <a:latin typeface="Arial"/>
              <a:cs typeface="Arial"/>
            </a:endParaRPr>
          </a:p>
        </p:txBody>
      </p:sp>
      <p:sp>
        <p:nvSpPr>
          <p:cNvPr id="3" name="object 3"/>
          <p:cNvSpPr txBox="1">
            <a:spLocks noGrp="1"/>
          </p:cNvSpPr>
          <p:nvPr>
            <p:ph type="title"/>
          </p:nvPr>
        </p:nvSpPr>
        <p:spPr>
          <a:xfrm>
            <a:off x="691692" y="343865"/>
            <a:ext cx="4732655" cy="697230"/>
          </a:xfrm>
          <a:prstGeom prst="rect">
            <a:avLst/>
          </a:prstGeom>
        </p:spPr>
        <p:txBody>
          <a:bodyPr vert="horz" wrap="square" lIns="0" tIns="13335" rIns="0" bIns="0" rtlCol="0">
            <a:spAutoFit/>
          </a:bodyPr>
          <a:lstStyle/>
          <a:p>
            <a:pPr marL="12700">
              <a:lnSpc>
                <a:spcPct val="100000"/>
              </a:lnSpc>
              <a:spcBef>
                <a:spcPts val="105"/>
              </a:spcBef>
            </a:pPr>
            <a:r>
              <a:rPr sz="4400" spc="-310" dirty="0">
                <a:solidFill>
                  <a:srgbClr val="775F54"/>
                </a:solidFill>
                <a:latin typeface="Microsoft Sans Serif"/>
                <a:cs typeface="Microsoft Sans Serif"/>
              </a:rPr>
              <a:t>Imp</a:t>
            </a:r>
            <a:r>
              <a:rPr sz="4400" spc="-145" dirty="0">
                <a:solidFill>
                  <a:srgbClr val="775F54"/>
                </a:solidFill>
                <a:latin typeface="Microsoft Sans Serif"/>
                <a:cs typeface="Microsoft Sans Serif"/>
              </a:rPr>
              <a:t>l</a:t>
            </a:r>
            <a:r>
              <a:rPr sz="4400" spc="-295" dirty="0">
                <a:solidFill>
                  <a:srgbClr val="775F54"/>
                </a:solidFill>
                <a:latin typeface="Microsoft Sans Serif"/>
                <a:cs typeface="Microsoft Sans Serif"/>
              </a:rPr>
              <a:t>ementing</a:t>
            </a:r>
            <a:r>
              <a:rPr sz="4400" dirty="0">
                <a:solidFill>
                  <a:srgbClr val="775F54"/>
                </a:solidFill>
                <a:latin typeface="Microsoft Sans Serif"/>
                <a:cs typeface="Microsoft Sans Serif"/>
              </a:rPr>
              <a:t> </a:t>
            </a:r>
            <a:r>
              <a:rPr sz="4400" spc="-270" dirty="0">
                <a:solidFill>
                  <a:srgbClr val="775F54"/>
                </a:solidFill>
                <a:latin typeface="Microsoft Sans Serif"/>
                <a:cs typeface="Microsoft Sans Serif"/>
              </a:rPr>
              <a:t>an</a:t>
            </a:r>
            <a:r>
              <a:rPr sz="4400" spc="25" dirty="0">
                <a:solidFill>
                  <a:srgbClr val="775F54"/>
                </a:solidFill>
                <a:latin typeface="Microsoft Sans Serif"/>
                <a:cs typeface="Microsoft Sans Serif"/>
              </a:rPr>
              <a:t> </a:t>
            </a:r>
            <a:r>
              <a:rPr sz="4400" spc="-520" dirty="0">
                <a:solidFill>
                  <a:srgbClr val="775F54"/>
                </a:solidFill>
                <a:latin typeface="Microsoft Sans Serif"/>
                <a:cs typeface="Microsoft Sans Serif"/>
              </a:rPr>
              <a:t>ADT</a:t>
            </a:r>
            <a:endParaRPr sz="4400">
              <a:latin typeface="Microsoft Sans Serif"/>
              <a:cs typeface="Microsoft Sans Serif"/>
            </a:endParaRPr>
          </a:p>
        </p:txBody>
      </p:sp>
      <p:sp>
        <p:nvSpPr>
          <p:cNvPr id="4" name="object 4"/>
          <p:cNvSpPr txBox="1"/>
          <p:nvPr/>
        </p:nvSpPr>
        <p:spPr>
          <a:xfrm>
            <a:off x="307340" y="1449934"/>
            <a:ext cx="7785100" cy="4511675"/>
          </a:xfrm>
          <a:prstGeom prst="rect">
            <a:avLst/>
          </a:prstGeom>
        </p:spPr>
        <p:txBody>
          <a:bodyPr vert="horz" wrap="square" lIns="0" tIns="99060" rIns="0" bIns="0" rtlCol="0">
            <a:spAutoFit/>
          </a:bodyPr>
          <a:lstStyle/>
          <a:p>
            <a:pPr marL="332740" indent="-320040">
              <a:lnSpc>
                <a:spcPct val="100000"/>
              </a:lnSpc>
              <a:spcBef>
                <a:spcPts val="780"/>
              </a:spcBef>
              <a:buClr>
                <a:srgbClr val="DD8046"/>
              </a:buClr>
              <a:buSzPct val="60344"/>
              <a:buFont typeface="Wingdings"/>
              <a:buChar char=""/>
              <a:tabLst>
                <a:tab pos="332740" algn="l"/>
              </a:tabLst>
            </a:pPr>
            <a:r>
              <a:rPr sz="2900" spc="-730" dirty="0">
                <a:latin typeface="Microsoft Sans Serif"/>
                <a:cs typeface="Microsoft Sans Serif"/>
              </a:rPr>
              <a:t>T</a:t>
            </a:r>
            <a:r>
              <a:rPr sz="2900" spc="-165" dirty="0">
                <a:latin typeface="Microsoft Sans Serif"/>
                <a:cs typeface="Microsoft Sans Serif"/>
              </a:rPr>
              <a:t>o</a:t>
            </a:r>
            <a:r>
              <a:rPr sz="2900" spc="10" dirty="0">
                <a:latin typeface="Microsoft Sans Serif"/>
                <a:cs typeface="Microsoft Sans Serif"/>
              </a:rPr>
              <a:t> </a:t>
            </a:r>
            <a:r>
              <a:rPr sz="2900" spc="-204" dirty="0">
                <a:latin typeface="Microsoft Sans Serif"/>
                <a:cs typeface="Microsoft Sans Serif"/>
              </a:rPr>
              <a:t>implemen</a:t>
            </a:r>
            <a:r>
              <a:rPr sz="2900" spc="-105" dirty="0">
                <a:latin typeface="Microsoft Sans Serif"/>
                <a:cs typeface="Microsoft Sans Serif"/>
              </a:rPr>
              <a:t>t</a:t>
            </a:r>
            <a:r>
              <a:rPr sz="2900" spc="25" dirty="0">
                <a:latin typeface="Microsoft Sans Serif"/>
                <a:cs typeface="Microsoft Sans Serif"/>
              </a:rPr>
              <a:t> </a:t>
            </a:r>
            <a:r>
              <a:rPr sz="2900" spc="-180" dirty="0">
                <a:latin typeface="Microsoft Sans Serif"/>
                <a:cs typeface="Microsoft Sans Serif"/>
              </a:rPr>
              <a:t>an</a:t>
            </a:r>
            <a:r>
              <a:rPr sz="2900" spc="30" dirty="0">
                <a:latin typeface="Microsoft Sans Serif"/>
                <a:cs typeface="Microsoft Sans Serif"/>
              </a:rPr>
              <a:t> </a:t>
            </a:r>
            <a:r>
              <a:rPr sz="2900" spc="-265" dirty="0">
                <a:latin typeface="Microsoft Sans Serif"/>
                <a:cs typeface="Microsoft Sans Serif"/>
              </a:rPr>
              <a:t>AD</a:t>
            </a:r>
            <a:r>
              <a:rPr sz="2900" spc="-740" dirty="0">
                <a:latin typeface="Microsoft Sans Serif"/>
                <a:cs typeface="Microsoft Sans Serif"/>
              </a:rPr>
              <a:t>T</a:t>
            </a:r>
            <a:r>
              <a:rPr sz="2900" spc="-170" dirty="0">
                <a:latin typeface="Microsoft Sans Serif"/>
                <a:cs typeface="Microsoft Sans Serif"/>
              </a:rPr>
              <a:t>,</a:t>
            </a:r>
            <a:r>
              <a:rPr sz="2900" spc="25" dirty="0">
                <a:latin typeface="Microsoft Sans Serif"/>
                <a:cs typeface="Microsoft Sans Serif"/>
              </a:rPr>
              <a:t> </a:t>
            </a:r>
            <a:r>
              <a:rPr sz="2900" spc="-85" dirty="0">
                <a:latin typeface="Microsoft Sans Serif"/>
                <a:cs typeface="Microsoft Sans Serif"/>
              </a:rPr>
              <a:t>y</a:t>
            </a:r>
            <a:r>
              <a:rPr sz="2900" spc="-254" dirty="0">
                <a:latin typeface="Microsoft Sans Serif"/>
                <a:cs typeface="Microsoft Sans Serif"/>
              </a:rPr>
              <a:t>ou</a:t>
            </a:r>
            <a:r>
              <a:rPr sz="2900" spc="20" dirty="0">
                <a:latin typeface="Microsoft Sans Serif"/>
                <a:cs typeface="Microsoft Sans Serif"/>
              </a:rPr>
              <a:t> </a:t>
            </a:r>
            <a:r>
              <a:rPr sz="2900" spc="-170" dirty="0">
                <a:latin typeface="Microsoft Sans Serif"/>
                <a:cs typeface="Microsoft Sans Serif"/>
              </a:rPr>
              <a:t>need</a:t>
            </a:r>
            <a:r>
              <a:rPr sz="2900" spc="30" dirty="0">
                <a:latin typeface="Microsoft Sans Serif"/>
                <a:cs typeface="Microsoft Sans Serif"/>
              </a:rPr>
              <a:t> </a:t>
            </a:r>
            <a:r>
              <a:rPr sz="2900" spc="-90" dirty="0">
                <a:latin typeface="Microsoft Sans Serif"/>
                <a:cs typeface="Microsoft Sans Serif"/>
              </a:rPr>
              <a:t>to</a:t>
            </a:r>
            <a:r>
              <a:rPr sz="2900" spc="20" dirty="0">
                <a:latin typeface="Microsoft Sans Serif"/>
                <a:cs typeface="Microsoft Sans Serif"/>
              </a:rPr>
              <a:t> </a:t>
            </a:r>
            <a:r>
              <a:rPr sz="2900" spc="-220" dirty="0">
                <a:latin typeface="Microsoft Sans Serif"/>
                <a:cs typeface="Microsoft Sans Serif"/>
              </a:rPr>
              <a:t>c</a:t>
            </a:r>
            <a:r>
              <a:rPr sz="2900" spc="-250" dirty="0">
                <a:latin typeface="Microsoft Sans Serif"/>
                <a:cs typeface="Microsoft Sans Serif"/>
              </a:rPr>
              <a:t>hoose:</a:t>
            </a:r>
            <a:endParaRPr sz="2900" dirty="0">
              <a:latin typeface="Microsoft Sans Serif"/>
              <a:cs typeface="Microsoft Sans Serif"/>
            </a:endParaRPr>
          </a:p>
          <a:p>
            <a:pPr marL="379730">
              <a:lnSpc>
                <a:spcPct val="100000"/>
              </a:lnSpc>
              <a:spcBef>
                <a:spcPts val="615"/>
              </a:spcBef>
            </a:pPr>
            <a:r>
              <a:rPr sz="1800" spc="-55" dirty="0">
                <a:solidFill>
                  <a:srgbClr val="93B6D2"/>
                </a:solidFill>
                <a:latin typeface="Microsoft Sans Serif"/>
                <a:cs typeface="Microsoft Sans Serif"/>
              </a:rPr>
              <a:t>🞑</a:t>
            </a:r>
            <a:r>
              <a:rPr sz="1800" spc="20" dirty="0">
                <a:solidFill>
                  <a:srgbClr val="93B6D2"/>
                </a:solidFill>
                <a:latin typeface="Microsoft Sans Serif"/>
                <a:cs typeface="Microsoft Sans Serif"/>
              </a:rPr>
              <a:t> </a:t>
            </a:r>
            <a:r>
              <a:rPr sz="2600" spc="-160" dirty="0">
                <a:latin typeface="Microsoft Sans Serif"/>
                <a:cs typeface="Microsoft Sans Serif"/>
              </a:rPr>
              <a:t>A</a:t>
            </a:r>
            <a:r>
              <a:rPr sz="2600" spc="-15" dirty="0">
                <a:latin typeface="Microsoft Sans Serif"/>
                <a:cs typeface="Microsoft Sans Serif"/>
              </a:rPr>
              <a:t> </a:t>
            </a:r>
            <a:r>
              <a:rPr sz="2600" spc="-10" dirty="0">
                <a:latin typeface="Microsoft Sans Serif"/>
                <a:cs typeface="Microsoft Sans Serif"/>
              </a:rPr>
              <a:t>data</a:t>
            </a:r>
            <a:r>
              <a:rPr sz="2600" spc="-15" dirty="0">
                <a:latin typeface="Microsoft Sans Serif"/>
                <a:cs typeface="Microsoft Sans Serif"/>
              </a:rPr>
              <a:t> </a:t>
            </a:r>
            <a:r>
              <a:rPr sz="2600" spc="-120" dirty="0">
                <a:latin typeface="Microsoft Sans Serif"/>
                <a:cs typeface="Microsoft Sans Serif"/>
              </a:rPr>
              <a:t>representation</a:t>
            </a:r>
            <a:endParaRPr sz="2600" dirty="0">
              <a:latin typeface="Microsoft Sans Serif"/>
              <a:cs typeface="Microsoft Sans Serif"/>
            </a:endParaRPr>
          </a:p>
          <a:p>
            <a:pPr marL="927100" lvl="1" indent="-229235">
              <a:lnSpc>
                <a:spcPct val="100000"/>
              </a:lnSpc>
              <a:spcBef>
                <a:spcPts val="530"/>
              </a:spcBef>
              <a:buClr>
                <a:srgbClr val="DD8046"/>
              </a:buClr>
              <a:buSzPct val="73913"/>
              <a:buFont typeface="Wingdings"/>
              <a:buChar char=""/>
              <a:tabLst>
                <a:tab pos="927735" algn="l"/>
              </a:tabLst>
            </a:pPr>
            <a:r>
              <a:rPr sz="2300" spc="-254" dirty="0">
                <a:latin typeface="Microsoft Sans Serif"/>
                <a:cs typeface="Microsoft Sans Serif"/>
              </a:rPr>
              <a:t>must</a:t>
            </a:r>
            <a:r>
              <a:rPr sz="2300" spc="10" dirty="0">
                <a:latin typeface="Microsoft Sans Serif"/>
                <a:cs typeface="Microsoft Sans Serif"/>
              </a:rPr>
              <a:t> </a:t>
            </a:r>
            <a:r>
              <a:rPr sz="2300" spc="-70" dirty="0">
                <a:latin typeface="Microsoft Sans Serif"/>
                <a:cs typeface="Microsoft Sans Serif"/>
              </a:rPr>
              <a:t>be</a:t>
            </a:r>
            <a:r>
              <a:rPr sz="2300" spc="30" dirty="0">
                <a:latin typeface="Microsoft Sans Serif"/>
                <a:cs typeface="Microsoft Sans Serif"/>
              </a:rPr>
              <a:t> </a:t>
            </a:r>
            <a:r>
              <a:rPr sz="2300" spc="-45" dirty="0">
                <a:latin typeface="Microsoft Sans Serif"/>
                <a:cs typeface="Microsoft Sans Serif"/>
              </a:rPr>
              <a:t>able</a:t>
            </a:r>
            <a:r>
              <a:rPr sz="2300" spc="30" dirty="0">
                <a:latin typeface="Microsoft Sans Serif"/>
                <a:cs typeface="Microsoft Sans Serif"/>
              </a:rPr>
              <a:t> </a:t>
            </a:r>
            <a:r>
              <a:rPr sz="2300" spc="-75" dirty="0">
                <a:latin typeface="Microsoft Sans Serif"/>
                <a:cs typeface="Microsoft Sans Serif"/>
              </a:rPr>
              <a:t>to</a:t>
            </a:r>
            <a:r>
              <a:rPr sz="2300" spc="25" dirty="0">
                <a:latin typeface="Microsoft Sans Serif"/>
                <a:cs typeface="Microsoft Sans Serif"/>
              </a:rPr>
              <a:t> </a:t>
            </a:r>
            <a:r>
              <a:rPr sz="2300" spc="-120" dirty="0">
                <a:latin typeface="Microsoft Sans Serif"/>
                <a:cs typeface="Microsoft Sans Serif"/>
              </a:rPr>
              <a:t>represent</a:t>
            </a:r>
            <a:r>
              <a:rPr sz="2300" spc="15" dirty="0">
                <a:latin typeface="Microsoft Sans Serif"/>
                <a:cs typeface="Microsoft Sans Serif"/>
              </a:rPr>
              <a:t> </a:t>
            </a:r>
            <a:r>
              <a:rPr sz="2300" spc="-20" dirty="0">
                <a:latin typeface="Microsoft Sans Serif"/>
                <a:cs typeface="Microsoft Sans Serif"/>
              </a:rPr>
              <a:t>all</a:t>
            </a:r>
            <a:r>
              <a:rPr sz="2300" spc="30" dirty="0">
                <a:latin typeface="Microsoft Sans Serif"/>
                <a:cs typeface="Microsoft Sans Serif"/>
              </a:rPr>
              <a:t> </a:t>
            </a:r>
            <a:r>
              <a:rPr sz="2300" spc="-175" dirty="0">
                <a:latin typeface="Microsoft Sans Serif"/>
                <a:cs typeface="Microsoft Sans Serif"/>
              </a:rPr>
              <a:t>necessary</a:t>
            </a:r>
            <a:r>
              <a:rPr sz="2300" spc="10" dirty="0">
                <a:latin typeface="Microsoft Sans Serif"/>
                <a:cs typeface="Microsoft Sans Serif"/>
              </a:rPr>
              <a:t> </a:t>
            </a:r>
            <a:r>
              <a:rPr sz="2300" spc="-170" dirty="0">
                <a:latin typeface="Microsoft Sans Serif"/>
                <a:cs typeface="Microsoft Sans Serif"/>
              </a:rPr>
              <a:t>values</a:t>
            </a:r>
            <a:r>
              <a:rPr sz="2300" spc="30" dirty="0">
                <a:latin typeface="Microsoft Sans Serif"/>
                <a:cs typeface="Microsoft Sans Serif"/>
              </a:rPr>
              <a:t> </a:t>
            </a:r>
            <a:r>
              <a:rPr sz="2300" dirty="0">
                <a:latin typeface="Microsoft Sans Serif"/>
                <a:cs typeface="Microsoft Sans Serif"/>
              </a:rPr>
              <a:t>of</a:t>
            </a:r>
            <a:r>
              <a:rPr sz="2300" spc="95" dirty="0">
                <a:latin typeface="Microsoft Sans Serif"/>
                <a:cs typeface="Microsoft Sans Serif"/>
              </a:rPr>
              <a:t> </a:t>
            </a:r>
            <a:r>
              <a:rPr sz="2300" spc="-140" dirty="0">
                <a:latin typeface="Microsoft Sans Serif"/>
                <a:cs typeface="Microsoft Sans Serif"/>
              </a:rPr>
              <a:t>the</a:t>
            </a:r>
            <a:r>
              <a:rPr sz="2300" spc="30" dirty="0">
                <a:latin typeface="Microsoft Sans Serif"/>
                <a:cs typeface="Microsoft Sans Serif"/>
              </a:rPr>
              <a:t> </a:t>
            </a:r>
            <a:r>
              <a:rPr sz="2300" spc="-270" dirty="0">
                <a:latin typeface="Microsoft Sans Serif"/>
                <a:cs typeface="Microsoft Sans Serif"/>
              </a:rPr>
              <a:t>ADT</a:t>
            </a:r>
            <a:endParaRPr sz="2300" dirty="0">
              <a:latin typeface="Microsoft Sans Serif"/>
              <a:cs typeface="Microsoft Sans Serif"/>
            </a:endParaRPr>
          </a:p>
          <a:p>
            <a:pPr marL="927100" lvl="1" indent="-229235">
              <a:lnSpc>
                <a:spcPct val="100000"/>
              </a:lnSpc>
              <a:spcBef>
                <a:spcPts val="490"/>
              </a:spcBef>
              <a:buClr>
                <a:srgbClr val="DD8046"/>
              </a:buClr>
              <a:buSzPct val="73913"/>
              <a:buFont typeface="Wingdings"/>
              <a:buChar char=""/>
              <a:tabLst>
                <a:tab pos="927735" algn="l"/>
              </a:tabLst>
            </a:pPr>
            <a:r>
              <a:rPr sz="2300" spc="-180" dirty="0">
                <a:latin typeface="Microsoft Sans Serif"/>
                <a:cs typeface="Microsoft Sans Serif"/>
              </a:rPr>
              <a:t>should</a:t>
            </a:r>
            <a:r>
              <a:rPr sz="2300" spc="10" dirty="0">
                <a:latin typeface="Microsoft Sans Serif"/>
                <a:cs typeface="Microsoft Sans Serif"/>
              </a:rPr>
              <a:t> </a:t>
            </a:r>
            <a:r>
              <a:rPr sz="2300" spc="-70" dirty="0">
                <a:latin typeface="Microsoft Sans Serif"/>
                <a:cs typeface="Microsoft Sans Serif"/>
              </a:rPr>
              <a:t>be</a:t>
            </a:r>
            <a:r>
              <a:rPr sz="2300" spc="25" dirty="0">
                <a:latin typeface="Microsoft Sans Serif"/>
                <a:cs typeface="Microsoft Sans Serif"/>
              </a:rPr>
              <a:t> </a:t>
            </a:r>
            <a:r>
              <a:rPr sz="2300" spc="-40" dirty="0">
                <a:latin typeface="Microsoft Sans Serif"/>
                <a:cs typeface="Microsoft Sans Serif"/>
              </a:rPr>
              <a:t>pri</a:t>
            </a:r>
            <a:r>
              <a:rPr sz="2300" spc="-105" dirty="0">
                <a:latin typeface="Microsoft Sans Serif"/>
                <a:cs typeface="Microsoft Sans Serif"/>
              </a:rPr>
              <a:t>v</a:t>
            </a:r>
            <a:r>
              <a:rPr sz="2300" spc="-50" dirty="0">
                <a:latin typeface="Microsoft Sans Serif"/>
                <a:cs typeface="Microsoft Sans Serif"/>
              </a:rPr>
              <a:t>ate</a:t>
            </a:r>
            <a:endParaRPr sz="2300" dirty="0">
              <a:latin typeface="Microsoft Sans Serif"/>
              <a:cs typeface="Microsoft Sans Serif"/>
            </a:endParaRPr>
          </a:p>
          <a:p>
            <a:pPr marL="379730">
              <a:lnSpc>
                <a:spcPct val="100000"/>
              </a:lnSpc>
              <a:spcBef>
                <a:spcPts val="590"/>
              </a:spcBef>
            </a:pPr>
            <a:r>
              <a:rPr sz="1800" spc="-5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235" dirty="0">
                <a:latin typeface="Microsoft Sans Serif"/>
                <a:cs typeface="Microsoft Sans Serif"/>
              </a:rPr>
              <a:t>An</a:t>
            </a:r>
            <a:r>
              <a:rPr sz="2600" spc="10" dirty="0">
                <a:latin typeface="Microsoft Sans Serif"/>
                <a:cs typeface="Microsoft Sans Serif"/>
              </a:rPr>
              <a:t> </a:t>
            </a:r>
            <a:r>
              <a:rPr sz="2600" spc="-110" dirty="0">
                <a:latin typeface="Microsoft Sans Serif"/>
                <a:cs typeface="Microsoft Sans Serif"/>
              </a:rPr>
              <a:t>algorithm</a:t>
            </a:r>
            <a:r>
              <a:rPr sz="2600" spc="5" dirty="0">
                <a:latin typeface="Microsoft Sans Serif"/>
                <a:cs typeface="Microsoft Sans Serif"/>
              </a:rPr>
              <a:t> </a:t>
            </a:r>
            <a:r>
              <a:rPr sz="2600" spc="-20" dirty="0">
                <a:latin typeface="Microsoft Sans Serif"/>
                <a:cs typeface="Microsoft Sans Serif"/>
              </a:rPr>
              <a:t>for</a:t>
            </a:r>
            <a:r>
              <a:rPr sz="2600" spc="10" dirty="0">
                <a:latin typeface="Microsoft Sans Serif"/>
                <a:cs typeface="Microsoft Sans Serif"/>
              </a:rPr>
              <a:t> </a:t>
            </a:r>
            <a:r>
              <a:rPr sz="2600" spc="-165" dirty="0">
                <a:latin typeface="Microsoft Sans Serif"/>
                <a:cs typeface="Microsoft Sans Serif"/>
              </a:rPr>
              <a:t>each</a:t>
            </a:r>
            <a:r>
              <a:rPr sz="2600" spc="20" dirty="0">
                <a:latin typeface="Microsoft Sans Serif"/>
                <a:cs typeface="Microsoft Sans Serif"/>
              </a:rPr>
              <a:t> </a:t>
            </a:r>
            <a:r>
              <a:rPr sz="2600" dirty="0">
                <a:latin typeface="Microsoft Sans Serif"/>
                <a:cs typeface="Microsoft Sans Serif"/>
              </a:rPr>
              <a:t>of</a:t>
            </a:r>
            <a:r>
              <a:rPr sz="2600" spc="100" dirty="0">
                <a:latin typeface="Microsoft Sans Serif"/>
                <a:cs typeface="Microsoft Sans Serif"/>
              </a:rPr>
              <a:t> </a:t>
            </a:r>
            <a:r>
              <a:rPr sz="2600" spc="-160" dirty="0">
                <a:latin typeface="Microsoft Sans Serif"/>
                <a:cs typeface="Microsoft Sans Serif"/>
              </a:rPr>
              <a:t>the</a:t>
            </a:r>
            <a:r>
              <a:rPr sz="2600" spc="15" dirty="0">
                <a:latin typeface="Microsoft Sans Serif"/>
                <a:cs typeface="Microsoft Sans Serif"/>
              </a:rPr>
              <a:t> </a:t>
            </a:r>
            <a:r>
              <a:rPr sz="2600" spc="-200" dirty="0">
                <a:latin typeface="Microsoft Sans Serif"/>
                <a:cs typeface="Microsoft Sans Serif"/>
              </a:rPr>
              <a:t>necessary</a:t>
            </a:r>
            <a:r>
              <a:rPr sz="2600" dirty="0">
                <a:latin typeface="Microsoft Sans Serif"/>
                <a:cs typeface="Microsoft Sans Serif"/>
              </a:rPr>
              <a:t> </a:t>
            </a:r>
            <a:r>
              <a:rPr sz="2600" spc="-100" dirty="0">
                <a:latin typeface="Microsoft Sans Serif"/>
                <a:cs typeface="Microsoft Sans Serif"/>
              </a:rPr>
              <a:t>operation:</a:t>
            </a:r>
            <a:endParaRPr sz="2600" dirty="0">
              <a:latin typeface="Microsoft Sans Serif"/>
              <a:cs typeface="Microsoft Sans Serif"/>
            </a:endParaRPr>
          </a:p>
          <a:p>
            <a:pPr marL="927100" lvl="1" indent="-229235">
              <a:lnSpc>
                <a:spcPct val="100000"/>
              </a:lnSpc>
              <a:spcBef>
                <a:spcPts val="515"/>
              </a:spcBef>
              <a:buClr>
                <a:srgbClr val="DD8046"/>
              </a:buClr>
              <a:buSzPct val="73913"/>
              <a:buFont typeface="Wingdings"/>
              <a:buChar char=""/>
              <a:tabLst>
                <a:tab pos="927735" algn="l"/>
              </a:tabLst>
            </a:pPr>
            <a:r>
              <a:rPr sz="2300" spc="-254" dirty="0">
                <a:latin typeface="Microsoft Sans Serif"/>
                <a:cs typeface="Microsoft Sans Serif"/>
              </a:rPr>
              <a:t>must</a:t>
            </a:r>
            <a:r>
              <a:rPr sz="2300" spc="5" dirty="0">
                <a:latin typeface="Microsoft Sans Serif"/>
                <a:cs typeface="Microsoft Sans Serif"/>
              </a:rPr>
              <a:t> </a:t>
            </a:r>
            <a:r>
              <a:rPr sz="2300" spc="-70" dirty="0">
                <a:latin typeface="Microsoft Sans Serif"/>
                <a:cs typeface="Microsoft Sans Serif"/>
              </a:rPr>
              <a:t>be</a:t>
            </a:r>
            <a:r>
              <a:rPr sz="2300" spc="30" dirty="0">
                <a:latin typeface="Microsoft Sans Serif"/>
                <a:cs typeface="Microsoft Sans Serif"/>
              </a:rPr>
              <a:t> </a:t>
            </a:r>
            <a:r>
              <a:rPr sz="2300" spc="-190" dirty="0">
                <a:latin typeface="Microsoft Sans Serif"/>
                <a:cs typeface="Microsoft Sans Serif"/>
              </a:rPr>
              <a:t>consistent</a:t>
            </a:r>
            <a:r>
              <a:rPr sz="2300" spc="30" dirty="0">
                <a:latin typeface="Microsoft Sans Serif"/>
                <a:cs typeface="Microsoft Sans Serif"/>
              </a:rPr>
              <a:t> </a:t>
            </a:r>
            <a:r>
              <a:rPr sz="2300" spc="-114" dirty="0">
                <a:latin typeface="Microsoft Sans Serif"/>
                <a:cs typeface="Microsoft Sans Serif"/>
              </a:rPr>
              <a:t>with</a:t>
            </a:r>
            <a:r>
              <a:rPr sz="2300" spc="25" dirty="0">
                <a:latin typeface="Microsoft Sans Serif"/>
                <a:cs typeface="Microsoft Sans Serif"/>
              </a:rPr>
              <a:t> </a:t>
            </a:r>
            <a:r>
              <a:rPr sz="2300" spc="-140" dirty="0">
                <a:latin typeface="Microsoft Sans Serif"/>
                <a:cs typeface="Microsoft Sans Serif"/>
              </a:rPr>
              <a:t>the</a:t>
            </a:r>
            <a:r>
              <a:rPr sz="2300" spc="35" dirty="0">
                <a:latin typeface="Microsoft Sans Serif"/>
                <a:cs typeface="Microsoft Sans Serif"/>
              </a:rPr>
              <a:t> </a:t>
            </a:r>
            <a:r>
              <a:rPr sz="2300" spc="-225" dirty="0">
                <a:latin typeface="Microsoft Sans Serif"/>
                <a:cs typeface="Microsoft Sans Serif"/>
              </a:rPr>
              <a:t>chosen</a:t>
            </a:r>
            <a:r>
              <a:rPr sz="2300" spc="5" dirty="0">
                <a:latin typeface="Microsoft Sans Serif"/>
                <a:cs typeface="Microsoft Sans Serif"/>
              </a:rPr>
              <a:t> </a:t>
            </a:r>
            <a:r>
              <a:rPr sz="2300" spc="-110" dirty="0">
                <a:latin typeface="Microsoft Sans Serif"/>
                <a:cs typeface="Microsoft Sans Serif"/>
              </a:rPr>
              <a:t>representation</a:t>
            </a:r>
            <a:endParaRPr sz="2300" dirty="0">
              <a:latin typeface="Microsoft Sans Serif"/>
              <a:cs typeface="Microsoft Sans Serif"/>
            </a:endParaRPr>
          </a:p>
          <a:p>
            <a:pPr marL="927100" marR="5080" lvl="1" indent="-229235">
              <a:lnSpc>
                <a:spcPct val="100000"/>
              </a:lnSpc>
              <a:spcBef>
                <a:spcPts val="505"/>
              </a:spcBef>
              <a:buClr>
                <a:srgbClr val="DD8046"/>
              </a:buClr>
              <a:buSzPct val="73913"/>
              <a:buFont typeface="Wingdings"/>
              <a:buChar char=""/>
              <a:tabLst>
                <a:tab pos="927735" algn="l"/>
              </a:tabLst>
            </a:pPr>
            <a:r>
              <a:rPr sz="2300" spc="-20" dirty="0">
                <a:latin typeface="Microsoft Sans Serif"/>
                <a:cs typeface="Microsoft Sans Serif"/>
              </a:rPr>
              <a:t>all</a:t>
            </a:r>
            <a:r>
              <a:rPr sz="2300" spc="10" dirty="0">
                <a:latin typeface="Microsoft Sans Serif"/>
                <a:cs typeface="Microsoft Sans Serif"/>
              </a:rPr>
              <a:t> </a:t>
            </a:r>
            <a:r>
              <a:rPr sz="2300" spc="-40" dirty="0">
                <a:latin typeface="Microsoft Sans Serif"/>
                <a:cs typeface="Microsoft Sans Serif"/>
              </a:rPr>
              <a:t>auxiliary</a:t>
            </a:r>
            <a:r>
              <a:rPr sz="2300" spc="15" dirty="0">
                <a:latin typeface="Microsoft Sans Serif"/>
                <a:cs typeface="Microsoft Sans Serif"/>
              </a:rPr>
              <a:t> </a:t>
            </a:r>
            <a:r>
              <a:rPr sz="2300" spc="-105" dirty="0">
                <a:latin typeface="Microsoft Sans Serif"/>
                <a:cs typeface="Microsoft Sans Serif"/>
              </a:rPr>
              <a:t>(helper)</a:t>
            </a:r>
            <a:r>
              <a:rPr sz="2300" spc="25" dirty="0">
                <a:latin typeface="Microsoft Sans Serif"/>
                <a:cs typeface="Microsoft Sans Serif"/>
              </a:rPr>
              <a:t> </a:t>
            </a:r>
            <a:r>
              <a:rPr sz="2300" spc="-114" dirty="0">
                <a:latin typeface="Microsoft Sans Serif"/>
                <a:cs typeface="Microsoft Sans Serif"/>
              </a:rPr>
              <a:t>operations</a:t>
            </a:r>
            <a:r>
              <a:rPr sz="2300" spc="15" dirty="0">
                <a:latin typeface="Microsoft Sans Serif"/>
                <a:cs typeface="Microsoft Sans Serif"/>
              </a:rPr>
              <a:t> </a:t>
            </a:r>
            <a:r>
              <a:rPr sz="2300" spc="-80" dirty="0">
                <a:latin typeface="Microsoft Sans Serif"/>
                <a:cs typeface="Microsoft Sans Serif"/>
              </a:rPr>
              <a:t>that</a:t>
            </a:r>
            <a:r>
              <a:rPr sz="2300" spc="35" dirty="0">
                <a:latin typeface="Microsoft Sans Serif"/>
                <a:cs typeface="Microsoft Sans Serif"/>
              </a:rPr>
              <a:t> </a:t>
            </a:r>
            <a:r>
              <a:rPr sz="2300" spc="-45" dirty="0">
                <a:latin typeface="Microsoft Sans Serif"/>
                <a:cs typeface="Microsoft Sans Serif"/>
              </a:rPr>
              <a:t>are</a:t>
            </a:r>
            <a:r>
              <a:rPr sz="2300" spc="25" dirty="0">
                <a:latin typeface="Microsoft Sans Serif"/>
                <a:cs typeface="Microsoft Sans Serif"/>
              </a:rPr>
              <a:t> </a:t>
            </a:r>
            <a:r>
              <a:rPr sz="2300" spc="-140" dirty="0">
                <a:latin typeface="Microsoft Sans Serif"/>
                <a:cs typeface="Microsoft Sans Serif"/>
              </a:rPr>
              <a:t>not</a:t>
            </a:r>
            <a:r>
              <a:rPr sz="2300" spc="30" dirty="0">
                <a:latin typeface="Microsoft Sans Serif"/>
                <a:cs typeface="Microsoft Sans Serif"/>
              </a:rPr>
              <a:t> </a:t>
            </a:r>
            <a:r>
              <a:rPr sz="2300" spc="-150" dirty="0">
                <a:latin typeface="Microsoft Sans Serif"/>
                <a:cs typeface="Microsoft Sans Serif"/>
              </a:rPr>
              <a:t>in</a:t>
            </a:r>
            <a:r>
              <a:rPr sz="2300" spc="25" dirty="0">
                <a:latin typeface="Microsoft Sans Serif"/>
                <a:cs typeface="Microsoft Sans Serif"/>
              </a:rPr>
              <a:t> </a:t>
            </a:r>
            <a:r>
              <a:rPr sz="2300" spc="-140" dirty="0">
                <a:latin typeface="Microsoft Sans Serif"/>
                <a:cs typeface="Microsoft Sans Serif"/>
              </a:rPr>
              <a:t>the</a:t>
            </a:r>
            <a:r>
              <a:rPr sz="2300" spc="30" dirty="0">
                <a:latin typeface="Microsoft Sans Serif"/>
                <a:cs typeface="Microsoft Sans Serif"/>
              </a:rPr>
              <a:t> </a:t>
            </a:r>
            <a:r>
              <a:rPr sz="2300" spc="-125" dirty="0">
                <a:latin typeface="Microsoft Sans Serif"/>
                <a:cs typeface="Microsoft Sans Serif"/>
              </a:rPr>
              <a:t>contract </a:t>
            </a:r>
            <a:r>
              <a:rPr sz="2300" spc="-595" dirty="0">
                <a:latin typeface="Microsoft Sans Serif"/>
                <a:cs typeface="Microsoft Sans Serif"/>
              </a:rPr>
              <a:t> </a:t>
            </a:r>
            <a:r>
              <a:rPr sz="2300" spc="-180" dirty="0">
                <a:latin typeface="Microsoft Sans Serif"/>
                <a:cs typeface="Microsoft Sans Serif"/>
              </a:rPr>
              <a:t>should</a:t>
            </a:r>
            <a:r>
              <a:rPr sz="2300" spc="10" dirty="0">
                <a:latin typeface="Microsoft Sans Serif"/>
                <a:cs typeface="Microsoft Sans Serif"/>
              </a:rPr>
              <a:t> </a:t>
            </a:r>
            <a:r>
              <a:rPr sz="2300" spc="-70" dirty="0">
                <a:latin typeface="Microsoft Sans Serif"/>
                <a:cs typeface="Microsoft Sans Serif"/>
              </a:rPr>
              <a:t>be</a:t>
            </a:r>
            <a:r>
              <a:rPr sz="2300" spc="25" dirty="0">
                <a:latin typeface="Microsoft Sans Serif"/>
                <a:cs typeface="Microsoft Sans Serif"/>
              </a:rPr>
              <a:t> </a:t>
            </a:r>
            <a:r>
              <a:rPr sz="2300" spc="-40" dirty="0">
                <a:latin typeface="Microsoft Sans Serif"/>
                <a:cs typeface="Microsoft Sans Serif"/>
              </a:rPr>
              <a:t>pri</a:t>
            </a:r>
            <a:r>
              <a:rPr sz="2300" spc="-105" dirty="0">
                <a:latin typeface="Microsoft Sans Serif"/>
                <a:cs typeface="Microsoft Sans Serif"/>
              </a:rPr>
              <a:t>v</a:t>
            </a:r>
            <a:r>
              <a:rPr sz="2300" spc="-50" dirty="0">
                <a:latin typeface="Microsoft Sans Serif"/>
                <a:cs typeface="Microsoft Sans Serif"/>
              </a:rPr>
              <a:t>ate</a:t>
            </a:r>
            <a:endParaRPr sz="2300" dirty="0">
              <a:latin typeface="Microsoft Sans Serif"/>
              <a:cs typeface="Microsoft Sans Serif"/>
            </a:endParaRPr>
          </a:p>
          <a:p>
            <a:pPr marL="332740" indent="-320040">
              <a:lnSpc>
                <a:spcPct val="100000"/>
              </a:lnSpc>
              <a:spcBef>
                <a:spcPts val="660"/>
              </a:spcBef>
              <a:buClr>
                <a:srgbClr val="DD8046"/>
              </a:buClr>
              <a:buSzPct val="60344"/>
              <a:buFont typeface="Wingdings"/>
              <a:buChar char=""/>
              <a:tabLst>
                <a:tab pos="332740" algn="l"/>
              </a:tabLst>
            </a:pPr>
            <a:r>
              <a:rPr sz="2900" spc="-730" dirty="0">
                <a:latin typeface="Microsoft Sans Serif"/>
                <a:cs typeface="Microsoft Sans Serif"/>
              </a:rPr>
              <a:t>R</a:t>
            </a:r>
            <a:r>
              <a:rPr sz="2900" spc="-300" dirty="0">
                <a:latin typeface="Microsoft Sans Serif"/>
                <a:cs typeface="Microsoft Sans Serif"/>
              </a:rPr>
              <a:t>eme</a:t>
            </a:r>
            <a:r>
              <a:rPr sz="2900" spc="-395" dirty="0">
                <a:latin typeface="Microsoft Sans Serif"/>
                <a:cs typeface="Microsoft Sans Serif"/>
              </a:rPr>
              <a:t>m</a:t>
            </a:r>
            <a:r>
              <a:rPr sz="2900" spc="-70" dirty="0">
                <a:latin typeface="Microsoft Sans Serif"/>
                <a:cs typeface="Microsoft Sans Serif"/>
              </a:rPr>
              <a:t>be</a:t>
            </a:r>
            <a:r>
              <a:rPr sz="2900" spc="-35" dirty="0">
                <a:latin typeface="Microsoft Sans Serif"/>
                <a:cs typeface="Microsoft Sans Serif"/>
              </a:rPr>
              <a:t>r</a:t>
            </a:r>
            <a:r>
              <a:rPr sz="2900" spc="-170" dirty="0">
                <a:latin typeface="Microsoft Sans Serif"/>
                <a:cs typeface="Microsoft Sans Serif"/>
              </a:rPr>
              <a:t>:</a:t>
            </a:r>
            <a:r>
              <a:rPr sz="2900" spc="-5" dirty="0">
                <a:latin typeface="Microsoft Sans Serif"/>
                <a:cs typeface="Microsoft Sans Serif"/>
              </a:rPr>
              <a:t> </a:t>
            </a:r>
            <a:r>
              <a:rPr sz="2900" spc="-215" dirty="0">
                <a:latin typeface="Microsoft Sans Serif"/>
                <a:cs typeface="Microsoft Sans Serif"/>
              </a:rPr>
              <a:t>Once</a:t>
            </a:r>
            <a:r>
              <a:rPr sz="2900" spc="30" dirty="0">
                <a:latin typeface="Microsoft Sans Serif"/>
                <a:cs typeface="Microsoft Sans Serif"/>
              </a:rPr>
              <a:t> </a:t>
            </a:r>
            <a:r>
              <a:rPr sz="2900" spc="-140" dirty="0">
                <a:latin typeface="Microsoft Sans Serif"/>
                <a:cs typeface="Microsoft Sans Serif"/>
              </a:rPr>
              <a:t>other</a:t>
            </a:r>
            <a:r>
              <a:rPr sz="2900" spc="30" dirty="0">
                <a:latin typeface="Microsoft Sans Serif"/>
                <a:cs typeface="Microsoft Sans Serif"/>
              </a:rPr>
              <a:t> </a:t>
            </a:r>
            <a:r>
              <a:rPr sz="2900" spc="-90" dirty="0">
                <a:latin typeface="Microsoft Sans Serif"/>
                <a:cs typeface="Microsoft Sans Serif"/>
              </a:rPr>
              <a:t>people</a:t>
            </a:r>
            <a:r>
              <a:rPr sz="2900" spc="15" dirty="0">
                <a:latin typeface="Microsoft Sans Serif"/>
                <a:cs typeface="Microsoft Sans Serif"/>
              </a:rPr>
              <a:t> </a:t>
            </a:r>
            <a:r>
              <a:rPr sz="2900" spc="-10" dirty="0">
                <a:latin typeface="Microsoft Sans Serif"/>
                <a:cs typeface="Microsoft Sans Serif"/>
              </a:rPr>
              <a:t>a</a:t>
            </a:r>
            <a:r>
              <a:rPr sz="2900" dirty="0">
                <a:latin typeface="Microsoft Sans Serif"/>
                <a:cs typeface="Microsoft Sans Serif"/>
              </a:rPr>
              <a:t>r</a:t>
            </a:r>
            <a:r>
              <a:rPr sz="2900" spc="-165" dirty="0">
                <a:latin typeface="Microsoft Sans Serif"/>
                <a:cs typeface="Microsoft Sans Serif"/>
              </a:rPr>
              <a:t>e</a:t>
            </a:r>
            <a:r>
              <a:rPr sz="2900" spc="10" dirty="0">
                <a:latin typeface="Microsoft Sans Serif"/>
                <a:cs typeface="Microsoft Sans Serif"/>
              </a:rPr>
              <a:t> </a:t>
            </a:r>
            <a:r>
              <a:rPr sz="2900" spc="-240" dirty="0">
                <a:latin typeface="Microsoft Sans Serif"/>
                <a:cs typeface="Microsoft Sans Serif"/>
              </a:rPr>
              <a:t>using</a:t>
            </a:r>
            <a:r>
              <a:rPr sz="2900" spc="25" dirty="0">
                <a:latin typeface="Microsoft Sans Serif"/>
                <a:cs typeface="Microsoft Sans Serif"/>
              </a:rPr>
              <a:t> </a:t>
            </a:r>
            <a:r>
              <a:rPr sz="2900" spc="-30" dirty="0">
                <a:latin typeface="Microsoft Sans Serif"/>
                <a:cs typeface="Microsoft Sans Serif"/>
              </a:rPr>
              <a:t>it</a:t>
            </a:r>
            <a:endParaRPr sz="2900" dirty="0">
              <a:latin typeface="Microsoft Sans Serif"/>
              <a:cs typeface="Microsoft Sans Serif"/>
            </a:endParaRPr>
          </a:p>
          <a:p>
            <a:pPr marL="379730">
              <a:lnSpc>
                <a:spcPct val="100000"/>
              </a:lnSpc>
              <a:spcBef>
                <a:spcPts val="615"/>
              </a:spcBef>
            </a:pPr>
            <a:r>
              <a:rPr sz="1800" spc="-17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90" dirty="0">
                <a:latin typeface="Microsoft Sans Serif"/>
                <a:cs typeface="Microsoft Sans Serif"/>
              </a:rPr>
              <a:t>I</a:t>
            </a:r>
            <a:r>
              <a:rPr sz="2600" spc="-85" dirty="0">
                <a:latin typeface="Microsoft Sans Serif"/>
                <a:cs typeface="Microsoft Sans Serif"/>
              </a:rPr>
              <a:t>t</a:t>
            </a:r>
            <a:r>
              <a:rPr sz="2600" spc="-340" dirty="0">
                <a:latin typeface="Microsoft Sans Serif"/>
                <a:cs typeface="Microsoft Sans Serif"/>
              </a:rPr>
              <a:t>‟</a:t>
            </a:r>
            <a:r>
              <a:rPr sz="2600" spc="-434" dirty="0">
                <a:latin typeface="Microsoft Sans Serif"/>
                <a:cs typeface="Microsoft Sans Serif"/>
              </a:rPr>
              <a:t>s</a:t>
            </a:r>
            <a:r>
              <a:rPr sz="2600" spc="-15" dirty="0">
                <a:latin typeface="Microsoft Sans Serif"/>
                <a:cs typeface="Microsoft Sans Serif"/>
              </a:rPr>
              <a:t> </a:t>
            </a:r>
            <a:r>
              <a:rPr sz="2600" spc="-80" dirty="0">
                <a:latin typeface="Microsoft Sans Serif"/>
                <a:cs typeface="Microsoft Sans Serif"/>
              </a:rPr>
              <a:t>e</a:t>
            </a:r>
            <a:r>
              <a:rPr sz="2600" spc="-75" dirty="0">
                <a:latin typeface="Microsoft Sans Serif"/>
                <a:cs typeface="Microsoft Sans Serif"/>
              </a:rPr>
              <a:t>a</a:t>
            </a:r>
            <a:r>
              <a:rPr sz="2600" spc="-220" dirty="0">
                <a:latin typeface="Microsoft Sans Serif"/>
                <a:cs typeface="Microsoft Sans Serif"/>
              </a:rPr>
              <a:t>sy</a:t>
            </a:r>
            <a:r>
              <a:rPr sz="2600" spc="5" dirty="0">
                <a:latin typeface="Microsoft Sans Serif"/>
                <a:cs typeface="Microsoft Sans Serif"/>
              </a:rPr>
              <a:t> </a:t>
            </a:r>
            <a:r>
              <a:rPr sz="2600" spc="-85" dirty="0">
                <a:latin typeface="Microsoft Sans Serif"/>
                <a:cs typeface="Microsoft Sans Serif"/>
              </a:rPr>
              <a:t>to</a:t>
            </a:r>
            <a:r>
              <a:rPr sz="2600" spc="5" dirty="0">
                <a:latin typeface="Microsoft Sans Serif"/>
                <a:cs typeface="Microsoft Sans Serif"/>
              </a:rPr>
              <a:t> </a:t>
            </a:r>
            <a:r>
              <a:rPr sz="2600" spc="-10" dirty="0">
                <a:latin typeface="Microsoft Sans Serif"/>
                <a:cs typeface="Microsoft Sans Serif"/>
              </a:rPr>
              <a:t>add</a:t>
            </a:r>
            <a:r>
              <a:rPr sz="2600" spc="25" dirty="0">
                <a:latin typeface="Microsoft Sans Serif"/>
                <a:cs typeface="Microsoft Sans Serif"/>
              </a:rPr>
              <a:t> </a:t>
            </a:r>
            <a:r>
              <a:rPr sz="2600" spc="-190" dirty="0">
                <a:latin typeface="Microsoft Sans Serif"/>
                <a:cs typeface="Microsoft Sans Serif"/>
              </a:rPr>
              <a:t>fun</a:t>
            </a:r>
            <a:r>
              <a:rPr sz="2600" spc="-220" dirty="0">
                <a:latin typeface="Microsoft Sans Serif"/>
                <a:cs typeface="Microsoft Sans Serif"/>
              </a:rPr>
              <a:t>c</a:t>
            </a:r>
            <a:r>
              <a:rPr sz="2600" spc="-25" dirty="0">
                <a:latin typeface="Microsoft Sans Serif"/>
                <a:cs typeface="Microsoft Sans Serif"/>
              </a:rPr>
              <a:t>t</a:t>
            </a:r>
            <a:r>
              <a:rPr sz="2600" spc="-15" dirty="0">
                <a:latin typeface="Microsoft Sans Serif"/>
                <a:cs typeface="Microsoft Sans Serif"/>
              </a:rPr>
              <a:t>i</a:t>
            </a:r>
            <a:r>
              <a:rPr sz="2600" spc="-155" dirty="0">
                <a:latin typeface="Microsoft Sans Serif"/>
                <a:cs typeface="Microsoft Sans Serif"/>
              </a:rPr>
              <a:t>on</a:t>
            </a:r>
            <a:r>
              <a:rPr sz="2600" spc="-150" dirty="0">
                <a:latin typeface="Microsoft Sans Serif"/>
                <a:cs typeface="Microsoft Sans Serif"/>
              </a:rPr>
              <a:t>a</a:t>
            </a:r>
            <a:r>
              <a:rPr sz="2600" spc="-30" dirty="0">
                <a:latin typeface="Microsoft Sans Serif"/>
                <a:cs typeface="Microsoft Sans Serif"/>
              </a:rPr>
              <a:t>l</a:t>
            </a:r>
            <a:r>
              <a:rPr sz="2600" spc="-20" dirty="0">
                <a:latin typeface="Microsoft Sans Serif"/>
                <a:cs typeface="Microsoft Sans Serif"/>
              </a:rPr>
              <a:t>i</a:t>
            </a:r>
            <a:r>
              <a:rPr sz="2600" spc="-10" dirty="0">
                <a:latin typeface="Microsoft Sans Serif"/>
                <a:cs typeface="Microsoft Sans Serif"/>
              </a:rPr>
              <a:t>ty</a:t>
            </a:r>
            <a:endParaRPr sz="2600" dirty="0">
              <a:latin typeface="Microsoft Sans Serif"/>
              <a:cs typeface="Microsoft Sans Serif"/>
            </a:endParaRPr>
          </a:p>
        </p:txBody>
      </p:sp>
    </p:spTree>
    <p:extLst>
      <p:ext uri="{BB962C8B-B14F-4D97-AF65-F5344CB8AC3E}">
        <p14:creationId xmlns:p14="http://schemas.microsoft.com/office/powerpoint/2010/main" val="256413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19</a:t>
            </a:r>
            <a:endParaRPr sz="1200">
              <a:latin typeface="Arial"/>
              <a:cs typeface="Arial"/>
            </a:endParaRPr>
          </a:p>
        </p:txBody>
      </p:sp>
      <p:sp>
        <p:nvSpPr>
          <p:cNvPr id="3" name="object 3"/>
          <p:cNvSpPr txBox="1">
            <a:spLocks noGrp="1"/>
          </p:cNvSpPr>
          <p:nvPr>
            <p:ph type="title"/>
          </p:nvPr>
        </p:nvSpPr>
        <p:spPr>
          <a:xfrm>
            <a:off x="691692" y="343865"/>
            <a:ext cx="2696210" cy="697230"/>
          </a:xfrm>
          <a:prstGeom prst="rect">
            <a:avLst/>
          </a:prstGeom>
        </p:spPr>
        <p:txBody>
          <a:bodyPr vert="horz" wrap="square" lIns="0" tIns="13335" rIns="0" bIns="0" rtlCol="0">
            <a:spAutoFit/>
          </a:bodyPr>
          <a:lstStyle/>
          <a:p>
            <a:pPr marL="12700">
              <a:lnSpc>
                <a:spcPct val="100000"/>
              </a:lnSpc>
              <a:spcBef>
                <a:spcPts val="105"/>
              </a:spcBef>
            </a:pPr>
            <a:r>
              <a:rPr sz="4400" spc="-509" dirty="0">
                <a:solidFill>
                  <a:srgbClr val="775F54"/>
                </a:solidFill>
                <a:latin typeface="Microsoft Sans Serif"/>
                <a:cs typeface="Microsoft Sans Serif"/>
              </a:rPr>
              <a:t>The</a:t>
            </a:r>
            <a:r>
              <a:rPr sz="4400" spc="15" dirty="0">
                <a:solidFill>
                  <a:srgbClr val="775F54"/>
                </a:solidFill>
                <a:latin typeface="Microsoft Sans Serif"/>
                <a:cs typeface="Microsoft Sans Serif"/>
              </a:rPr>
              <a:t> </a:t>
            </a:r>
            <a:r>
              <a:rPr sz="4400" spc="-390" dirty="0">
                <a:solidFill>
                  <a:srgbClr val="775F54"/>
                </a:solidFill>
                <a:latin typeface="Microsoft Sans Serif"/>
                <a:cs typeface="Microsoft Sans Serif"/>
              </a:rPr>
              <a:t>List</a:t>
            </a:r>
            <a:r>
              <a:rPr sz="4400" spc="30" dirty="0">
                <a:solidFill>
                  <a:srgbClr val="775F54"/>
                </a:solidFill>
                <a:latin typeface="Microsoft Sans Serif"/>
                <a:cs typeface="Microsoft Sans Serif"/>
              </a:rPr>
              <a:t> </a:t>
            </a:r>
            <a:r>
              <a:rPr sz="4400" spc="-520" dirty="0">
                <a:solidFill>
                  <a:srgbClr val="775F54"/>
                </a:solidFill>
                <a:latin typeface="Microsoft Sans Serif"/>
                <a:cs typeface="Microsoft Sans Serif"/>
              </a:rPr>
              <a:t>ADT</a:t>
            </a:r>
            <a:endParaRPr sz="4400">
              <a:latin typeface="Microsoft Sans Serif"/>
              <a:cs typeface="Microsoft Sans Serif"/>
            </a:endParaRPr>
          </a:p>
        </p:txBody>
      </p:sp>
      <p:sp>
        <p:nvSpPr>
          <p:cNvPr id="4" name="object 4"/>
          <p:cNvSpPr txBox="1"/>
          <p:nvPr/>
        </p:nvSpPr>
        <p:spPr>
          <a:xfrm>
            <a:off x="1209344" y="1371787"/>
            <a:ext cx="5903595" cy="2569845"/>
          </a:xfrm>
          <a:prstGeom prst="rect">
            <a:avLst/>
          </a:prstGeom>
        </p:spPr>
        <p:txBody>
          <a:bodyPr vert="horz" wrap="square" lIns="0" tIns="60325" rIns="0" bIns="0" rtlCol="0">
            <a:spAutoFit/>
          </a:bodyPr>
          <a:lstStyle/>
          <a:p>
            <a:pPr marL="344805" indent="-320040">
              <a:lnSpc>
                <a:spcPct val="100000"/>
              </a:lnSpc>
              <a:spcBef>
                <a:spcPts val="475"/>
              </a:spcBef>
              <a:buClr>
                <a:srgbClr val="DD8046"/>
              </a:buClr>
              <a:buSzPct val="60344"/>
              <a:buFont typeface="Wingdings"/>
              <a:buChar char=""/>
              <a:tabLst>
                <a:tab pos="345440" algn="l"/>
              </a:tabLst>
            </a:pPr>
            <a:r>
              <a:rPr sz="2900" spc="-335" dirty="0">
                <a:latin typeface="Microsoft Sans Serif"/>
                <a:cs typeface="Microsoft Sans Serif"/>
              </a:rPr>
              <a:t>The</a:t>
            </a:r>
            <a:r>
              <a:rPr sz="2900" spc="15" dirty="0">
                <a:latin typeface="Microsoft Sans Serif"/>
                <a:cs typeface="Microsoft Sans Serif"/>
              </a:rPr>
              <a:t> </a:t>
            </a:r>
            <a:r>
              <a:rPr sz="2900" spc="-254" dirty="0">
                <a:latin typeface="Microsoft Sans Serif"/>
                <a:cs typeface="Microsoft Sans Serif"/>
              </a:rPr>
              <a:t>List</a:t>
            </a:r>
            <a:r>
              <a:rPr sz="2900" spc="15" dirty="0">
                <a:latin typeface="Microsoft Sans Serif"/>
                <a:cs typeface="Microsoft Sans Serif"/>
              </a:rPr>
              <a:t> </a:t>
            </a:r>
            <a:r>
              <a:rPr sz="2900" spc="-165" dirty="0">
                <a:latin typeface="Microsoft Sans Serif"/>
                <a:cs typeface="Microsoft Sans Serif"/>
              </a:rPr>
              <a:t>i</a:t>
            </a:r>
            <a:r>
              <a:rPr sz="2900" spc="-350" dirty="0">
                <a:latin typeface="Microsoft Sans Serif"/>
                <a:cs typeface="Microsoft Sans Serif"/>
              </a:rPr>
              <a:t>s</a:t>
            </a:r>
            <a:r>
              <a:rPr sz="2900" spc="30" dirty="0">
                <a:latin typeface="Microsoft Sans Serif"/>
                <a:cs typeface="Microsoft Sans Serif"/>
              </a:rPr>
              <a:t> </a:t>
            </a:r>
            <a:r>
              <a:rPr sz="2900" spc="-175" dirty="0">
                <a:latin typeface="Microsoft Sans Serif"/>
                <a:cs typeface="Microsoft Sans Serif"/>
              </a:rPr>
              <a:t>an</a:t>
            </a:r>
            <a:endParaRPr sz="2900">
              <a:latin typeface="Microsoft Sans Serif"/>
              <a:cs typeface="Microsoft Sans Serif"/>
            </a:endParaRPr>
          </a:p>
          <a:p>
            <a:pPr marL="664845" marR="26034" indent="-274320">
              <a:lnSpc>
                <a:spcPts val="2500"/>
              </a:lnSpc>
              <a:spcBef>
                <a:spcPts val="935"/>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50" dirty="0">
                <a:latin typeface="Microsoft Sans Serif"/>
                <a:cs typeface="Microsoft Sans Serif"/>
              </a:rPr>
              <a:t>Ordered</a:t>
            </a:r>
            <a:r>
              <a:rPr sz="2600" spc="-15" dirty="0">
                <a:latin typeface="Microsoft Sans Serif"/>
                <a:cs typeface="Microsoft Sans Serif"/>
              </a:rPr>
              <a:t> </a:t>
            </a:r>
            <a:r>
              <a:rPr sz="2600" spc="-210" dirty="0">
                <a:latin typeface="Microsoft Sans Serif"/>
                <a:cs typeface="Microsoft Sans Serif"/>
              </a:rPr>
              <a:t>seque</a:t>
            </a:r>
            <a:r>
              <a:rPr sz="2600" spc="-250" dirty="0">
                <a:latin typeface="Microsoft Sans Serif"/>
                <a:cs typeface="Microsoft Sans Serif"/>
              </a:rPr>
              <a:t>nce</a:t>
            </a:r>
            <a:r>
              <a:rPr sz="2600" spc="-10" dirty="0">
                <a:latin typeface="Microsoft Sans Serif"/>
                <a:cs typeface="Microsoft Sans Serif"/>
              </a:rPr>
              <a:t> </a:t>
            </a:r>
            <a:r>
              <a:rPr sz="2600" dirty="0">
                <a:latin typeface="Microsoft Sans Serif"/>
                <a:cs typeface="Microsoft Sans Serif"/>
              </a:rPr>
              <a:t>of</a:t>
            </a:r>
            <a:r>
              <a:rPr sz="2600" spc="90" dirty="0">
                <a:latin typeface="Microsoft Sans Serif"/>
                <a:cs typeface="Microsoft Sans Serif"/>
              </a:rPr>
              <a:t> </a:t>
            </a:r>
            <a:r>
              <a:rPr sz="2600" spc="-15" dirty="0">
                <a:latin typeface="Microsoft Sans Serif"/>
                <a:cs typeface="Microsoft Sans Serif"/>
              </a:rPr>
              <a:t>data</a:t>
            </a:r>
            <a:r>
              <a:rPr sz="2600" spc="10" dirty="0">
                <a:latin typeface="Microsoft Sans Serif"/>
                <a:cs typeface="Microsoft Sans Serif"/>
              </a:rPr>
              <a:t> </a:t>
            </a:r>
            <a:r>
              <a:rPr sz="2600" spc="-25" dirty="0">
                <a:latin typeface="Microsoft Sans Serif"/>
                <a:cs typeface="Microsoft Sans Serif"/>
              </a:rPr>
              <a:t>it</a:t>
            </a:r>
            <a:r>
              <a:rPr sz="2600" spc="-229" dirty="0">
                <a:latin typeface="Microsoft Sans Serif"/>
                <a:cs typeface="Microsoft Sans Serif"/>
              </a:rPr>
              <a:t>e</a:t>
            </a:r>
            <a:r>
              <a:rPr sz="2600" spc="-340" dirty="0">
                <a:latin typeface="Microsoft Sans Serif"/>
                <a:cs typeface="Microsoft Sans Serif"/>
              </a:rPr>
              <a:t>m</a:t>
            </a:r>
            <a:r>
              <a:rPr sz="2600" spc="-434" dirty="0">
                <a:latin typeface="Microsoft Sans Serif"/>
                <a:cs typeface="Microsoft Sans Serif"/>
              </a:rPr>
              <a:t>s</a:t>
            </a:r>
            <a:r>
              <a:rPr sz="2600" dirty="0">
                <a:latin typeface="Microsoft Sans Serif"/>
                <a:cs typeface="Microsoft Sans Serif"/>
              </a:rPr>
              <a:t> </a:t>
            </a:r>
            <a:r>
              <a:rPr sz="2600" spc="-95" dirty="0">
                <a:latin typeface="Microsoft Sans Serif"/>
                <a:cs typeface="Microsoft Sans Serif"/>
              </a:rPr>
              <a:t>call</a:t>
            </a:r>
            <a:r>
              <a:rPr sz="2600" spc="-125" dirty="0">
                <a:latin typeface="Microsoft Sans Serif"/>
                <a:cs typeface="Microsoft Sans Serif"/>
              </a:rPr>
              <a:t>e</a:t>
            </a:r>
            <a:r>
              <a:rPr sz="2600" spc="-10" dirty="0">
                <a:latin typeface="Microsoft Sans Serif"/>
                <a:cs typeface="Microsoft Sans Serif"/>
              </a:rPr>
              <a:t>d  </a:t>
            </a:r>
            <a:r>
              <a:rPr sz="2600" spc="-204" dirty="0">
                <a:latin typeface="Microsoft Sans Serif"/>
                <a:cs typeface="Microsoft Sans Serif"/>
              </a:rPr>
              <a:t>elements</a:t>
            </a:r>
            <a:endParaRPr sz="2600">
              <a:latin typeface="Microsoft Sans Serif"/>
              <a:cs typeface="Microsoft Sans Serif"/>
            </a:endParaRPr>
          </a:p>
          <a:p>
            <a:pPr marL="390525">
              <a:lnSpc>
                <a:spcPct val="100000"/>
              </a:lnSpc>
              <a:spcBef>
                <a:spcPts val="305"/>
              </a:spcBef>
              <a:tabLst>
                <a:tab pos="3683000" algn="l"/>
              </a:tabLst>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170" dirty="0">
                <a:latin typeface="Microsoft Sans Serif"/>
                <a:cs typeface="Microsoft Sans Serif"/>
              </a:rPr>
              <a:t>A</a:t>
            </a:r>
            <a:r>
              <a:rPr sz="2550" spc="-7" baseline="-21241" dirty="0">
                <a:latin typeface="Microsoft Sans Serif"/>
                <a:cs typeface="Microsoft Sans Serif"/>
              </a:rPr>
              <a:t>1</a:t>
            </a:r>
            <a:r>
              <a:rPr sz="2600" spc="-155" dirty="0">
                <a:latin typeface="Microsoft Sans Serif"/>
                <a:cs typeface="Microsoft Sans Serif"/>
              </a:rPr>
              <a:t>,</a:t>
            </a:r>
            <a:r>
              <a:rPr sz="2600" spc="25" dirty="0">
                <a:latin typeface="Microsoft Sans Serif"/>
                <a:cs typeface="Microsoft Sans Serif"/>
              </a:rPr>
              <a:t> </a:t>
            </a:r>
            <a:r>
              <a:rPr sz="2600" spc="-160" dirty="0">
                <a:latin typeface="Microsoft Sans Serif"/>
                <a:cs typeface="Microsoft Sans Serif"/>
              </a:rPr>
              <a:t>A</a:t>
            </a:r>
            <a:r>
              <a:rPr sz="2550" spc="-7" baseline="-21241" dirty="0">
                <a:latin typeface="Microsoft Sans Serif"/>
                <a:cs typeface="Microsoft Sans Serif"/>
              </a:rPr>
              <a:t>2</a:t>
            </a:r>
            <a:r>
              <a:rPr sz="2600" spc="-155" dirty="0">
                <a:latin typeface="Microsoft Sans Serif"/>
                <a:cs typeface="Microsoft Sans Serif"/>
              </a:rPr>
              <a:t>,</a:t>
            </a:r>
            <a:r>
              <a:rPr sz="2600" spc="25" dirty="0">
                <a:latin typeface="Microsoft Sans Serif"/>
                <a:cs typeface="Microsoft Sans Serif"/>
              </a:rPr>
              <a:t> </a:t>
            </a:r>
            <a:r>
              <a:rPr sz="2600" spc="-160" dirty="0">
                <a:latin typeface="Microsoft Sans Serif"/>
                <a:cs typeface="Microsoft Sans Serif"/>
              </a:rPr>
              <a:t>A</a:t>
            </a:r>
            <a:r>
              <a:rPr sz="2550" spc="-7" baseline="-21241" dirty="0">
                <a:latin typeface="Microsoft Sans Serif"/>
                <a:cs typeface="Microsoft Sans Serif"/>
              </a:rPr>
              <a:t>3</a:t>
            </a:r>
            <a:r>
              <a:rPr sz="2600" spc="-155" dirty="0">
                <a:latin typeface="Microsoft Sans Serif"/>
                <a:cs typeface="Microsoft Sans Serif"/>
              </a:rPr>
              <a:t>,</a:t>
            </a:r>
            <a:r>
              <a:rPr sz="2600" spc="40" dirty="0">
                <a:latin typeface="Microsoft Sans Serif"/>
                <a:cs typeface="Microsoft Sans Serif"/>
              </a:rPr>
              <a:t> </a:t>
            </a:r>
            <a:r>
              <a:rPr sz="2600" spc="225" dirty="0">
                <a:latin typeface="Microsoft Sans Serif"/>
                <a:cs typeface="Microsoft Sans Serif"/>
              </a:rPr>
              <a:t>…,</a:t>
            </a:r>
            <a:r>
              <a:rPr sz="2600" spc="365" dirty="0">
                <a:latin typeface="Microsoft Sans Serif"/>
                <a:cs typeface="Microsoft Sans Serif"/>
              </a:rPr>
              <a:t>A</a:t>
            </a:r>
            <a:r>
              <a:rPr sz="2550" spc="-120" baseline="-21241" dirty="0">
                <a:latin typeface="Microsoft Sans Serif"/>
                <a:cs typeface="Microsoft Sans Serif"/>
              </a:rPr>
              <a:t>N</a:t>
            </a:r>
            <a:r>
              <a:rPr sz="2550" baseline="-21241" dirty="0">
                <a:latin typeface="Microsoft Sans Serif"/>
                <a:cs typeface="Microsoft Sans Serif"/>
              </a:rPr>
              <a:t>	</a:t>
            </a:r>
            <a:r>
              <a:rPr sz="2600" spc="-150" dirty="0">
                <a:latin typeface="Microsoft Sans Serif"/>
                <a:cs typeface="Microsoft Sans Serif"/>
              </a:rPr>
              <a:t>i</a:t>
            </a:r>
            <a:r>
              <a:rPr sz="2600" spc="-315" dirty="0">
                <a:latin typeface="Microsoft Sans Serif"/>
                <a:cs typeface="Microsoft Sans Serif"/>
              </a:rPr>
              <a:t>s</a:t>
            </a:r>
            <a:r>
              <a:rPr sz="2600" spc="5" dirty="0">
                <a:latin typeface="Microsoft Sans Serif"/>
                <a:cs typeface="Microsoft Sans Serif"/>
              </a:rPr>
              <a:t> </a:t>
            </a:r>
            <a:r>
              <a:rPr sz="2600" spc="-10" dirty="0">
                <a:latin typeface="Microsoft Sans Serif"/>
                <a:cs typeface="Microsoft Sans Serif"/>
              </a:rPr>
              <a:t>a</a:t>
            </a:r>
            <a:r>
              <a:rPr sz="2600" spc="20" dirty="0">
                <a:latin typeface="Microsoft Sans Serif"/>
                <a:cs typeface="Microsoft Sans Serif"/>
              </a:rPr>
              <a:t> </a:t>
            </a:r>
            <a:r>
              <a:rPr sz="2600" spc="-30" dirty="0">
                <a:latin typeface="Microsoft Sans Serif"/>
                <a:cs typeface="Microsoft Sans Serif"/>
              </a:rPr>
              <a:t>l</a:t>
            </a:r>
            <a:r>
              <a:rPr sz="2600" spc="-20" dirty="0">
                <a:latin typeface="Microsoft Sans Serif"/>
                <a:cs typeface="Microsoft Sans Serif"/>
              </a:rPr>
              <a:t>i</a:t>
            </a:r>
            <a:r>
              <a:rPr sz="2600" spc="-225" dirty="0">
                <a:latin typeface="Microsoft Sans Serif"/>
                <a:cs typeface="Microsoft Sans Serif"/>
              </a:rPr>
              <a:t>st</a:t>
            </a:r>
            <a:r>
              <a:rPr sz="2600" spc="15" dirty="0">
                <a:latin typeface="Microsoft Sans Serif"/>
                <a:cs typeface="Microsoft Sans Serif"/>
              </a:rPr>
              <a:t> </a:t>
            </a:r>
            <a:r>
              <a:rPr sz="2600" dirty="0">
                <a:latin typeface="Microsoft Sans Serif"/>
                <a:cs typeface="Microsoft Sans Serif"/>
              </a:rPr>
              <a:t>of</a:t>
            </a:r>
            <a:r>
              <a:rPr sz="2600" spc="90" dirty="0">
                <a:latin typeface="Microsoft Sans Serif"/>
                <a:cs typeface="Microsoft Sans Serif"/>
              </a:rPr>
              <a:t> </a:t>
            </a:r>
            <a:r>
              <a:rPr sz="2600" spc="-190" dirty="0">
                <a:latin typeface="Microsoft Sans Serif"/>
                <a:cs typeface="Microsoft Sans Serif"/>
              </a:rPr>
              <a:t>size</a:t>
            </a:r>
            <a:r>
              <a:rPr sz="2600" spc="5" dirty="0">
                <a:latin typeface="Microsoft Sans Serif"/>
                <a:cs typeface="Microsoft Sans Serif"/>
              </a:rPr>
              <a:t> </a:t>
            </a:r>
            <a:r>
              <a:rPr sz="2600" spc="-145" dirty="0">
                <a:latin typeface="Microsoft Sans Serif"/>
                <a:cs typeface="Microsoft Sans Serif"/>
              </a:rPr>
              <a:t>N</a:t>
            </a:r>
            <a:endParaRPr sz="2600">
              <a:latin typeface="Microsoft Sans Serif"/>
              <a:cs typeface="Microsoft Sans Serif"/>
            </a:endParaRPr>
          </a:p>
          <a:p>
            <a:pPr marL="390525">
              <a:lnSpc>
                <a:spcPct val="100000"/>
              </a:lnSpc>
              <a:spcBef>
                <a:spcPts val="290"/>
              </a:spcBef>
            </a:pPr>
            <a:r>
              <a:rPr sz="1800" spc="-175" dirty="0">
                <a:solidFill>
                  <a:srgbClr val="93B6D2"/>
                </a:solidFill>
                <a:latin typeface="Microsoft Sans Serif"/>
                <a:cs typeface="Microsoft Sans Serif"/>
              </a:rPr>
              <a:t>🞑</a:t>
            </a:r>
            <a:r>
              <a:rPr sz="1800" spc="50" dirty="0">
                <a:solidFill>
                  <a:srgbClr val="93B6D2"/>
                </a:solidFill>
                <a:latin typeface="Microsoft Sans Serif"/>
                <a:cs typeface="Microsoft Sans Serif"/>
              </a:rPr>
              <a:t> </a:t>
            </a:r>
            <a:r>
              <a:rPr sz="2600" spc="-190" dirty="0">
                <a:latin typeface="Microsoft Sans Serif"/>
                <a:cs typeface="Microsoft Sans Serif"/>
              </a:rPr>
              <a:t>size</a:t>
            </a:r>
            <a:r>
              <a:rPr sz="2600" spc="-5" dirty="0">
                <a:latin typeface="Microsoft Sans Serif"/>
                <a:cs typeface="Microsoft Sans Serif"/>
              </a:rPr>
              <a:t> </a:t>
            </a:r>
            <a:r>
              <a:rPr sz="2600" dirty="0">
                <a:latin typeface="Microsoft Sans Serif"/>
                <a:cs typeface="Microsoft Sans Serif"/>
              </a:rPr>
              <a:t>of</a:t>
            </a:r>
            <a:r>
              <a:rPr sz="2600" spc="85" dirty="0">
                <a:latin typeface="Microsoft Sans Serif"/>
                <a:cs typeface="Microsoft Sans Serif"/>
              </a:rPr>
              <a:t> </a:t>
            </a:r>
            <a:r>
              <a:rPr sz="2600" spc="-160" dirty="0">
                <a:latin typeface="Microsoft Sans Serif"/>
                <a:cs typeface="Microsoft Sans Serif"/>
              </a:rPr>
              <a:t>an</a:t>
            </a:r>
            <a:r>
              <a:rPr sz="2600" spc="15" dirty="0">
                <a:latin typeface="Microsoft Sans Serif"/>
                <a:cs typeface="Microsoft Sans Serif"/>
              </a:rPr>
              <a:t> </a:t>
            </a:r>
            <a:r>
              <a:rPr sz="2600" spc="-175" dirty="0">
                <a:latin typeface="Microsoft Sans Serif"/>
                <a:cs typeface="Microsoft Sans Serif"/>
              </a:rPr>
              <a:t>emp</a:t>
            </a:r>
            <a:r>
              <a:rPr sz="2600" spc="-70" dirty="0">
                <a:latin typeface="Microsoft Sans Serif"/>
                <a:cs typeface="Microsoft Sans Serif"/>
              </a:rPr>
              <a:t>t</a:t>
            </a:r>
            <a:r>
              <a:rPr sz="2600" dirty="0">
                <a:latin typeface="Microsoft Sans Serif"/>
                <a:cs typeface="Microsoft Sans Serif"/>
              </a:rPr>
              <a:t>y</a:t>
            </a:r>
            <a:r>
              <a:rPr sz="2600" spc="-5" dirty="0">
                <a:latin typeface="Microsoft Sans Serif"/>
                <a:cs typeface="Microsoft Sans Serif"/>
              </a:rPr>
              <a:t> </a:t>
            </a:r>
            <a:r>
              <a:rPr sz="2600" spc="-30" dirty="0">
                <a:latin typeface="Microsoft Sans Serif"/>
                <a:cs typeface="Microsoft Sans Serif"/>
              </a:rPr>
              <a:t>l</a:t>
            </a:r>
            <a:r>
              <a:rPr sz="2600" spc="-20" dirty="0">
                <a:latin typeface="Microsoft Sans Serif"/>
                <a:cs typeface="Microsoft Sans Serif"/>
              </a:rPr>
              <a:t>i</a:t>
            </a:r>
            <a:r>
              <a:rPr sz="2600" spc="-225" dirty="0">
                <a:latin typeface="Microsoft Sans Serif"/>
                <a:cs typeface="Microsoft Sans Serif"/>
              </a:rPr>
              <a:t>st</a:t>
            </a:r>
            <a:r>
              <a:rPr sz="2600" spc="15" dirty="0">
                <a:latin typeface="Microsoft Sans Serif"/>
                <a:cs typeface="Microsoft Sans Serif"/>
              </a:rPr>
              <a:t> </a:t>
            </a:r>
            <a:r>
              <a:rPr sz="2600" spc="-150" dirty="0">
                <a:latin typeface="Microsoft Sans Serif"/>
                <a:cs typeface="Microsoft Sans Serif"/>
              </a:rPr>
              <a:t>i</a:t>
            </a:r>
            <a:r>
              <a:rPr sz="2600" spc="-315" dirty="0">
                <a:latin typeface="Microsoft Sans Serif"/>
                <a:cs typeface="Microsoft Sans Serif"/>
              </a:rPr>
              <a:t>s</a:t>
            </a:r>
            <a:r>
              <a:rPr sz="2600" spc="15" dirty="0">
                <a:latin typeface="Microsoft Sans Serif"/>
                <a:cs typeface="Microsoft Sans Serif"/>
              </a:rPr>
              <a:t> </a:t>
            </a:r>
            <a:r>
              <a:rPr sz="2600" spc="-10" dirty="0">
                <a:latin typeface="Microsoft Sans Serif"/>
                <a:cs typeface="Microsoft Sans Serif"/>
              </a:rPr>
              <a:t>0</a:t>
            </a:r>
            <a:endParaRPr sz="2600">
              <a:latin typeface="Microsoft Sans Serif"/>
              <a:cs typeface="Microsoft Sans Serif"/>
            </a:endParaRPr>
          </a:p>
          <a:p>
            <a:pPr marL="390525">
              <a:lnSpc>
                <a:spcPct val="100000"/>
              </a:lnSpc>
              <a:spcBef>
                <a:spcPts val="285"/>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170" dirty="0">
                <a:latin typeface="Microsoft Sans Serif"/>
                <a:cs typeface="Microsoft Sans Serif"/>
              </a:rPr>
              <a:t>A</a:t>
            </a:r>
            <a:r>
              <a:rPr sz="2550" spc="-15" baseline="-21241" dirty="0">
                <a:latin typeface="Microsoft Sans Serif"/>
                <a:cs typeface="Microsoft Sans Serif"/>
              </a:rPr>
              <a:t>i</a:t>
            </a:r>
            <a:r>
              <a:rPr sz="2550" spc="120" baseline="-21241" dirty="0">
                <a:latin typeface="Microsoft Sans Serif"/>
                <a:cs typeface="Microsoft Sans Serif"/>
              </a:rPr>
              <a:t>+1</a:t>
            </a:r>
            <a:r>
              <a:rPr sz="2550" baseline="-21241" dirty="0">
                <a:latin typeface="Microsoft Sans Serif"/>
                <a:cs typeface="Microsoft Sans Serif"/>
              </a:rPr>
              <a:t> </a:t>
            </a:r>
            <a:r>
              <a:rPr sz="2550" spc="-300" baseline="-21241" dirty="0">
                <a:latin typeface="Microsoft Sans Serif"/>
                <a:cs typeface="Microsoft Sans Serif"/>
              </a:rPr>
              <a:t> </a:t>
            </a:r>
            <a:r>
              <a:rPr sz="2600" spc="-355" dirty="0">
                <a:latin typeface="Microsoft Sans Serif"/>
                <a:cs typeface="Microsoft Sans Serif"/>
              </a:rPr>
              <a:t>su</a:t>
            </a:r>
            <a:r>
              <a:rPr sz="2600" spc="-350" dirty="0">
                <a:latin typeface="Microsoft Sans Serif"/>
                <a:cs typeface="Microsoft Sans Serif"/>
              </a:rPr>
              <a:t>c</a:t>
            </a:r>
            <a:r>
              <a:rPr sz="2600" spc="-150" dirty="0">
                <a:latin typeface="Microsoft Sans Serif"/>
                <a:cs typeface="Microsoft Sans Serif"/>
              </a:rPr>
              <a:t>ceed</a:t>
            </a:r>
            <a:r>
              <a:rPr sz="2600" spc="-434" dirty="0">
                <a:latin typeface="Microsoft Sans Serif"/>
                <a:cs typeface="Microsoft Sans Serif"/>
              </a:rPr>
              <a:t>s</a:t>
            </a:r>
            <a:r>
              <a:rPr sz="2600" dirty="0">
                <a:latin typeface="Microsoft Sans Serif"/>
                <a:cs typeface="Microsoft Sans Serif"/>
              </a:rPr>
              <a:t> </a:t>
            </a:r>
            <a:r>
              <a:rPr sz="2600" spc="-165" dirty="0">
                <a:latin typeface="Microsoft Sans Serif"/>
                <a:cs typeface="Microsoft Sans Serif"/>
              </a:rPr>
              <a:t>A</a:t>
            </a:r>
            <a:r>
              <a:rPr sz="2550" spc="-15" baseline="-21241" dirty="0">
                <a:latin typeface="Microsoft Sans Serif"/>
                <a:cs typeface="Microsoft Sans Serif"/>
              </a:rPr>
              <a:t>i</a:t>
            </a:r>
            <a:endParaRPr sz="2550" baseline="-21241">
              <a:latin typeface="Microsoft Sans Serif"/>
              <a:cs typeface="Microsoft Sans Serif"/>
            </a:endParaRPr>
          </a:p>
        </p:txBody>
      </p:sp>
      <p:sp>
        <p:nvSpPr>
          <p:cNvPr id="5" name="object 5"/>
          <p:cNvSpPr txBox="1"/>
          <p:nvPr/>
        </p:nvSpPr>
        <p:spPr>
          <a:xfrm>
            <a:off x="1562353" y="4032884"/>
            <a:ext cx="793115" cy="422275"/>
          </a:xfrm>
          <a:prstGeom prst="rect">
            <a:avLst/>
          </a:prstGeom>
        </p:spPr>
        <p:txBody>
          <a:bodyPr vert="horz" wrap="square" lIns="0" tIns="12700" rIns="0" bIns="0" rtlCol="0">
            <a:spAutoFit/>
          </a:bodyPr>
          <a:lstStyle/>
          <a:p>
            <a:pPr marL="38100">
              <a:lnSpc>
                <a:spcPct val="100000"/>
              </a:lnSpc>
              <a:spcBef>
                <a:spcPts val="100"/>
              </a:spcBef>
            </a:pPr>
            <a:r>
              <a:rPr sz="2700" spc="-82" baseline="20061" dirty="0">
                <a:solidFill>
                  <a:srgbClr val="93B6D2"/>
                </a:solidFill>
                <a:latin typeface="Microsoft Sans Serif"/>
                <a:cs typeface="Microsoft Sans Serif"/>
              </a:rPr>
              <a:t>🞑</a:t>
            </a:r>
            <a:r>
              <a:rPr sz="2700" spc="15" baseline="20061" dirty="0">
                <a:solidFill>
                  <a:srgbClr val="93B6D2"/>
                </a:solidFill>
                <a:latin typeface="Microsoft Sans Serif"/>
                <a:cs typeface="Microsoft Sans Serif"/>
              </a:rPr>
              <a:t> </a:t>
            </a:r>
            <a:r>
              <a:rPr sz="3900" spc="-60" baseline="13888" dirty="0">
                <a:latin typeface="Microsoft Sans Serif"/>
                <a:cs typeface="Microsoft Sans Serif"/>
              </a:rPr>
              <a:t>A</a:t>
            </a:r>
            <a:r>
              <a:rPr sz="1700" spc="-40" dirty="0">
                <a:latin typeface="Microsoft Sans Serif"/>
                <a:cs typeface="Microsoft Sans Serif"/>
              </a:rPr>
              <a:t>i-1</a:t>
            </a:r>
            <a:endParaRPr sz="1700">
              <a:latin typeface="Microsoft Sans Serif"/>
              <a:cs typeface="Microsoft Sans Serif"/>
            </a:endParaRPr>
          </a:p>
        </p:txBody>
      </p:sp>
      <p:sp>
        <p:nvSpPr>
          <p:cNvPr id="6" name="object 6"/>
          <p:cNvSpPr txBox="1"/>
          <p:nvPr/>
        </p:nvSpPr>
        <p:spPr>
          <a:xfrm>
            <a:off x="2459989" y="3952113"/>
            <a:ext cx="1619885" cy="422275"/>
          </a:xfrm>
          <a:prstGeom prst="rect">
            <a:avLst/>
          </a:prstGeom>
        </p:spPr>
        <p:txBody>
          <a:bodyPr vert="horz" wrap="square" lIns="0" tIns="12700" rIns="0" bIns="0" rtlCol="0">
            <a:spAutoFit/>
          </a:bodyPr>
          <a:lstStyle/>
          <a:p>
            <a:pPr marL="38100">
              <a:lnSpc>
                <a:spcPct val="100000"/>
              </a:lnSpc>
              <a:spcBef>
                <a:spcPts val="100"/>
              </a:spcBef>
            </a:pPr>
            <a:r>
              <a:rPr sz="2600" spc="-125" dirty="0">
                <a:latin typeface="Microsoft Sans Serif"/>
                <a:cs typeface="Microsoft Sans Serif"/>
              </a:rPr>
              <a:t>prece</a:t>
            </a:r>
            <a:r>
              <a:rPr sz="2600" spc="-130" dirty="0">
                <a:latin typeface="Microsoft Sans Serif"/>
                <a:cs typeface="Microsoft Sans Serif"/>
              </a:rPr>
              <a:t>e</a:t>
            </a:r>
            <a:r>
              <a:rPr sz="2600" spc="-225" dirty="0">
                <a:latin typeface="Microsoft Sans Serif"/>
                <a:cs typeface="Microsoft Sans Serif"/>
              </a:rPr>
              <a:t>ds</a:t>
            </a:r>
            <a:r>
              <a:rPr sz="2600" spc="-20" dirty="0">
                <a:latin typeface="Microsoft Sans Serif"/>
                <a:cs typeface="Microsoft Sans Serif"/>
              </a:rPr>
              <a:t> </a:t>
            </a:r>
            <a:r>
              <a:rPr sz="2600" spc="-165" dirty="0">
                <a:latin typeface="Microsoft Sans Serif"/>
                <a:cs typeface="Microsoft Sans Serif"/>
              </a:rPr>
              <a:t>A</a:t>
            </a:r>
            <a:r>
              <a:rPr sz="2550" spc="-15" baseline="-21241" dirty="0">
                <a:latin typeface="Microsoft Sans Serif"/>
                <a:cs typeface="Microsoft Sans Serif"/>
              </a:rPr>
              <a:t>i</a:t>
            </a:r>
            <a:endParaRPr sz="2550" baseline="-21241">
              <a:latin typeface="Microsoft Sans Serif"/>
              <a:cs typeface="Microsoft Sans Serif"/>
            </a:endParaRPr>
          </a:p>
        </p:txBody>
      </p:sp>
      <p:sp>
        <p:nvSpPr>
          <p:cNvPr id="7" name="object 7"/>
          <p:cNvSpPr txBox="1"/>
          <p:nvPr/>
        </p:nvSpPr>
        <p:spPr>
          <a:xfrm>
            <a:off x="1536953" y="4348581"/>
            <a:ext cx="4626610" cy="1324610"/>
          </a:xfrm>
          <a:prstGeom prst="rect">
            <a:avLst/>
          </a:prstGeom>
        </p:spPr>
        <p:txBody>
          <a:bodyPr vert="horz" wrap="square" lIns="0" tIns="49530" rIns="0" bIns="0" rtlCol="0">
            <a:spAutoFit/>
          </a:bodyPr>
          <a:lstStyle/>
          <a:p>
            <a:pPr marL="63500">
              <a:lnSpc>
                <a:spcPct val="100000"/>
              </a:lnSpc>
              <a:spcBef>
                <a:spcPts val="39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565" dirty="0">
                <a:latin typeface="Microsoft Sans Serif"/>
                <a:cs typeface="Microsoft Sans Serif"/>
              </a:rPr>
              <a:t>P</a:t>
            </a:r>
            <a:r>
              <a:rPr sz="2600" spc="-250" dirty="0">
                <a:latin typeface="Microsoft Sans Serif"/>
                <a:cs typeface="Microsoft Sans Serif"/>
              </a:rPr>
              <a:t>os</a:t>
            </a:r>
            <a:r>
              <a:rPr sz="2600" spc="-105" dirty="0">
                <a:latin typeface="Microsoft Sans Serif"/>
                <a:cs typeface="Microsoft Sans Serif"/>
              </a:rPr>
              <a:t>i</a:t>
            </a:r>
            <a:r>
              <a:rPr sz="2600" spc="-25" dirty="0">
                <a:latin typeface="Microsoft Sans Serif"/>
                <a:cs typeface="Microsoft Sans Serif"/>
              </a:rPr>
              <a:t>t</a:t>
            </a:r>
            <a:r>
              <a:rPr sz="2600" spc="-15" dirty="0">
                <a:latin typeface="Microsoft Sans Serif"/>
                <a:cs typeface="Microsoft Sans Serif"/>
              </a:rPr>
              <a:t>i</a:t>
            </a:r>
            <a:r>
              <a:rPr sz="2600" spc="-225" dirty="0">
                <a:latin typeface="Microsoft Sans Serif"/>
                <a:cs typeface="Microsoft Sans Serif"/>
              </a:rPr>
              <a:t>on</a:t>
            </a:r>
            <a:r>
              <a:rPr sz="2600" spc="-25" dirty="0">
                <a:latin typeface="Microsoft Sans Serif"/>
                <a:cs typeface="Microsoft Sans Serif"/>
              </a:rPr>
              <a:t> </a:t>
            </a:r>
            <a:r>
              <a:rPr sz="2600" dirty="0">
                <a:latin typeface="Microsoft Sans Serif"/>
                <a:cs typeface="Microsoft Sans Serif"/>
              </a:rPr>
              <a:t>of</a:t>
            </a:r>
            <a:r>
              <a:rPr sz="2600" spc="90" dirty="0">
                <a:latin typeface="Microsoft Sans Serif"/>
                <a:cs typeface="Microsoft Sans Serif"/>
              </a:rPr>
              <a:t> </a:t>
            </a:r>
            <a:r>
              <a:rPr sz="2600" spc="-160" dirty="0">
                <a:latin typeface="Microsoft Sans Serif"/>
                <a:cs typeface="Microsoft Sans Serif"/>
              </a:rPr>
              <a:t>A</a:t>
            </a:r>
            <a:r>
              <a:rPr sz="2550" spc="-15" baseline="-21241" dirty="0">
                <a:latin typeface="Microsoft Sans Serif"/>
                <a:cs typeface="Microsoft Sans Serif"/>
              </a:rPr>
              <a:t>i</a:t>
            </a:r>
            <a:r>
              <a:rPr sz="2550" baseline="-21241" dirty="0">
                <a:latin typeface="Microsoft Sans Serif"/>
                <a:cs typeface="Microsoft Sans Serif"/>
              </a:rPr>
              <a:t> </a:t>
            </a:r>
            <a:r>
              <a:rPr sz="2550" spc="-284" baseline="-21241" dirty="0">
                <a:latin typeface="Microsoft Sans Serif"/>
                <a:cs typeface="Microsoft Sans Serif"/>
              </a:rPr>
              <a:t> </a:t>
            </a:r>
            <a:r>
              <a:rPr sz="2600" spc="-150" dirty="0">
                <a:latin typeface="Microsoft Sans Serif"/>
                <a:cs typeface="Microsoft Sans Serif"/>
              </a:rPr>
              <a:t>i</a:t>
            </a:r>
            <a:r>
              <a:rPr sz="2600" spc="-315" dirty="0">
                <a:latin typeface="Microsoft Sans Serif"/>
                <a:cs typeface="Microsoft Sans Serif"/>
              </a:rPr>
              <a:t>s</a:t>
            </a:r>
            <a:r>
              <a:rPr sz="2600" spc="25" dirty="0">
                <a:latin typeface="Microsoft Sans Serif"/>
                <a:cs typeface="Microsoft Sans Serif"/>
              </a:rPr>
              <a:t> </a:t>
            </a:r>
            <a:r>
              <a:rPr sz="2600" spc="-25" dirty="0">
                <a:latin typeface="Microsoft Sans Serif"/>
                <a:cs typeface="Microsoft Sans Serif"/>
              </a:rPr>
              <a:t>i</a:t>
            </a:r>
            <a:endParaRPr sz="2600">
              <a:latin typeface="Microsoft Sans Serif"/>
              <a:cs typeface="Microsoft Sans Serif"/>
            </a:endParaRPr>
          </a:p>
          <a:p>
            <a:pPr marL="63500">
              <a:lnSpc>
                <a:spcPct val="100000"/>
              </a:lnSpc>
              <a:spcBef>
                <a:spcPts val="29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450" dirty="0">
                <a:latin typeface="Microsoft Sans Serif"/>
                <a:cs typeface="Microsoft Sans Serif"/>
              </a:rPr>
              <a:t>F</a:t>
            </a:r>
            <a:r>
              <a:rPr sz="2600" spc="-130" dirty="0">
                <a:latin typeface="Microsoft Sans Serif"/>
                <a:cs typeface="Microsoft Sans Serif"/>
              </a:rPr>
              <a:t>irs</a:t>
            </a:r>
            <a:r>
              <a:rPr sz="2600" spc="-100" dirty="0">
                <a:latin typeface="Microsoft Sans Serif"/>
                <a:cs typeface="Microsoft Sans Serif"/>
              </a:rPr>
              <a:t>t</a:t>
            </a:r>
            <a:r>
              <a:rPr sz="2600" spc="-10" dirty="0">
                <a:latin typeface="Microsoft Sans Serif"/>
                <a:cs typeface="Microsoft Sans Serif"/>
              </a:rPr>
              <a:t> </a:t>
            </a:r>
            <a:r>
              <a:rPr sz="2600" spc="-120" dirty="0">
                <a:latin typeface="Microsoft Sans Serif"/>
                <a:cs typeface="Microsoft Sans Serif"/>
              </a:rPr>
              <a:t>e</a:t>
            </a:r>
            <a:r>
              <a:rPr sz="2600" spc="-40" dirty="0">
                <a:latin typeface="Microsoft Sans Serif"/>
                <a:cs typeface="Microsoft Sans Serif"/>
              </a:rPr>
              <a:t>l</a:t>
            </a:r>
            <a:r>
              <a:rPr sz="2600" spc="-229" dirty="0">
                <a:latin typeface="Microsoft Sans Serif"/>
                <a:cs typeface="Microsoft Sans Serif"/>
              </a:rPr>
              <a:t>e</a:t>
            </a:r>
            <a:r>
              <a:rPr sz="2600" spc="-340" dirty="0">
                <a:latin typeface="Microsoft Sans Serif"/>
                <a:cs typeface="Microsoft Sans Serif"/>
              </a:rPr>
              <a:t>m</a:t>
            </a:r>
            <a:r>
              <a:rPr sz="2600" spc="-160" dirty="0">
                <a:latin typeface="Microsoft Sans Serif"/>
                <a:cs typeface="Microsoft Sans Serif"/>
              </a:rPr>
              <a:t>ent</a:t>
            </a:r>
            <a:r>
              <a:rPr sz="2600" spc="-15" dirty="0">
                <a:latin typeface="Microsoft Sans Serif"/>
                <a:cs typeface="Microsoft Sans Serif"/>
              </a:rPr>
              <a:t> </a:t>
            </a:r>
            <a:r>
              <a:rPr sz="2600" spc="-150" dirty="0">
                <a:latin typeface="Microsoft Sans Serif"/>
                <a:cs typeface="Microsoft Sans Serif"/>
              </a:rPr>
              <a:t>i</a:t>
            </a:r>
            <a:r>
              <a:rPr sz="2600" spc="-315" dirty="0">
                <a:latin typeface="Microsoft Sans Serif"/>
                <a:cs typeface="Microsoft Sans Serif"/>
              </a:rPr>
              <a:t>s</a:t>
            </a:r>
            <a:r>
              <a:rPr sz="2600" spc="25" dirty="0">
                <a:latin typeface="Microsoft Sans Serif"/>
                <a:cs typeface="Microsoft Sans Serif"/>
              </a:rPr>
              <a:t> </a:t>
            </a:r>
            <a:r>
              <a:rPr sz="2600" spc="-155" dirty="0">
                <a:latin typeface="Microsoft Sans Serif"/>
                <a:cs typeface="Microsoft Sans Serif"/>
              </a:rPr>
              <a:t>A</a:t>
            </a:r>
            <a:r>
              <a:rPr sz="2550" spc="7" baseline="-21241" dirty="0">
                <a:latin typeface="Microsoft Sans Serif"/>
                <a:cs typeface="Microsoft Sans Serif"/>
              </a:rPr>
              <a:t>1</a:t>
            </a:r>
            <a:r>
              <a:rPr sz="2550" baseline="-21241" dirty="0">
                <a:latin typeface="Microsoft Sans Serif"/>
                <a:cs typeface="Microsoft Sans Serif"/>
              </a:rPr>
              <a:t> </a:t>
            </a:r>
            <a:r>
              <a:rPr sz="2550" spc="-284" baseline="-21241" dirty="0">
                <a:latin typeface="Microsoft Sans Serif"/>
                <a:cs typeface="Microsoft Sans Serif"/>
              </a:rPr>
              <a:t> </a:t>
            </a:r>
            <a:r>
              <a:rPr sz="2600" spc="-95" dirty="0">
                <a:latin typeface="Microsoft Sans Serif"/>
                <a:cs typeface="Microsoft Sans Serif"/>
              </a:rPr>
              <a:t>call</a:t>
            </a:r>
            <a:r>
              <a:rPr sz="2600" spc="-125" dirty="0">
                <a:latin typeface="Microsoft Sans Serif"/>
                <a:cs typeface="Microsoft Sans Serif"/>
              </a:rPr>
              <a:t>e</a:t>
            </a:r>
            <a:r>
              <a:rPr sz="2600" spc="-10" dirty="0">
                <a:latin typeface="Microsoft Sans Serif"/>
                <a:cs typeface="Microsoft Sans Serif"/>
              </a:rPr>
              <a:t>d</a:t>
            </a:r>
            <a:r>
              <a:rPr sz="2600" spc="20" dirty="0">
                <a:latin typeface="Microsoft Sans Serif"/>
                <a:cs typeface="Microsoft Sans Serif"/>
              </a:rPr>
              <a:t> </a:t>
            </a:r>
            <a:r>
              <a:rPr sz="2600" spc="-35" dirty="0">
                <a:latin typeface="Microsoft Sans Serif"/>
                <a:cs typeface="Microsoft Sans Serif"/>
              </a:rPr>
              <a:t>“head”</a:t>
            </a:r>
            <a:endParaRPr sz="2600">
              <a:latin typeface="Microsoft Sans Serif"/>
              <a:cs typeface="Microsoft Sans Serif"/>
            </a:endParaRPr>
          </a:p>
          <a:p>
            <a:pPr marL="63500">
              <a:lnSpc>
                <a:spcPct val="100000"/>
              </a:lnSpc>
              <a:spcBef>
                <a:spcPts val="285"/>
              </a:spcBef>
              <a:tabLst>
                <a:tab pos="2847975" algn="l"/>
              </a:tabLst>
            </a:pPr>
            <a:r>
              <a:rPr sz="1800" spc="-5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229" dirty="0">
                <a:latin typeface="Microsoft Sans Serif"/>
                <a:cs typeface="Microsoft Sans Serif"/>
              </a:rPr>
              <a:t>Last</a:t>
            </a:r>
            <a:r>
              <a:rPr sz="2600" spc="5" dirty="0">
                <a:latin typeface="Microsoft Sans Serif"/>
                <a:cs typeface="Microsoft Sans Serif"/>
              </a:rPr>
              <a:t> </a:t>
            </a:r>
            <a:r>
              <a:rPr sz="2600" spc="-170" dirty="0">
                <a:latin typeface="Microsoft Sans Serif"/>
                <a:cs typeface="Microsoft Sans Serif"/>
              </a:rPr>
              <a:t>element</a:t>
            </a:r>
            <a:r>
              <a:rPr sz="2600" spc="-10" dirty="0">
                <a:latin typeface="Microsoft Sans Serif"/>
                <a:cs typeface="Microsoft Sans Serif"/>
              </a:rPr>
              <a:t> </a:t>
            </a:r>
            <a:r>
              <a:rPr sz="2600" spc="-229" dirty="0">
                <a:latin typeface="Microsoft Sans Serif"/>
                <a:cs typeface="Microsoft Sans Serif"/>
              </a:rPr>
              <a:t>is</a:t>
            </a:r>
            <a:r>
              <a:rPr sz="2600" spc="15" dirty="0">
                <a:latin typeface="Microsoft Sans Serif"/>
                <a:cs typeface="Microsoft Sans Serif"/>
              </a:rPr>
              <a:t> </a:t>
            </a:r>
            <a:r>
              <a:rPr sz="2600" spc="-120" dirty="0">
                <a:latin typeface="Microsoft Sans Serif"/>
                <a:cs typeface="Microsoft Sans Serif"/>
              </a:rPr>
              <a:t>A</a:t>
            </a:r>
            <a:r>
              <a:rPr sz="2550" spc="-179" baseline="-21241" dirty="0">
                <a:latin typeface="Microsoft Sans Serif"/>
                <a:cs typeface="Microsoft Sans Serif"/>
              </a:rPr>
              <a:t>N	</a:t>
            </a:r>
            <a:r>
              <a:rPr sz="2600" spc="-85" dirty="0">
                <a:latin typeface="Microsoft Sans Serif"/>
                <a:cs typeface="Microsoft Sans Serif"/>
              </a:rPr>
              <a:t>called</a:t>
            </a:r>
            <a:r>
              <a:rPr sz="2600" spc="-50" dirty="0">
                <a:latin typeface="Microsoft Sans Serif"/>
                <a:cs typeface="Microsoft Sans Serif"/>
              </a:rPr>
              <a:t> </a:t>
            </a:r>
            <a:r>
              <a:rPr sz="2600" spc="30" dirty="0">
                <a:latin typeface="Microsoft Sans Serif"/>
                <a:cs typeface="Microsoft Sans Serif"/>
              </a:rPr>
              <a:t>“tail”</a:t>
            </a:r>
            <a:endParaRPr sz="2600">
              <a:latin typeface="Microsoft Sans Serif"/>
              <a:cs typeface="Microsoft Sans Serif"/>
            </a:endParaRPr>
          </a:p>
        </p:txBody>
      </p:sp>
    </p:spTree>
    <p:extLst>
      <p:ext uri="{BB962C8B-B14F-4D97-AF65-F5344CB8AC3E}">
        <p14:creationId xmlns:p14="http://schemas.microsoft.com/office/powerpoint/2010/main" val="181462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20</a:t>
            </a:r>
            <a:endParaRPr sz="1200">
              <a:latin typeface="Arial"/>
              <a:cs typeface="Arial"/>
            </a:endParaRPr>
          </a:p>
        </p:txBody>
      </p:sp>
      <p:sp>
        <p:nvSpPr>
          <p:cNvPr id="3" name="object 3"/>
          <p:cNvSpPr txBox="1">
            <a:spLocks noGrp="1"/>
          </p:cNvSpPr>
          <p:nvPr>
            <p:ph type="title"/>
          </p:nvPr>
        </p:nvSpPr>
        <p:spPr>
          <a:xfrm>
            <a:off x="691692" y="343865"/>
            <a:ext cx="4204335" cy="697230"/>
          </a:xfrm>
          <a:prstGeom prst="rect">
            <a:avLst/>
          </a:prstGeom>
        </p:spPr>
        <p:txBody>
          <a:bodyPr vert="horz" wrap="square" lIns="0" tIns="13335" rIns="0" bIns="0" rtlCol="0">
            <a:spAutoFit/>
          </a:bodyPr>
          <a:lstStyle/>
          <a:p>
            <a:pPr marL="12700">
              <a:lnSpc>
                <a:spcPct val="100000"/>
              </a:lnSpc>
              <a:spcBef>
                <a:spcPts val="105"/>
              </a:spcBef>
            </a:pPr>
            <a:r>
              <a:rPr sz="4400" spc="-85" dirty="0">
                <a:solidFill>
                  <a:srgbClr val="775F54"/>
                </a:solidFill>
                <a:latin typeface="Microsoft Sans Serif"/>
                <a:cs typeface="Microsoft Sans Serif"/>
              </a:rPr>
              <a:t>Ope</a:t>
            </a:r>
            <a:r>
              <a:rPr sz="4400" spc="-105" dirty="0">
                <a:solidFill>
                  <a:srgbClr val="775F54"/>
                </a:solidFill>
                <a:latin typeface="Microsoft Sans Serif"/>
                <a:cs typeface="Microsoft Sans Serif"/>
              </a:rPr>
              <a:t>r</a:t>
            </a:r>
            <a:r>
              <a:rPr sz="4400" spc="-30" dirty="0">
                <a:solidFill>
                  <a:srgbClr val="775F54"/>
                </a:solidFill>
                <a:latin typeface="Microsoft Sans Serif"/>
                <a:cs typeface="Microsoft Sans Serif"/>
              </a:rPr>
              <a:t>at</a:t>
            </a:r>
            <a:r>
              <a:rPr sz="4400" spc="-380" dirty="0">
                <a:solidFill>
                  <a:srgbClr val="775F54"/>
                </a:solidFill>
                <a:latin typeface="Microsoft Sans Serif"/>
                <a:cs typeface="Microsoft Sans Serif"/>
              </a:rPr>
              <a:t>ion</a:t>
            </a:r>
            <a:r>
              <a:rPr sz="4400" spc="-420" dirty="0">
                <a:solidFill>
                  <a:srgbClr val="775F54"/>
                </a:solidFill>
                <a:latin typeface="Microsoft Sans Serif"/>
                <a:cs typeface="Microsoft Sans Serif"/>
              </a:rPr>
              <a:t>s</a:t>
            </a:r>
            <a:r>
              <a:rPr sz="4400" spc="5" dirty="0">
                <a:solidFill>
                  <a:srgbClr val="775F54"/>
                </a:solidFill>
                <a:latin typeface="Microsoft Sans Serif"/>
                <a:cs typeface="Microsoft Sans Serif"/>
              </a:rPr>
              <a:t> </a:t>
            </a:r>
            <a:r>
              <a:rPr sz="4400" spc="-385" dirty="0">
                <a:solidFill>
                  <a:srgbClr val="775F54"/>
                </a:solidFill>
                <a:latin typeface="Microsoft Sans Serif"/>
                <a:cs typeface="Microsoft Sans Serif"/>
              </a:rPr>
              <a:t>on</a:t>
            </a:r>
            <a:r>
              <a:rPr sz="4400" spc="45" dirty="0">
                <a:solidFill>
                  <a:srgbClr val="775F54"/>
                </a:solidFill>
                <a:latin typeface="Microsoft Sans Serif"/>
                <a:cs typeface="Microsoft Sans Serif"/>
              </a:rPr>
              <a:t> </a:t>
            </a:r>
            <a:r>
              <a:rPr sz="4400" spc="-770" dirty="0">
                <a:solidFill>
                  <a:srgbClr val="775F54"/>
                </a:solidFill>
                <a:latin typeface="Microsoft Sans Serif"/>
                <a:cs typeface="Microsoft Sans Serif"/>
              </a:rPr>
              <a:t>L</a:t>
            </a:r>
            <a:r>
              <a:rPr sz="4400" spc="-295" dirty="0">
                <a:solidFill>
                  <a:srgbClr val="775F54"/>
                </a:solidFill>
                <a:latin typeface="Microsoft Sans Serif"/>
                <a:cs typeface="Microsoft Sans Serif"/>
              </a:rPr>
              <a:t>is</a:t>
            </a:r>
            <a:r>
              <a:rPr sz="4400" spc="-240" dirty="0">
                <a:solidFill>
                  <a:srgbClr val="775F54"/>
                </a:solidFill>
                <a:latin typeface="Microsoft Sans Serif"/>
                <a:cs typeface="Microsoft Sans Serif"/>
              </a:rPr>
              <a:t>t</a:t>
            </a:r>
            <a:r>
              <a:rPr sz="4400" spc="-735" dirty="0">
                <a:solidFill>
                  <a:srgbClr val="775F54"/>
                </a:solidFill>
                <a:latin typeface="Microsoft Sans Serif"/>
                <a:cs typeface="Microsoft Sans Serif"/>
              </a:rPr>
              <a:t>s</a:t>
            </a:r>
            <a:endParaRPr sz="4400">
              <a:latin typeface="Microsoft Sans Serif"/>
              <a:cs typeface="Microsoft Sans Serif"/>
            </a:endParaRPr>
          </a:p>
        </p:txBody>
      </p:sp>
      <p:sp>
        <p:nvSpPr>
          <p:cNvPr id="4" name="object 4"/>
          <p:cNvSpPr txBox="1"/>
          <p:nvPr/>
        </p:nvSpPr>
        <p:spPr>
          <a:xfrm>
            <a:off x="3203575" y="1600515"/>
            <a:ext cx="2068195" cy="3919220"/>
          </a:xfrm>
          <a:prstGeom prst="rect">
            <a:avLst/>
          </a:prstGeom>
        </p:spPr>
        <p:txBody>
          <a:bodyPr vert="horz" wrap="square" lIns="0" tIns="56515" rIns="0" bIns="0" rtlCol="0">
            <a:spAutoFit/>
          </a:bodyPr>
          <a:lstStyle/>
          <a:p>
            <a:pPr marL="332740" indent="-320040">
              <a:lnSpc>
                <a:spcPct val="100000"/>
              </a:lnSpc>
              <a:spcBef>
                <a:spcPts val="445"/>
              </a:spcBef>
              <a:buClr>
                <a:srgbClr val="DD8046"/>
              </a:buClr>
              <a:buSzPct val="60344"/>
              <a:buFont typeface="Wingdings"/>
              <a:buChar char=""/>
              <a:tabLst>
                <a:tab pos="332740" algn="l"/>
              </a:tabLst>
            </a:pPr>
            <a:r>
              <a:rPr sz="2900" spc="-114" dirty="0">
                <a:latin typeface="Microsoft Sans Serif"/>
                <a:cs typeface="Microsoft Sans Serif"/>
              </a:rPr>
              <a:t>M</a:t>
            </a:r>
            <a:r>
              <a:rPr sz="2900" spc="-70" dirty="0">
                <a:latin typeface="Microsoft Sans Serif"/>
                <a:cs typeface="Microsoft Sans Serif"/>
              </a:rPr>
              <a:t>a</a:t>
            </a:r>
            <a:r>
              <a:rPr sz="2900" spc="-245" dirty="0">
                <a:latin typeface="Microsoft Sans Serif"/>
                <a:cs typeface="Microsoft Sans Serif"/>
              </a:rPr>
              <a:t>k</a:t>
            </a:r>
            <a:r>
              <a:rPr sz="2900" spc="-225" dirty="0">
                <a:latin typeface="Microsoft Sans Serif"/>
                <a:cs typeface="Microsoft Sans Serif"/>
              </a:rPr>
              <a:t>eEmpty</a:t>
            </a:r>
            <a:endParaRPr sz="2900">
              <a:latin typeface="Microsoft Sans Serif"/>
              <a:cs typeface="Microsoft Sans Serif"/>
            </a:endParaRPr>
          </a:p>
          <a:p>
            <a:pPr marL="332740" indent="-320040">
              <a:lnSpc>
                <a:spcPct val="100000"/>
              </a:lnSpc>
              <a:spcBef>
                <a:spcPts val="350"/>
              </a:spcBef>
              <a:buClr>
                <a:srgbClr val="DD8046"/>
              </a:buClr>
              <a:buSzPct val="60344"/>
              <a:buFont typeface="Wingdings"/>
              <a:buChar char=""/>
              <a:tabLst>
                <a:tab pos="332740" algn="l"/>
              </a:tabLst>
            </a:pPr>
            <a:r>
              <a:rPr sz="2900" spc="-210" dirty="0">
                <a:latin typeface="Microsoft Sans Serif"/>
                <a:cs typeface="Microsoft Sans Serif"/>
              </a:rPr>
              <a:t>PrintList</a:t>
            </a:r>
            <a:endParaRPr sz="2900">
              <a:latin typeface="Microsoft Sans Serif"/>
              <a:cs typeface="Microsoft Sans Serif"/>
            </a:endParaRPr>
          </a:p>
          <a:p>
            <a:pPr marL="332740" indent="-320040">
              <a:lnSpc>
                <a:spcPct val="100000"/>
              </a:lnSpc>
              <a:spcBef>
                <a:spcPts val="360"/>
              </a:spcBef>
              <a:buClr>
                <a:srgbClr val="DD8046"/>
              </a:buClr>
              <a:buSzPct val="60344"/>
              <a:buFont typeface="Wingdings"/>
              <a:buChar char=""/>
              <a:tabLst>
                <a:tab pos="332740" algn="l"/>
              </a:tabLst>
            </a:pPr>
            <a:r>
              <a:rPr sz="2900" spc="-220" dirty="0">
                <a:latin typeface="Microsoft Sans Serif"/>
                <a:cs typeface="Microsoft Sans Serif"/>
              </a:rPr>
              <a:t>Find</a:t>
            </a:r>
            <a:endParaRPr sz="2900">
              <a:latin typeface="Microsoft Sans Serif"/>
              <a:cs typeface="Microsoft Sans Serif"/>
            </a:endParaRPr>
          </a:p>
          <a:p>
            <a:pPr marL="332740" indent="-320040">
              <a:lnSpc>
                <a:spcPct val="100000"/>
              </a:lnSpc>
              <a:spcBef>
                <a:spcPts val="350"/>
              </a:spcBef>
              <a:buClr>
                <a:srgbClr val="DD8046"/>
              </a:buClr>
              <a:buSzPct val="60344"/>
              <a:buFont typeface="Wingdings"/>
              <a:buChar char=""/>
              <a:tabLst>
                <a:tab pos="332740" algn="l"/>
              </a:tabLst>
            </a:pPr>
            <a:r>
              <a:rPr sz="2900" spc="-225" dirty="0">
                <a:latin typeface="Microsoft Sans Serif"/>
                <a:cs typeface="Microsoft Sans Serif"/>
              </a:rPr>
              <a:t>FindKth</a:t>
            </a:r>
            <a:endParaRPr sz="2900">
              <a:latin typeface="Microsoft Sans Serif"/>
              <a:cs typeface="Microsoft Sans Serif"/>
            </a:endParaRPr>
          </a:p>
          <a:p>
            <a:pPr marL="332740" indent="-320040">
              <a:lnSpc>
                <a:spcPct val="100000"/>
              </a:lnSpc>
              <a:spcBef>
                <a:spcPts val="350"/>
              </a:spcBef>
              <a:buClr>
                <a:srgbClr val="DD8046"/>
              </a:buClr>
              <a:buSzPct val="60344"/>
              <a:buFont typeface="Wingdings"/>
              <a:buChar char=""/>
              <a:tabLst>
                <a:tab pos="332740" algn="l"/>
              </a:tabLst>
            </a:pPr>
            <a:r>
              <a:rPr sz="2900" spc="-190" dirty="0">
                <a:latin typeface="Microsoft Sans Serif"/>
                <a:cs typeface="Microsoft Sans Serif"/>
              </a:rPr>
              <a:t>Insert</a:t>
            </a:r>
            <a:endParaRPr sz="2900">
              <a:latin typeface="Microsoft Sans Serif"/>
              <a:cs typeface="Microsoft Sans Serif"/>
            </a:endParaRPr>
          </a:p>
          <a:p>
            <a:pPr marL="332740" indent="-320040">
              <a:lnSpc>
                <a:spcPct val="100000"/>
              </a:lnSpc>
              <a:spcBef>
                <a:spcPts val="360"/>
              </a:spcBef>
              <a:buClr>
                <a:srgbClr val="DD8046"/>
              </a:buClr>
              <a:buSzPct val="60344"/>
              <a:buFont typeface="Wingdings"/>
              <a:buChar char=""/>
              <a:tabLst>
                <a:tab pos="332740" algn="l"/>
              </a:tabLst>
            </a:pPr>
            <a:r>
              <a:rPr sz="2900" spc="-145" dirty="0">
                <a:latin typeface="Microsoft Sans Serif"/>
                <a:cs typeface="Microsoft Sans Serif"/>
              </a:rPr>
              <a:t>Delete</a:t>
            </a:r>
            <a:endParaRPr sz="2900">
              <a:latin typeface="Microsoft Sans Serif"/>
              <a:cs typeface="Microsoft Sans Serif"/>
            </a:endParaRPr>
          </a:p>
          <a:p>
            <a:pPr marL="332740" indent="-320040">
              <a:lnSpc>
                <a:spcPct val="100000"/>
              </a:lnSpc>
              <a:spcBef>
                <a:spcPts val="350"/>
              </a:spcBef>
              <a:buClr>
                <a:srgbClr val="DD8046"/>
              </a:buClr>
              <a:buSzPct val="60344"/>
              <a:buFont typeface="Wingdings"/>
              <a:buChar char=""/>
              <a:tabLst>
                <a:tab pos="332740" algn="l"/>
              </a:tabLst>
            </a:pPr>
            <a:r>
              <a:rPr sz="2900" spc="-110" dirty="0">
                <a:latin typeface="Microsoft Sans Serif"/>
                <a:cs typeface="Microsoft Sans Serif"/>
              </a:rPr>
              <a:t>Next</a:t>
            </a:r>
            <a:endParaRPr sz="2900">
              <a:latin typeface="Microsoft Sans Serif"/>
              <a:cs typeface="Microsoft Sans Serif"/>
            </a:endParaRPr>
          </a:p>
          <a:p>
            <a:pPr marL="332740" indent="-320040">
              <a:lnSpc>
                <a:spcPct val="100000"/>
              </a:lnSpc>
              <a:spcBef>
                <a:spcPts val="350"/>
              </a:spcBef>
              <a:buClr>
                <a:srgbClr val="DD8046"/>
              </a:buClr>
              <a:buSzPct val="60344"/>
              <a:buFont typeface="Wingdings"/>
              <a:buChar char=""/>
              <a:tabLst>
                <a:tab pos="332740" algn="l"/>
              </a:tabLst>
            </a:pPr>
            <a:r>
              <a:rPr sz="2900" spc="-229" dirty="0">
                <a:latin typeface="Microsoft Sans Serif"/>
                <a:cs typeface="Microsoft Sans Serif"/>
              </a:rPr>
              <a:t>Previous</a:t>
            </a:r>
            <a:endParaRPr sz="2900">
              <a:latin typeface="Microsoft Sans Serif"/>
              <a:cs typeface="Microsoft Sans Serif"/>
            </a:endParaRPr>
          </a:p>
        </p:txBody>
      </p:sp>
    </p:spTree>
    <p:extLst>
      <p:ext uri="{BB962C8B-B14F-4D97-AF65-F5344CB8AC3E}">
        <p14:creationId xmlns:p14="http://schemas.microsoft.com/office/powerpoint/2010/main" val="4248379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27"/>
        <p:cNvGrpSpPr/>
        <p:nvPr/>
      </p:nvGrpSpPr>
      <p:grpSpPr>
        <a:xfrm>
          <a:off x="0" y="0"/>
          <a:ext cx="0" cy="0"/>
          <a:chOff x="0" y="0"/>
          <a:chExt cx="0" cy="0"/>
        </a:xfrm>
      </p:grpSpPr>
      <p:sp>
        <p:nvSpPr>
          <p:cNvPr id="128" name="Google Shape;128;p13"/>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9" name="Google Shape;129;p13"/>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13"/>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131" name="Google Shape;131;p13"/>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132" name="Google Shape;132;p13"/>
          <p:cNvSpPr/>
          <p:nvPr/>
        </p:nvSpPr>
        <p:spPr>
          <a:xfrm>
            <a:off x="0" y="6425945"/>
            <a:ext cx="9144000" cy="432055"/>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3"/>
          <p:cNvSpPr/>
          <p:nvPr/>
        </p:nvSpPr>
        <p:spPr>
          <a:xfrm>
            <a:off x="0" y="6501766"/>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3"/>
          <p:cNvSpPr txBox="1">
            <a:spLocks noGrp="1"/>
          </p:cNvSpPr>
          <p:nvPr>
            <p:ph type="title"/>
          </p:nvPr>
        </p:nvSpPr>
        <p:spPr>
          <a:xfrm>
            <a:off x="2590800" y="778255"/>
            <a:ext cx="3810000" cy="73866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ABSTRACT DATA TYPE</a:t>
            </a:r>
            <a:endParaRPr/>
          </a:p>
        </p:txBody>
      </p:sp>
      <p:sp>
        <p:nvSpPr>
          <p:cNvPr id="135" name="Google Shape;135;p13"/>
          <p:cNvSpPr txBox="1">
            <a:spLocks noGrp="1"/>
          </p:cNvSpPr>
          <p:nvPr>
            <p:ph type="body" idx="1"/>
          </p:nvPr>
        </p:nvSpPr>
        <p:spPr>
          <a:xfrm>
            <a:off x="305434" y="2076703"/>
            <a:ext cx="8533130" cy="379069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137" name="Google Shape;137;p13"/>
          <p:cNvSpPr txBox="1"/>
          <p:nvPr/>
        </p:nvSpPr>
        <p:spPr>
          <a:xfrm>
            <a:off x="3747642" y="6547586"/>
            <a:ext cx="3034158"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ABSTRACT  DATA  TYPE</a:t>
            </a:r>
            <a:endParaRPr sz="1600">
              <a:solidFill>
                <a:schemeClr val="dk1"/>
              </a:solidFill>
              <a:latin typeface="Arial"/>
              <a:ea typeface="Arial"/>
              <a:cs typeface="Arial"/>
              <a:sym typeface="Arial"/>
            </a:endParaRPr>
          </a:p>
        </p:txBody>
      </p:sp>
      <p:sp>
        <p:nvSpPr>
          <p:cNvPr id="138" name="Google Shape;138;p13"/>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13</a:t>
            </a:fld>
            <a:endParaRPr sz="1600">
              <a:solidFill>
                <a:schemeClr val="dk1"/>
              </a:solidFill>
              <a:latin typeface="Arial"/>
              <a:ea typeface="Arial"/>
              <a:cs typeface="Arial"/>
              <a:sym typeface="Arial"/>
            </a:endParaRPr>
          </a:p>
        </p:txBody>
      </p:sp>
      <p:pic>
        <p:nvPicPr>
          <p:cNvPr id="139" name="Google Shape;139;p13"/>
          <p:cNvPicPr preferRelativeResize="0"/>
          <p:nvPr/>
        </p:nvPicPr>
        <p:blipFill rotWithShape="1">
          <a:blip r:embed="rId3">
            <a:alphaModFix/>
          </a:blip>
          <a:srcRect/>
          <a:stretch/>
        </p:blipFill>
        <p:spPr>
          <a:xfrm>
            <a:off x="331303" y="2080591"/>
            <a:ext cx="7659757" cy="3786809"/>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97"/>
        <p:cNvGrpSpPr/>
        <p:nvPr/>
      </p:nvGrpSpPr>
      <p:grpSpPr>
        <a:xfrm>
          <a:off x="0" y="0"/>
          <a:ext cx="0" cy="0"/>
          <a:chOff x="0" y="0"/>
          <a:chExt cx="0" cy="0"/>
        </a:xfrm>
      </p:grpSpPr>
      <p:sp>
        <p:nvSpPr>
          <p:cNvPr id="98" name="Google Shape;98;p11"/>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11"/>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11"/>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101" name="Google Shape;101;p11"/>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102" name="Google Shape;102;p11"/>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1"/>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11"/>
          <p:cNvSpPr txBox="1">
            <a:spLocks noGrp="1"/>
          </p:cNvSpPr>
          <p:nvPr>
            <p:ph type="title"/>
          </p:nvPr>
        </p:nvSpPr>
        <p:spPr>
          <a:xfrm>
            <a:off x="2819400" y="778255"/>
            <a:ext cx="3962400"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ABSTRACT DATA TYPE</a:t>
            </a:r>
            <a:endParaRPr/>
          </a:p>
        </p:txBody>
      </p:sp>
      <p:sp>
        <p:nvSpPr>
          <p:cNvPr id="105" name="Google Shape;105;p11"/>
          <p:cNvSpPr txBox="1">
            <a:spLocks noGrp="1"/>
          </p:cNvSpPr>
          <p:nvPr>
            <p:ph type="body" idx="1"/>
          </p:nvPr>
        </p:nvSpPr>
        <p:spPr>
          <a:xfrm>
            <a:off x="305434" y="1600200"/>
            <a:ext cx="8533130" cy="4801314"/>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Clr>
                <a:schemeClr val="dk1"/>
              </a:buClr>
              <a:buSzPts val="2400"/>
              <a:buFont typeface="Noto Sans Symbols"/>
              <a:buNone/>
            </a:pPr>
            <a:endParaRPr dirty="0"/>
          </a:p>
          <a:p>
            <a:pPr marL="0" lvl="0" indent="-152400" algn="just" rtl="0">
              <a:spcBef>
                <a:spcPts val="0"/>
              </a:spcBef>
              <a:spcAft>
                <a:spcPts val="0"/>
              </a:spcAft>
              <a:buClr>
                <a:schemeClr val="dk1"/>
              </a:buClr>
              <a:buSzPts val="2400"/>
              <a:buFont typeface="Noto Sans Symbols"/>
              <a:buChar char="✔"/>
            </a:pPr>
            <a:r>
              <a:rPr lang="en-IN" dirty="0"/>
              <a:t>An Abstract Data Type (ADT) is a logical description of how we view the data and the operations that are allowed without regard to how they will be implemented. </a:t>
            </a:r>
            <a:endParaRPr dirty="0"/>
          </a:p>
          <a:p>
            <a:pPr marL="0" lvl="0" indent="-152400" algn="just" rtl="0">
              <a:spcBef>
                <a:spcPts val="0"/>
              </a:spcBef>
              <a:spcAft>
                <a:spcPts val="0"/>
              </a:spcAft>
              <a:buClr>
                <a:schemeClr val="dk1"/>
              </a:buClr>
              <a:buSzPts val="2400"/>
              <a:buFont typeface="Noto Sans Symbols"/>
              <a:buChar char="✔"/>
            </a:pPr>
            <a:r>
              <a:rPr lang="en-IN" dirty="0"/>
              <a:t>This means that we are concerned only with what the data is representing and not with how it will eventually be constructed. </a:t>
            </a:r>
            <a:endParaRPr dirty="0"/>
          </a:p>
          <a:p>
            <a:pPr marL="0" lvl="0" indent="-152400" algn="just" rtl="0">
              <a:spcBef>
                <a:spcPts val="0"/>
              </a:spcBef>
              <a:spcAft>
                <a:spcPts val="0"/>
              </a:spcAft>
              <a:buClr>
                <a:schemeClr val="dk1"/>
              </a:buClr>
              <a:buSzPts val="2400"/>
              <a:buFont typeface="Noto Sans Symbols"/>
              <a:buChar char="✔"/>
            </a:pPr>
            <a:r>
              <a:rPr lang="en-IN" dirty="0"/>
              <a:t>By providing this level of abstraction, we are creating an encapsulation around the data. </a:t>
            </a:r>
            <a:endParaRPr dirty="0"/>
          </a:p>
          <a:p>
            <a:pPr marL="0" lvl="0" indent="-152400" algn="just" rtl="0">
              <a:spcBef>
                <a:spcPts val="0"/>
              </a:spcBef>
              <a:spcAft>
                <a:spcPts val="0"/>
              </a:spcAft>
              <a:buClr>
                <a:schemeClr val="dk1"/>
              </a:buClr>
              <a:buSzPts val="2400"/>
              <a:buFont typeface="Noto Sans Symbols"/>
              <a:buChar char="✔"/>
            </a:pPr>
            <a:r>
              <a:rPr lang="en-IN" dirty="0"/>
              <a:t>The idea is that by encapsulating the details of the implementation, we are hiding them from the user’s view. </a:t>
            </a:r>
            <a:endParaRPr dirty="0"/>
          </a:p>
          <a:p>
            <a:pPr marL="0" lvl="0" indent="-152400" algn="just" rtl="0">
              <a:spcBef>
                <a:spcPts val="0"/>
              </a:spcBef>
              <a:spcAft>
                <a:spcPts val="0"/>
              </a:spcAft>
              <a:buClr>
                <a:schemeClr val="dk1"/>
              </a:buClr>
              <a:buSzPts val="2400"/>
              <a:buFont typeface="Noto Sans Symbols"/>
              <a:buChar char="✔"/>
            </a:pPr>
            <a:r>
              <a:rPr lang="en-IN" dirty="0"/>
              <a:t>This is called information hiding. </a:t>
            </a:r>
            <a:endParaRPr dirty="0"/>
          </a:p>
          <a:p>
            <a:pPr marL="0" lvl="0" indent="0" algn="just" rtl="0">
              <a:spcBef>
                <a:spcPts val="0"/>
              </a:spcBef>
              <a:spcAft>
                <a:spcPts val="0"/>
              </a:spcAft>
              <a:buClr>
                <a:schemeClr val="dk1"/>
              </a:buClr>
              <a:buSzPts val="2400"/>
              <a:buFont typeface="Noto Sans Symbols"/>
              <a:buNone/>
            </a:pPr>
            <a:endParaRPr dirty="0"/>
          </a:p>
        </p:txBody>
      </p:sp>
      <p:sp>
        <p:nvSpPr>
          <p:cNvPr id="107" name="Google Shape;107;p11"/>
          <p:cNvSpPr txBox="1"/>
          <p:nvPr/>
        </p:nvSpPr>
        <p:spPr>
          <a:xfrm>
            <a:off x="3747642" y="6547586"/>
            <a:ext cx="3186558"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ABSTRACT  DATA  TYPE</a:t>
            </a:r>
            <a:endParaRPr sz="1600">
              <a:solidFill>
                <a:schemeClr val="dk1"/>
              </a:solidFill>
              <a:latin typeface="Arial"/>
              <a:ea typeface="Arial"/>
              <a:cs typeface="Arial"/>
              <a:sym typeface="Arial"/>
            </a:endParaRPr>
          </a:p>
        </p:txBody>
      </p:sp>
      <p:sp>
        <p:nvSpPr>
          <p:cNvPr id="108" name="Google Shape;108;p11"/>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14</a:t>
            </a:fld>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1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 name="Google Shape;114;p1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 name="Google Shape;115;p12"/>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116" name="Google Shape;116;p12"/>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117" name="Google Shape;117;p12"/>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12"/>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12"/>
          <p:cNvSpPr txBox="1">
            <a:spLocks noGrp="1"/>
          </p:cNvSpPr>
          <p:nvPr>
            <p:ph type="title"/>
          </p:nvPr>
        </p:nvSpPr>
        <p:spPr>
          <a:xfrm>
            <a:off x="2438400" y="778255"/>
            <a:ext cx="4191000" cy="73866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ABSTRACT DATA TYPE</a:t>
            </a:r>
            <a:endParaRPr/>
          </a:p>
        </p:txBody>
      </p:sp>
      <p:sp>
        <p:nvSpPr>
          <p:cNvPr id="120" name="Google Shape;120;p12"/>
          <p:cNvSpPr txBox="1">
            <a:spLocks noGrp="1"/>
          </p:cNvSpPr>
          <p:nvPr>
            <p:ph type="body" idx="1"/>
          </p:nvPr>
        </p:nvSpPr>
        <p:spPr>
          <a:xfrm>
            <a:off x="305434" y="1752600"/>
            <a:ext cx="8533130" cy="3323987"/>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None/>
            </a:pPr>
            <a:endParaRPr/>
          </a:p>
          <a:p>
            <a:pPr marL="0" lvl="0" indent="-152400" algn="just" rtl="0">
              <a:spcBef>
                <a:spcPts val="0"/>
              </a:spcBef>
              <a:spcAft>
                <a:spcPts val="0"/>
              </a:spcAft>
              <a:buClr>
                <a:schemeClr val="dk1"/>
              </a:buClr>
              <a:buSzPts val="2400"/>
              <a:buFont typeface="Noto Sans Symbols"/>
              <a:buChar char="✔"/>
            </a:pPr>
            <a:r>
              <a:rPr lang="en-IN"/>
              <a:t>The user interacts with the interface, using the operations that have been specified by the abstract data type. </a:t>
            </a:r>
            <a:endParaRPr/>
          </a:p>
          <a:p>
            <a:pPr marL="0" lvl="0" indent="-152400" algn="just" rtl="0">
              <a:spcBef>
                <a:spcPts val="0"/>
              </a:spcBef>
              <a:spcAft>
                <a:spcPts val="0"/>
              </a:spcAft>
              <a:buClr>
                <a:schemeClr val="dk1"/>
              </a:buClr>
              <a:buSzPts val="2400"/>
              <a:buFont typeface="Noto Sans Symbols"/>
              <a:buChar char="✔"/>
            </a:pPr>
            <a:r>
              <a:rPr lang="en-IN"/>
              <a:t>ADT is the shell that the user interacts with. </a:t>
            </a:r>
            <a:endParaRPr/>
          </a:p>
          <a:p>
            <a:pPr marL="0" lvl="0" indent="-152400" algn="just" rtl="0">
              <a:spcBef>
                <a:spcPts val="0"/>
              </a:spcBef>
              <a:spcAft>
                <a:spcPts val="0"/>
              </a:spcAft>
              <a:buClr>
                <a:schemeClr val="dk1"/>
              </a:buClr>
              <a:buSzPts val="2400"/>
              <a:buFont typeface="Noto Sans Symbols"/>
              <a:buChar char="✔"/>
            </a:pPr>
            <a:r>
              <a:rPr lang="en-IN"/>
              <a:t>The implementation is hidden one level deeper. </a:t>
            </a:r>
            <a:endParaRPr/>
          </a:p>
          <a:p>
            <a:pPr marL="0" lvl="0" indent="-152400" algn="just" rtl="0">
              <a:spcBef>
                <a:spcPts val="0"/>
              </a:spcBef>
              <a:spcAft>
                <a:spcPts val="0"/>
              </a:spcAft>
              <a:buClr>
                <a:schemeClr val="dk1"/>
              </a:buClr>
              <a:buSzPts val="2400"/>
              <a:buFont typeface="Noto Sans Symbols"/>
              <a:buChar char="✔"/>
            </a:pPr>
            <a:r>
              <a:rPr lang="en-IN"/>
              <a:t>The user is not concerned with the details of the implementation. </a:t>
            </a:r>
            <a:endParaRPr/>
          </a:p>
          <a:p>
            <a:pPr marL="0" lvl="0" indent="0" algn="just" rtl="0">
              <a:spcBef>
                <a:spcPts val="0"/>
              </a:spcBef>
              <a:spcAft>
                <a:spcPts val="0"/>
              </a:spcAft>
              <a:buClr>
                <a:schemeClr val="dk1"/>
              </a:buClr>
              <a:buSzPts val="2400"/>
              <a:buFont typeface="Noto Sans Symbols"/>
              <a:buNone/>
            </a:pPr>
            <a:endParaRPr/>
          </a:p>
        </p:txBody>
      </p:sp>
      <p:sp>
        <p:nvSpPr>
          <p:cNvPr id="122" name="Google Shape;122;p12"/>
          <p:cNvSpPr txBox="1"/>
          <p:nvPr/>
        </p:nvSpPr>
        <p:spPr>
          <a:xfrm>
            <a:off x="3747642" y="6547586"/>
            <a:ext cx="3110358"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ABSTRACT  DATA TYPE</a:t>
            </a:r>
            <a:endParaRPr sz="1600">
              <a:solidFill>
                <a:schemeClr val="dk1"/>
              </a:solidFill>
              <a:latin typeface="Arial"/>
              <a:ea typeface="Arial"/>
              <a:cs typeface="Arial"/>
              <a:sym typeface="Arial"/>
            </a:endParaRPr>
          </a:p>
        </p:txBody>
      </p:sp>
      <p:sp>
        <p:nvSpPr>
          <p:cNvPr id="123" name="Google Shape;123;p12"/>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15</a:t>
            </a:fld>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43"/>
        <p:cNvGrpSpPr/>
        <p:nvPr/>
      </p:nvGrpSpPr>
      <p:grpSpPr>
        <a:xfrm>
          <a:off x="0" y="0"/>
          <a:ext cx="0" cy="0"/>
          <a:chOff x="0" y="0"/>
          <a:chExt cx="0" cy="0"/>
        </a:xfrm>
      </p:grpSpPr>
      <p:sp>
        <p:nvSpPr>
          <p:cNvPr id="144" name="Google Shape;144;p14"/>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14"/>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14"/>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147" name="Google Shape;147;p14"/>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DATA   STRUCTURES</a:t>
            </a:r>
            <a:endParaRPr sz="1600">
              <a:solidFill>
                <a:schemeClr val="dk1"/>
              </a:solidFill>
              <a:latin typeface="Arial"/>
              <a:ea typeface="Arial"/>
              <a:cs typeface="Arial"/>
              <a:sym typeface="Arial"/>
            </a:endParaRPr>
          </a:p>
        </p:txBody>
      </p:sp>
      <p:sp>
        <p:nvSpPr>
          <p:cNvPr id="148" name="Google Shape;148;p14"/>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4"/>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4"/>
          <p:cNvSpPr txBox="1">
            <a:spLocks noGrp="1"/>
          </p:cNvSpPr>
          <p:nvPr>
            <p:ph type="title"/>
          </p:nvPr>
        </p:nvSpPr>
        <p:spPr>
          <a:xfrm>
            <a:off x="2743200" y="778255"/>
            <a:ext cx="3810000" cy="738664"/>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ABSTRACT DATA TYPE</a:t>
            </a:r>
            <a:endParaRPr/>
          </a:p>
        </p:txBody>
      </p:sp>
      <p:sp>
        <p:nvSpPr>
          <p:cNvPr id="151" name="Google Shape;151;p14"/>
          <p:cNvSpPr txBox="1">
            <a:spLocks noGrp="1"/>
          </p:cNvSpPr>
          <p:nvPr>
            <p:ph type="body" idx="1"/>
          </p:nvPr>
        </p:nvSpPr>
        <p:spPr>
          <a:xfrm>
            <a:off x="305434" y="1676400"/>
            <a:ext cx="8533130" cy="3693319"/>
          </a:xfrm>
          <a:prstGeom prst="rect">
            <a:avLst/>
          </a:prstGeom>
          <a:noFill/>
          <a:ln>
            <a:noFill/>
          </a:ln>
        </p:spPr>
        <p:txBody>
          <a:bodyPr spcFirstLastPara="1" wrap="square" lIns="0" tIns="0" rIns="0" bIns="0" anchor="t" anchorCtr="0">
            <a:spAutoFit/>
          </a:bodyPr>
          <a:lstStyle/>
          <a:p>
            <a:pPr marL="0" lvl="0" indent="-152400" algn="just" rtl="0">
              <a:spcBef>
                <a:spcPts val="0"/>
              </a:spcBef>
              <a:spcAft>
                <a:spcPts val="0"/>
              </a:spcAft>
              <a:buClr>
                <a:schemeClr val="dk1"/>
              </a:buClr>
              <a:buSzPts val="2400"/>
              <a:buFont typeface="Noto Sans Symbols"/>
              <a:buChar char="✔"/>
            </a:pPr>
            <a:r>
              <a:rPr lang="en-IN"/>
              <a:t>The implementation of an ADT, often referred to as a data structure, will require that we provide a physical view of the data using some collection of programming constructs and primitive data types. </a:t>
            </a:r>
            <a:endParaRPr/>
          </a:p>
          <a:p>
            <a:pPr marL="0" lvl="0" indent="-152400" algn="just" rtl="0">
              <a:spcBef>
                <a:spcPts val="0"/>
              </a:spcBef>
              <a:spcAft>
                <a:spcPts val="0"/>
              </a:spcAft>
              <a:buClr>
                <a:schemeClr val="dk1"/>
              </a:buClr>
              <a:buSzPts val="2400"/>
              <a:buFont typeface="Noto Sans Symbols"/>
              <a:buChar char="✔"/>
            </a:pPr>
            <a:r>
              <a:rPr lang="en-IN"/>
              <a:t>The separation of these two perspectives will allow us to define the complex data models for our problems without giving any indication as to the details of how the model will actually be built. This provides an implementation-independent view of the data. </a:t>
            </a:r>
            <a:endParaRPr/>
          </a:p>
          <a:p>
            <a:pPr marL="0" lvl="0" indent="0" algn="just" rtl="0">
              <a:spcBef>
                <a:spcPts val="0"/>
              </a:spcBef>
              <a:spcAft>
                <a:spcPts val="0"/>
              </a:spcAft>
              <a:buClr>
                <a:schemeClr val="dk1"/>
              </a:buClr>
              <a:buSzPts val="2400"/>
              <a:buFont typeface="Noto Sans Symbols"/>
              <a:buNone/>
            </a:pPr>
            <a:endParaRPr/>
          </a:p>
        </p:txBody>
      </p:sp>
      <p:sp>
        <p:nvSpPr>
          <p:cNvPr id="153" name="Google Shape;153;p14"/>
          <p:cNvSpPr txBox="1"/>
          <p:nvPr/>
        </p:nvSpPr>
        <p:spPr>
          <a:xfrm>
            <a:off x="3200400" y="6547586"/>
            <a:ext cx="3505200"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ABSTRACT DATA  TYPE</a:t>
            </a:r>
            <a:endParaRPr sz="1600">
              <a:solidFill>
                <a:schemeClr val="dk1"/>
              </a:solidFill>
              <a:latin typeface="Arial"/>
              <a:ea typeface="Arial"/>
              <a:cs typeface="Arial"/>
              <a:sym typeface="Arial"/>
            </a:endParaRPr>
          </a:p>
        </p:txBody>
      </p:sp>
      <p:sp>
        <p:nvSpPr>
          <p:cNvPr id="154" name="Google Shape;154;p14"/>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16</a:t>
            </a:fld>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15"/>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0" name="Google Shape;160;p15"/>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1" name="Google Shape;161;p15"/>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162" name="Google Shape;162;p15"/>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163" name="Google Shape;163;p15"/>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5"/>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15"/>
          <p:cNvSpPr txBox="1">
            <a:spLocks noGrp="1"/>
          </p:cNvSpPr>
          <p:nvPr>
            <p:ph type="title"/>
          </p:nvPr>
        </p:nvSpPr>
        <p:spPr>
          <a:xfrm>
            <a:off x="2667000" y="778255"/>
            <a:ext cx="3886200"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ABSTRACT DATA TYPE</a:t>
            </a:r>
            <a:endParaRPr/>
          </a:p>
        </p:txBody>
      </p:sp>
      <p:sp>
        <p:nvSpPr>
          <p:cNvPr id="166" name="Google Shape;166;p15"/>
          <p:cNvSpPr txBox="1">
            <a:spLocks noGrp="1"/>
          </p:cNvSpPr>
          <p:nvPr>
            <p:ph type="body" idx="1"/>
          </p:nvPr>
        </p:nvSpPr>
        <p:spPr>
          <a:xfrm>
            <a:off x="305434" y="1600201"/>
            <a:ext cx="8533130" cy="3800490"/>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Clr>
                <a:schemeClr val="dk1"/>
              </a:buClr>
              <a:buSzPts val="2400"/>
              <a:buFont typeface="Noto Sans Symbols"/>
              <a:buNone/>
            </a:pPr>
            <a:endParaRPr/>
          </a:p>
          <a:p>
            <a:pPr marL="0" lvl="0" indent="-152400" algn="just" rtl="0">
              <a:spcBef>
                <a:spcPts val="0"/>
              </a:spcBef>
              <a:spcAft>
                <a:spcPts val="0"/>
              </a:spcAft>
              <a:buClr>
                <a:schemeClr val="dk1"/>
              </a:buClr>
              <a:buSzPts val="2400"/>
              <a:buFont typeface="Noto Sans Symbols"/>
              <a:buChar char="✔"/>
            </a:pPr>
            <a:r>
              <a:rPr lang="en-IN"/>
              <a:t>Since there will usually be many different ways to implement an ADT, this implementation independence allows the programmer to switch the details of the implementation without changing the way the user of the data interacts with it. </a:t>
            </a:r>
            <a:endParaRPr/>
          </a:p>
          <a:p>
            <a:pPr marL="0" lvl="0" indent="-152400" algn="just" rtl="0">
              <a:spcBef>
                <a:spcPts val="0"/>
              </a:spcBef>
              <a:spcAft>
                <a:spcPts val="0"/>
              </a:spcAft>
              <a:buClr>
                <a:schemeClr val="dk1"/>
              </a:buClr>
              <a:buSzPts val="2400"/>
              <a:buFont typeface="Noto Sans Symbols"/>
              <a:buChar char="✔"/>
            </a:pPr>
            <a:r>
              <a:rPr lang="en-IN"/>
              <a:t>The user can remain focused on the problem-solving process. </a:t>
            </a:r>
            <a:endParaRPr/>
          </a:p>
          <a:p>
            <a:pPr marL="0" lvl="0" indent="0" algn="just" rtl="0">
              <a:spcBef>
                <a:spcPts val="0"/>
              </a:spcBef>
              <a:spcAft>
                <a:spcPts val="0"/>
              </a:spcAft>
              <a:buClr>
                <a:schemeClr val="dk1"/>
              </a:buClr>
              <a:buSzPts val="2400"/>
              <a:buFont typeface="Noto Sans Symbols"/>
              <a:buNone/>
            </a:pPr>
            <a:endParaRPr/>
          </a:p>
        </p:txBody>
      </p:sp>
      <p:sp>
        <p:nvSpPr>
          <p:cNvPr id="168" name="Google Shape;168;p15"/>
          <p:cNvSpPr txBox="1"/>
          <p:nvPr/>
        </p:nvSpPr>
        <p:spPr>
          <a:xfrm>
            <a:off x="3747642" y="6547586"/>
            <a:ext cx="2151380" cy="205184"/>
          </a:xfrm>
          <a:prstGeom prst="rect">
            <a:avLst/>
          </a:prstGeom>
          <a:noFill/>
          <a:ln>
            <a:noFill/>
          </a:ln>
        </p:spPr>
        <p:txBody>
          <a:bodyPr spcFirstLastPara="1" wrap="square" lIns="0" tIns="0" rIns="0" bIns="0" anchor="t" anchorCtr="0">
            <a:spAutoFit/>
          </a:bodyPr>
          <a:lstStyle/>
          <a:p>
            <a:pPr marL="12700" marR="0" lvl="0" indent="0" algn="l" rtl="0">
              <a:lnSpc>
                <a:spcPct val="100875"/>
              </a:lnSpc>
              <a:spcBef>
                <a:spcPts val="0"/>
              </a:spcBef>
              <a:spcAft>
                <a:spcPts val="0"/>
              </a:spcAft>
              <a:buNone/>
            </a:pPr>
            <a:r>
              <a:rPr lang="en-IN" sz="1600" b="1">
                <a:solidFill>
                  <a:srgbClr val="FFFFFF"/>
                </a:solidFill>
                <a:latin typeface="Arial"/>
                <a:ea typeface="Arial"/>
                <a:cs typeface="Arial"/>
                <a:sym typeface="Arial"/>
              </a:rPr>
              <a:t>ABSTRACT  DATA   TYPE</a:t>
            </a:r>
            <a:endParaRPr sz="1600">
              <a:solidFill>
                <a:schemeClr val="dk1"/>
              </a:solidFill>
              <a:latin typeface="Arial"/>
              <a:ea typeface="Arial"/>
              <a:cs typeface="Arial"/>
              <a:sym typeface="Arial"/>
            </a:endParaRPr>
          </a:p>
        </p:txBody>
      </p:sp>
      <p:sp>
        <p:nvSpPr>
          <p:cNvPr id="169" name="Google Shape;169;p15"/>
          <p:cNvSpPr txBox="1"/>
          <p:nvPr/>
        </p:nvSpPr>
        <p:spPr>
          <a:xfrm>
            <a:off x="8853423" y="6547586"/>
            <a:ext cx="153670" cy="228600"/>
          </a:xfrm>
          <a:prstGeom prst="rect">
            <a:avLst/>
          </a:prstGeom>
          <a:noFill/>
          <a:ln>
            <a:noFill/>
          </a:ln>
        </p:spPr>
        <p:txBody>
          <a:bodyPr spcFirstLastPara="1" wrap="square" lIns="0" tIns="0" rIns="0" bIns="0" anchor="t" anchorCtr="0">
            <a:spAutoFit/>
          </a:bodyPr>
          <a:lstStyle/>
          <a:p>
            <a:pPr marL="25400" marR="0" lvl="0" indent="0" algn="l" rtl="0">
              <a:lnSpc>
                <a:spcPct val="100875"/>
              </a:lnSpc>
              <a:spcBef>
                <a:spcPts val="0"/>
              </a:spcBef>
              <a:spcAft>
                <a:spcPts val="0"/>
              </a:spcAft>
              <a:buNone/>
            </a:pPr>
            <a:fld id="{00000000-1234-1234-1234-123412341234}" type="slidenum">
              <a:rPr lang="en-IN" sz="1600" b="1">
                <a:solidFill>
                  <a:srgbClr val="FFFFFF"/>
                </a:solidFill>
                <a:latin typeface="Arial"/>
                <a:ea typeface="Arial"/>
                <a:cs typeface="Arial"/>
                <a:sym typeface="Arial"/>
              </a:rPr>
              <a:t>17</a:t>
            </a:fld>
            <a:endParaRPr sz="16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16"/>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16"/>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16"/>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177" name="Google Shape;177;p16"/>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178" name="Google Shape;178;p16"/>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16"/>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6"/>
          <p:cNvSpPr txBox="1"/>
          <p:nvPr/>
        </p:nvSpPr>
        <p:spPr>
          <a:xfrm>
            <a:off x="3124200" y="6425438"/>
            <a:ext cx="5939409" cy="205184"/>
          </a:xfrm>
          <a:prstGeom prst="rect">
            <a:avLst/>
          </a:prstGeom>
          <a:noFill/>
          <a:ln>
            <a:noFill/>
          </a:ln>
        </p:spPr>
        <p:txBody>
          <a:bodyPr spcFirstLastPara="1" wrap="square" lIns="0" tIns="0" rIns="0" bIns="0" anchor="t" anchorCtr="0">
            <a:spAutoFit/>
          </a:bodyPr>
          <a:lstStyle/>
          <a:p>
            <a:pPr marL="12700" marR="0" lvl="0" indent="0" algn="l" rtl="0">
              <a:lnSpc>
                <a:spcPct val="101250"/>
              </a:lnSpc>
              <a:spcBef>
                <a:spcPts val="0"/>
              </a:spcBef>
              <a:spcAft>
                <a:spcPts val="0"/>
              </a:spcAft>
              <a:buNone/>
            </a:pPr>
            <a:r>
              <a:rPr lang="en-IN" sz="1600" b="1">
                <a:solidFill>
                  <a:srgbClr val="FFFFFF"/>
                </a:solidFill>
                <a:latin typeface="Arial"/>
                <a:ea typeface="Arial"/>
                <a:cs typeface="Arial"/>
                <a:sym typeface="Arial"/>
              </a:rPr>
              <a:t>ABSTRACT  DATA  TYPE                                                                                                               10</a:t>
            </a:r>
            <a:endParaRPr sz="1600">
              <a:solidFill>
                <a:schemeClr val="dk1"/>
              </a:solidFill>
              <a:latin typeface="Arial"/>
              <a:ea typeface="Arial"/>
              <a:cs typeface="Arial"/>
              <a:sym typeface="Arial"/>
            </a:endParaRPr>
          </a:p>
        </p:txBody>
      </p:sp>
      <p:sp>
        <p:nvSpPr>
          <p:cNvPr id="182" name="Google Shape;182;p16"/>
          <p:cNvSpPr txBox="1">
            <a:spLocks noGrp="1"/>
          </p:cNvSpPr>
          <p:nvPr>
            <p:ph type="title"/>
          </p:nvPr>
        </p:nvSpPr>
        <p:spPr>
          <a:xfrm>
            <a:off x="2590800" y="778255"/>
            <a:ext cx="3886200"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ARRAY VS LINKED LIST</a:t>
            </a:r>
            <a:endParaRPr/>
          </a:p>
        </p:txBody>
      </p:sp>
      <p:sp>
        <p:nvSpPr>
          <p:cNvPr id="183" name="Google Shape;183;p16"/>
          <p:cNvSpPr txBox="1">
            <a:spLocks noGrp="1"/>
          </p:cNvSpPr>
          <p:nvPr>
            <p:ph type="body" idx="1"/>
          </p:nvPr>
        </p:nvSpPr>
        <p:spPr>
          <a:xfrm>
            <a:off x="305434" y="2076703"/>
            <a:ext cx="8533130" cy="185483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a:p>
        </p:txBody>
      </p:sp>
      <p:pic>
        <p:nvPicPr>
          <p:cNvPr id="184" name="Google Shape;184;p16"/>
          <p:cNvPicPr preferRelativeResize="0"/>
          <p:nvPr/>
        </p:nvPicPr>
        <p:blipFill rotWithShape="1">
          <a:blip r:embed="rId3">
            <a:alphaModFix/>
          </a:blip>
          <a:srcRect/>
          <a:stretch/>
        </p:blipFill>
        <p:spPr>
          <a:xfrm>
            <a:off x="238539" y="1285462"/>
            <a:ext cx="8693425" cy="4681952"/>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88"/>
        <p:cNvGrpSpPr/>
        <p:nvPr/>
      </p:nvGrpSpPr>
      <p:grpSpPr>
        <a:xfrm>
          <a:off x="0" y="0"/>
          <a:ext cx="0" cy="0"/>
          <a:chOff x="0" y="0"/>
          <a:chExt cx="0" cy="0"/>
        </a:xfrm>
      </p:grpSpPr>
      <p:sp>
        <p:nvSpPr>
          <p:cNvPr id="189" name="Google Shape;189;p17"/>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7"/>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7"/>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192" name="Google Shape;192;p17"/>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193" name="Google Shape;193;p17"/>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4" name="Google Shape;194;p17"/>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5" name="Google Shape;195;p17"/>
          <p:cNvSpPr txBox="1"/>
          <p:nvPr/>
        </p:nvSpPr>
        <p:spPr>
          <a:xfrm>
            <a:off x="66039" y="6425438"/>
            <a:ext cx="1424940" cy="494879"/>
          </a:xfrm>
          <a:prstGeom prst="rect">
            <a:avLst/>
          </a:prstGeom>
          <a:noFill/>
          <a:ln>
            <a:noFill/>
          </a:ln>
        </p:spPr>
        <p:txBody>
          <a:bodyPr spcFirstLastPara="1" wrap="square" lIns="0" tIns="0" rIns="0" bIns="0" anchor="t" anchorCtr="0">
            <a:spAutoFit/>
          </a:bodyPr>
          <a:lstStyle/>
          <a:p>
            <a:pPr marL="25400" marR="0" lvl="0" indent="0" algn="l" rtl="0">
              <a:lnSpc>
                <a:spcPct val="101250"/>
              </a:lnSpc>
              <a:spcBef>
                <a:spcPts val="0"/>
              </a:spcBef>
              <a:spcAft>
                <a:spcPts val="0"/>
              </a:spcAft>
              <a:buNone/>
            </a:pPr>
            <a:endParaRPr sz="1600" dirty="0">
              <a:solidFill>
                <a:schemeClr val="dk1"/>
              </a:solidFill>
              <a:latin typeface="Arial"/>
              <a:ea typeface="Arial"/>
              <a:cs typeface="Arial"/>
              <a:sym typeface="Arial"/>
            </a:endParaRPr>
          </a:p>
          <a:p>
            <a:pPr marL="25400" marR="0" lvl="0" indent="0" algn="l" rtl="0">
              <a:lnSpc>
                <a:spcPct val="100000"/>
              </a:lnSpc>
              <a:spcBef>
                <a:spcPts val="0"/>
              </a:spcBef>
              <a:spcAft>
                <a:spcPts val="0"/>
              </a:spcAft>
              <a:buNone/>
            </a:pPr>
            <a:endParaRPr sz="1600" dirty="0">
              <a:solidFill>
                <a:schemeClr val="dk1"/>
              </a:solidFill>
              <a:latin typeface="Arial"/>
              <a:ea typeface="Arial"/>
              <a:cs typeface="Arial"/>
              <a:sym typeface="Arial"/>
            </a:endParaRPr>
          </a:p>
        </p:txBody>
      </p:sp>
      <p:sp>
        <p:nvSpPr>
          <p:cNvPr id="196" name="Google Shape;196;p17"/>
          <p:cNvSpPr txBox="1"/>
          <p:nvPr/>
        </p:nvSpPr>
        <p:spPr>
          <a:xfrm>
            <a:off x="3200400" y="6425438"/>
            <a:ext cx="5863209" cy="205184"/>
          </a:xfrm>
          <a:prstGeom prst="rect">
            <a:avLst/>
          </a:prstGeom>
          <a:noFill/>
          <a:ln>
            <a:noFill/>
          </a:ln>
        </p:spPr>
        <p:txBody>
          <a:bodyPr spcFirstLastPara="1" wrap="square" lIns="0" tIns="0" rIns="0" bIns="0" anchor="t" anchorCtr="0">
            <a:spAutoFit/>
          </a:bodyPr>
          <a:lstStyle/>
          <a:p>
            <a:pPr marL="12700" marR="0" lvl="0" indent="0" algn="l" rtl="0">
              <a:lnSpc>
                <a:spcPct val="101250"/>
              </a:lnSpc>
              <a:spcBef>
                <a:spcPts val="0"/>
              </a:spcBef>
              <a:spcAft>
                <a:spcPts val="0"/>
              </a:spcAft>
              <a:buNone/>
            </a:pPr>
            <a:r>
              <a:rPr lang="en-IN" sz="1600" b="1">
                <a:solidFill>
                  <a:srgbClr val="FFFFFF"/>
                </a:solidFill>
                <a:latin typeface="Arial"/>
                <a:ea typeface="Arial"/>
                <a:cs typeface="Arial"/>
                <a:sym typeface="Arial"/>
              </a:rPr>
              <a:t>    ABSTRACT  DATA   TYPE                                                                                                               </a:t>
            </a:r>
            <a:fld id="{00000000-1234-1234-1234-123412341234}" type="slidenum">
              <a:rPr lang="en-IN" sz="1600" b="1">
                <a:solidFill>
                  <a:srgbClr val="FFFFFF"/>
                </a:solidFill>
                <a:latin typeface="Arial"/>
                <a:ea typeface="Arial"/>
                <a:cs typeface="Arial"/>
                <a:sym typeface="Arial"/>
              </a:rPr>
              <a:t>19</a:t>
            </a:fld>
            <a:endParaRPr sz="1600">
              <a:solidFill>
                <a:schemeClr val="dk1"/>
              </a:solidFill>
              <a:latin typeface="Arial"/>
              <a:ea typeface="Arial"/>
              <a:cs typeface="Arial"/>
              <a:sym typeface="Arial"/>
            </a:endParaRPr>
          </a:p>
        </p:txBody>
      </p:sp>
      <p:sp>
        <p:nvSpPr>
          <p:cNvPr id="197" name="Google Shape;197;p17"/>
          <p:cNvSpPr txBox="1">
            <a:spLocks noGrp="1"/>
          </p:cNvSpPr>
          <p:nvPr>
            <p:ph type="title"/>
          </p:nvPr>
        </p:nvSpPr>
        <p:spPr>
          <a:xfrm>
            <a:off x="1981200" y="778255"/>
            <a:ext cx="5410200"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ARRAY IMPLEMENTATION OF LIST</a:t>
            </a:r>
            <a:endParaRPr/>
          </a:p>
        </p:txBody>
      </p:sp>
      <p:sp>
        <p:nvSpPr>
          <p:cNvPr id="198" name="Google Shape;198;p17"/>
          <p:cNvSpPr txBox="1">
            <a:spLocks noGrp="1"/>
          </p:cNvSpPr>
          <p:nvPr>
            <p:ph type="body" idx="1"/>
          </p:nvPr>
        </p:nvSpPr>
        <p:spPr>
          <a:xfrm>
            <a:off x="305434" y="1371600"/>
            <a:ext cx="8533130" cy="4801314"/>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Clr>
                <a:schemeClr val="dk1"/>
              </a:buClr>
              <a:buSzPts val="2400"/>
              <a:buFont typeface="Noto Sans Symbols"/>
              <a:buNone/>
            </a:pPr>
            <a:endParaRPr/>
          </a:p>
          <a:p>
            <a:pPr marL="0" lvl="0" indent="-152400" algn="just" rtl="0">
              <a:spcBef>
                <a:spcPts val="0"/>
              </a:spcBef>
              <a:spcAft>
                <a:spcPts val="0"/>
              </a:spcAft>
              <a:buClr>
                <a:schemeClr val="dk1"/>
              </a:buClr>
              <a:buSzPts val="2400"/>
              <a:buFont typeface="Noto Sans Symbols"/>
              <a:buChar char="✔"/>
            </a:pPr>
            <a:r>
              <a:rPr lang="en-IN"/>
              <a:t>A list is a collection of elements. </a:t>
            </a:r>
            <a:endParaRPr/>
          </a:p>
          <a:p>
            <a:pPr marL="0" lvl="0" indent="-152400" algn="just" rtl="0">
              <a:spcBef>
                <a:spcPts val="0"/>
              </a:spcBef>
              <a:spcAft>
                <a:spcPts val="0"/>
              </a:spcAft>
              <a:buClr>
                <a:schemeClr val="dk1"/>
              </a:buClr>
              <a:buSzPts val="2400"/>
              <a:buFont typeface="Noto Sans Symbols"/>
              <a:buChar char="✔"/>
            </a:pPr>
            <a:r>
              <a:rPr lang="en-IN"/>
              <a:t>An element can be added anywhere in the list. An element at any location can be removed from the list. </a:t>
            </a:r>
            <a:endParaRPr/>
          </a:p>
          <a:p>
            <a:pPr marL="0" lvl="0" indent="0" algn="just" rtl="0">
              <a:spcBef>
                <a:spcPts val="0"/>
              </a:spcBef>
              <a:spcAft>
                <a:spcPts val="0"/>
              </a:spcAft>
              <a:buNone/>
            </a:pPr>
            <a:r>
              <a:rPr lang="en-IN">
                <a:solidFill>
                  <a:srgbClr val="FF0000"/>
                </a:solidFill>
              </a:rPr>
              <a:t>Demerits: </a:t>
            </a:r>
            <a:endParaRPr/>
          </a:p>
          <a:p>
            <a:pPr marL="0" lvl="0" indent="-152400" algn="just" rtl="0">
              <a:spcBef>
                <a:spcPts val="0"/>
              </a:spcBef>
              <a:spcAft>
                <a:spcPts val="0"/>
              </a:spcAft>
              <a:buClr>
                <a:schemeClr val="dk1"/>
              </a:buClr>
              <a:buSzPts val="2400"/>
              <a:buFont typeface="Noto Sans Symbols"/>
              <a:buChar char="✔"/>
            </a:pPr>
            <a:r>
              <a:rPr lang="en-IN"/>
              <a:t>Before inserting an element into the list, all the elements next to the position where it has to be inserted should be moved one position ahead. </a:t>
            </a:r>
            <a:endParaRPr/>
          </a:p>
          <a:p>
            <a:pPr marL="0" lvl="0" indent="-152400" algn="just" rtl="0">
              <a:spcBef>
                <a:spcPts val="0"/>
              </a:spcBef>
              <a:spcAft>
                <a:spcPts val="0"/>
              </a:spcAft>
              <a:buClr>
                <a:schemeClr val="dk1"/>
              </a:buClr>
              <a:buSzPts val="2400"/>
              <a:buFont typeface="Noto Sans Symbols"/>
              <a:buChar char="✔"/>
            </a:pPr>
            <a:r>
              <a:rPr lang="en-IN"/>
              <a:t>Similarly after deleting an element, all the elements after the element deleted, should be moved one position left. </a:t>
            </a:r>
            <a:endParaRPr/>
          </a:p>
          <a:p>
            <a:pPr marL="0" lvl="0" indent="-152400" algn="just" rtl="0">
              <a:spcBef>
                <a:spcPts val="0"/>
              </a:spcBef>
              <a:spcAft>
                <a:spcPts val="0"/>
              </a:spcAft>
              <a:buClr>
                <a:schemeClr val="dk1"/>
              </a:buClr>
              <a:buSzPts val="2400"/>
              <a:buFont typeface="Noto Sans Symbols"/>
              <a:buChar char="✔"/>
            </a:pPr>
            <a:r>
              <a:rPr lang="en-IN"/>
              <a:t>Hence both deletions and insertions are costly in the array implementation of a list. </a:t>
            </a:r>
            <a:endParaRPr/>
          </a:p>
          <a:p>
            <a:pPr marL="0" lvl="0" indent="0" algn="just" rtl="0">
              <a:spcBef>
                <a:spcPts val="0"/>
              </a:spcBef>
              <a:spcAft>
                <a:spcPts val="0"/>
              </a:spcAft>
              <a:buClr>
                <a:schemeClr val="dk1"/>
              </a:buClr>
              <a:buSzPts val="2400"/>
              <a:buFont typeface="Noto Sans Symbols"/>
              <a:buNone/>
            </a:pP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3461" y="1265682"/>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9</a:t>
            </a:r>
            <a:endParaRPr sz="1200">
              <a:latin typeface="Arial"/>
              <a:cs typeface="Arial"/>
            </a:endParaRPr>
          </a:p>
        </p:txBody>
      </p:sp>
      <p:sp>
        <p:nvSpPr>
          <p:cNvPr id="3" name="object 3"/>
          <p:cNvSpPr txBox="1">
            <a:spLocks noGrp="1"/>
          </p:cNvSpPr>
          <p:nvPr>
            <p:ph type="title"/>
          </p:nvPr>
        </p:nvSpPr>
        <p:spPr>
          <a:xfrm>
            <a:off x="691692" y="343865"/>
            <a:ext cx="5255260" cy="697230"/>
          </a:xfrm>
          <a:prstGeom prst="rect">
            <a:avLst/>
          </a:prstGeom>
        </p:spPr>
        <p:txBody>
          <a:bodyPr vert="horz" wrap="square" lIns="0" tIns="13335" rIns="0" bIns="0" rtlCol="0">
            <a:spAutoFit/>
          </a:bodyPr>
          <a:lstStyle/>
          <a:p>
            <a:pPr marL="12700">
              <a:lnSpc>
                <a:spcPct val="100000"/>
              </a:lnSpc>
              <a:spcBef>
                <a:spcPts val="105"/>
              </a:spcBef>
            </a:pPr>
            <a:r>
              <a:rPr sz="4400" spc="-520" dirty="0">
                <a:solidFill>
                  <a:srgbClr val="775F54"/>
                </a:solidFill>
                <a:latin typeface="Microsoft Sans Serif"/>
                <a:cs typeface="Microsoft Sans Serif"/>
              </a:rPr>
              <a:t>ADT</a:t>
            </a:r>
            <a:r>
              <a:rPr sz="4400" spc="20" dirty="0">
                <a:solidFill>
                  <a:srgbClr val="775F54"/>
                </a:solidFill>
                <a:latin typeface="Microsoft Sans Serif"/>
                <a:cs typeface="Microsoft Sans Serif"/>
              </a:rPr>
              <a:t> </a:t>
            </a:r>
            <a:r>
              <a:rPr sz="4400" dirty="0">
                <a:solidFill>
                  <a:srgbClr val="775F54"/>
                </a:solidFill>
                <a:latin typeface="Microsoft Sans Serif"/>
                <a:cs typeface="Microsoft Sans Serif"/>
              </a:rPr>
              <a:t>-</a:t>
            </a:r>
            <a:r>
              <a:rPr sz="4400" spc="35" dirty="0">
                <a:solidFill>
                  <a:srgbClr val="775F54"/>
                </a:solidFill>
                <a:latin typeface="Microsoft Sans Serif"/>
                <a:cs typeface="Microsoft Sans Serif"/>
              </a:rPr>
              <a:t> </a:t>
            </a:r>
            <a:r>
              <a:rPr sz="4400" spc="-229" dirty="0">
                <a:solidFill>
                  <a:srgbClr val="775F54"/>
                </a:solidFill>
                <a:latin typeface="Microsoft Sans Serif"/>
                <a:cs typeface="Microsoft Sans Serif"/>
              </a:rPr>
              <a:t>Gene</a:t>
            </a:r>
            <a:r>
              <a:rPr sz="4400" spc="-165" dirty="0">
                <a:solidFill>
                  <a:srgbClr val="775F54"/>
                </a:solidFill>
                <a:latin typeface="Microsoft Sans Serif"/>
                <a:cs typeface="Microsoft Sans Serif"/>
              </a:rPr>
              <a:t>r</a:t>
            </a:r>
            <a:r>
              <a:rPr sz="4400" spc="-30" dirty="0">
                <a:solidFill>
                  <a:srgbClr val="775F54"/>
                </a:solidFill>
                <a:latin typeface="Microsoft Sans Serif"/>
                <a:cs typeface="Microsoft Sans Serif"/>
              </a:rPr>
              <a:t>al</a:t>
            </a:r>
            <a:r>
              <a:rPr sz="4400" spc="5" dirty="0">
                <a:solidFill>
                  <a:srgbClr val="775F54"/>
                </a:solidFill>
                <a:latin typeface="Microsoft Sans Serif"/>
                <a:cs typeface="Microsoft Sans Serif"/>
              </a:rPr>
              <a:t> </a:t>
            </a:r>
            <a:r>
              <a:rPr sz="4400" spc="-300" dirty="0">
                <a:solidFill>
                  <a:srgbClr val="775F54"/>
                </a:solidFill>
                <a:latin typeface="Microsoft Sans Serif"/>
                <a:cs typeface="Microsoft Sans Serif"/>
              </a:rPr>
              <a:t>Concept</a:t>
            </a:r>
            <a:endParaRPr sz="4400">
              <a:latin typeface="Microsoft Sans Serif"/>
              <a:cs typeface="Microsoft Sans Serif"/>
            </a:endParaRPr>
          </a:p>
        </p:txBody>
      </p:sp>
      <p:sp>
        <p:nvSpPr>
          <p:cNvPr id="4" name="object 4"/>
          <p:cNvSpPr txBox="1"/>
          <p:nvPr/>
        </p:nvSpPr>
        <p:spPr>
          <a:xfrm>
            <a:off x="307340" y="1688338"/>
            <a:ext cx="8531860" cy="3298825"/>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sz="2900" spc="-200" dirty="0">
                <a:latin typeface="Microsoft Sans Serif"/>
                <a:cs typeface="Microsoft Sans Serif"/>
              </a:rPr>
              <a:t>Problem</a:t>
            </a:r>
            <a:r>
              <a:rPr sz="2900" spc="-195" dirty="0">
                <a:latin typeface="Microsoft Sans Serif"/>
                <a:cs typeface="Microsoft Sans Serif"/>
              </a:rPr>
              <a:t> </a:t>
            </a:r>
            <a:r>
              <a:rPr sz="2900" spc="-175" dirty="0">
                <a:latin typeface="Microsoft Sans Serif"/>
                <a:cs typeface="Microsoft Sans Serif"/>
              </a:rPr>
              <a:t>solving</a:t>
            </a:r>
            <a:r>
              <a:rPr sz="2900" spc="-170" dirty="0">
                <a:latin typeface="Microsoft Sans Serif"/>
                <a:cs typeface="Microsoft Sans Serif"/>
              </a:rPr>
              <a:t> </a:t>
            </a:r>
            <a:r>
              <a:rPr sz="2900" spc="-140" dirty="0">
                <a:latin typeface="Microsoft Sans Serif"/>
                <a:cs typeface="Microsoft Sans Serif"/>
              </a:rPr>
              <a:t>with</a:t>
            </a:r>
            <a:r>
              <a:rPr sz="2900" spc="495" dirty="0">
                <a:latin typeface="Microsoft Sans Serif"/>
                <a:cs typeface="Microsoft Sans Serif"/>
              </a:rPr>
              <a:t> </a:t>
            </a:r>
            <a:r>
              <a:rPr sz="2900" spc="-15" dirty="0">
                <a:latin typeface="Microsoft Sans Serif"/>
                <a:cs typeface="Microsoft Sans Serif"/>
              </a:rPr>
              <a:t>a</a:t>
            </a:r>
            <a:r>
              <a:rPr sz="2900" spc="740" dirty="0">
                <a:latin typeface="Microsoft Sans Serif"/>
                <a:cs typeface="Microsoft Sans Serif"/>
              </a:rPr>
              <a:t> </a:t>
            </a:r>
            <a:r>
              <a:rPr sz="2900" spc="-195" dirty="0">
                <a:latin typeface="Microsoft Sans Serif"/>
                <a:cs typeface="Microsoft Sans Serif"/>
              </a:rPr>
              <a:t>computer</a:t>
            </a:r>
            <a:r>
              <a:rPr sz="2900" spc="385" dirty="0">
                <a:latin typeface="Microsoft Sans Serif"/>
                <a:cs typeface="Microsoft Sans Serif"/>
              </a:rPr>
              <a:t> </a:t>
            </a:r>
            <a:r>
              <a:rPr sz="2900" spc="-295" dirty="0">
                <a:latin typeface="Microsoft Sans Serif"/>
                <a:cs typeface="Microsoft Sans Serif"/>
              </a:rPr>
              <a:t>means</a:t>
            </a:r>
            <a:r>
              <a:rPr sz="2900" spc="185" dirty="0">
                <a:latin typeface="Microsoft Sans Serif"/>
                <a:cs typeface="Microsoft Sans Serif"/>
              </a:rPr>
              <a:t> </a:t>
            </a:r>
            <a:r>
              <a:rPr sz="2900" spc="-210" dirty="0">
                <a:latin typeface="Microsoft Sans Serif"/>
                <a:cs typeface="Microsoft Sans Serif"/>
              </a:rPr>
              <a:t>processing </a:t>
            </a:r>
            <a:r>
              <a:rPr sz="2900" spc="-204" dirty="0">
                <a:latin typeface="Microsoft Sans Serif"/>
                <a:cs typeface="Microsoft Sans Serif"/>
              </a:rPr>
              <a:t> </a:t>
            </a:r>
            <a:r>
              <a:rPr sz="2900" spc="-15" dirty="0">
                <a:latin typeface="Microsoft Sans Serif"/>
                <a:cs typeface="Microsoft Sans Serif"/>
              </a:rPr>
              <a:t>data</a:t>
            </a:r>
            <a:endParaRPr sz="2900" dirty="0">
              <a:latin typeface="Microsoft Sans Serif"/>
              <a:cs typeface="Microsoft Sans Serif"/>
            </a:endParaRPr>
          </a:p>
          <a:p>
            <a:pPr marL="332740" marR="5080" indent="-320040" algn="just">
              <a:lnSpc>
                <a:spcPct val="100000"/>
              </a:lnSpc>
              <a:spcBef>
                <a:spcPts val="695"/>
              </a:spcBef>
              <a:buClr>
                <a:srgbClr val="DD8046"/>
              </a:buClr>
              <a:buSzPct val="60344"/>
              <a:buFont typeface="Wingdings"/>
              <a:buChar char=""/>
              <a:tabLst>
                <a:tab pos="332740" algn="l"/>
              </a:tabLst>
            </a:pPr>
            <a:r>
              <a:rPr sz="2900" spc="-450" dirty="0">
                <a:latin typeface="Microsoft Sans Serif"/>
                <a:cs typeface="Microsoft Sans Serif"/>
              </a:rPr>
              <a:t>To</a:t>
            </a:r>
            <a:r>
              <a:rPr sz="2900" spc="-125" dirty="0">
                <a:latin typeface="Microsoft Sans Serif"/>
                <a:cs typeface="Microsoft Sans Serif"/>
              </a:rPr>
              <a:t> </a:t>
            </a:r>
            <a:r>
              <a:rPr sz="2900" spc="-245" dirty="0">
                <a:latin typeface="Microsoft Sans Serif"/>
                <a:cs typeface="Microsoft Sans Serif"/>
              </a:rPr>
              <a:t>process </a:t>
            </a:r>
            <a:r>
              <a:rPr sz="2900" spc="-50" dirty="0">
                <a:latin typeface="Microsoft Sans Serif"/>
                <a:cs typeface="Microsoft Sans Serif"/>
              </a:rPr>
              <a:t>data, </a:t>
            </a:r>
            <a:r>
              <a:rPr sz="2900" spc="-195" dirty="0">
                <a:latin typeface="Microsoft Sans Serif"/>
                <a:cs typeface="Microsoft Sans Serif"/>
              </a:rPr>
              <a:t>we </a:t>
            </a:r>
            <a:r>
              <a:rPr sz="2900" spc="-170" dirty="0">
                <a:latin typeface="Microsoft Sans Serif"/>
                <a:cs typeface="Microsoft Sans Serif"/>
              </a:rPr>
              <a:t>need </a:t>
            </a:r>
            <a:r>
              <a:rPr sz="2900" spc="-90" dirty="0">
                <a:latin typeface="Microsoft Sans Serif"/>
                <a:cs typeface="Microsoft Sans Serif"/>
              </a:rPr>
              <a:t>to define </a:t>
            </a:r>
            <a:r>
              <a:rPr sz="2900" spc="-175" dirty="0">
                <a:latin typeface="Microsoft Sans Serif"/>
                <a:cs typeface="Microsoft Sans Serif"/>
              </a:rPr>
              <a:t>the </a:t>
            </a:r>
            <a:r>
              <a:rPr sz="2900" spc="-20" dirty="0">
                <a:latin typeface="Microsoft Sans Serif"/>
                <a:cs typeface="Microsoft Sans Serif"/>
              </a:rPr>
              <a:t>data </a:t>
            </a:r>
            <a:r>
              <a:rPr sz="2900" spc="-55" dirty="0">
                <a:latin typeface="Microsoft Sans Serif"/>
                <a:cs typeface="Microsoft Sans Serif"/>
              </a:rPr>
              <a:t>type </a:t>
            </a:r>
            <a:r>
              <a:rPr sz="2900" spc="-125" dirty="0">
                <a:latin typeface="Microsoft Sans Serif"/>
                <a:cs typeface="Microsoft Sans Serif"/>
              </a:rPr>
              <a:t>and </a:t>
            </a:r>
            <a:r>
              <a:rPr sz="2900" spc="-120" dirty="0">
                <a:latin typeface="Microsoft Sans Serif"/>
                <a:cs typeface="Microsoft Sans Serif"/>
              </a:rPr>
              <a:t> </a:t>
            </a:r>
            <a:r>
              <a:rPr sz="2900" spc="-175" dirty="0">
                <a:latin typeface="Microsoft Sans Serif"/>
                <a:cs typeface="Microsoft Sans Serif"/>
              </a:rPr>
              <a:t>the</a:t>
            </a:r>
            <a:r>
              <a:rPr sz="2900" spc="15" dirty="0">
                <a:latin typeface="Microsoft Sans Serif"/>
                <a:cs typeface="Microsoft Sans Serif"/>
              </a:rPr>
              <a:t> </a:t>
            </a:r>
            <a:r>
              <a:rPr sz="2900" spc="-105" dirty="0">
                <a:latin typeface="Microsoft Sans Serif"/>
                <a:cs typeface="Microsoft Sans Serif"/>
              </a:rPr>
              <a:t>operation</a:t>
            </a:r>
            <a:r>
              <a:rPr sz="2900" dirty="0">
                <a:latin typeface="Microsoft Sans Serif"/>
                <a:cs typeface="Microsoft Sans Serif"/>
              </a:rPr>
              <a:t> </a:t>
            </a:r>
            <a:r>
              <a:rPr sz="2900" spc="-90" dirty="0">
                <a:latin typeface="Microsoft Sans Serif"/>
                <a:cs typeface="Microsoft Sans Serif"/>
              </a:rPr>
              <a:t>to</a:t>
            </a:r>
            <a:r>
              <a:rPr sz="2900" spc="20" dirty="0">
                <a:latin typeface="Microsoft Sans Serif"/>
                <a:cs typeface="Microsoft Sans Serif"/>
              </a:rPr>
              <a:t> </a:t>
            </a:r>
            <a:r>
              <a:rPr sz="2900" spc="-85" dirty="0">
                <a:latin typeface="Microsoft Sans Serif"/>
                <a:cs typeface="Microsoft Sans Serif"/>
              </a:rPr>
              <a:t>be</a:t>
            </a:r>
            <a:r>
              <a:rPr sz="2900" spc="20" dirty="0">
                <a:latin typeface="Microsoft Sans Serif"/>
                <a:cs typeface="Microsoft Sans Serif"/>
              </a:rPr>
              <a:t> </a:t>
            </a:r>
            <a:r>
              <a:rPr sz="2900" spc="-95" dirty="0">
                <a:latin typeface="Microsoft Sans Serif"/>
                <a:cs typeface="Microsoft Sans Serif"/>
              </a:rPr>
              <a:t>performed</a:t>
            </a:r>
            <a:r>
              <a:rPr sz="2900" spc="-5" dirty="0">
                <a:latin typeface="Microsoft Sans Serif"/>
                <a:cs typeface="Microsoft Sans Serif"/>
              </a:rPr>
              <a:t> </a:t>
            </a:r>
            <a:r>
              <a:rPr sz="2900" spc="-254" dirty="0">
                <a:latin typeface="Microsoft Sans Serif"/>
                <a:cs typeface="Microsoft Sans Serif"/>
              </a:rPr>
              <a:t>on</a:t>
            </a:r>
            <a:r>
              <a:rPr sz="2900" spc="30" dirty="0">
                <a:latin typeface="Microsoft Sans Serif"/>
                <a:cs typeface="Microsoft Sans Serif"/>
              </a:rPr>
              <a:t> </a:t>
            </a:r>
            <a:r>
              <a:rPr sz="2900" spc="-175" dirty="0">
                <a:latin typeface="Microsoft Sans Serif"/>
                <a:cs typeface="Microsoft Sans Serif"/>
              </a:rPr>
              <a:t>the</a:t>
            </a:r>
            <a:r>
              <a:rPr sz="2900" spc="25" dirty="0">
                <a:latin typeface="Microsoft Sans Serif"/>
                <a:cs typeface="Microsoft Sans Serif"/>
              </a:rPr>
              <a:t> </a:t>
            </a:r>
            <a:r>
              <a:rPr sz="2900" spc="-10" dirty="0">
                <a:latin typeface="Microsoft Sans Serif"/>
                <a:cs typeface="Microsoft Sans Serif"/>
              </a:rPr>
              <a:t>data</a:t>
            </a:r>
            <a:endParaRPr sz="2900" dirty="0">
              <a:latin typeface="Microsoft Sans Serif"/>
              <a:cs typeface="Microsoft Sans Serif"/>
            </a:endParaRPr>
          </a:p>
          <a:p>
            <a:pPr marL="332105" marR="5715" indent="-320040" algn="just">
              <a:lnSpc>
                <a:spcPct val="100000"/>
              </a:lnSpc>
              <a:spcBef>
                <a:spcPts val="710"/>
              </a:spcBef>
              <a:buClr>
                <a:srgbClr val="DD8046"/>
              </a:buClr>
              <a:buSzPct val="60344"/>
              <a:buFont typeface="Wingdings"/>
              <a:buChar char=""/>
              <a:tabLst>
                <a:tab pos="332740" algn="l"/>
              </a:tabLst>
            </a:pPr>
            <a:r>
              <a:rPr sz="2900" spc="-345" dirty="0">
                <a:latin typeface="Microsoft Sans Serif"/>
                <a:cs typeface="Microsoft Sans Serif"/>
              </a:rPr>
              <a:t>Th</a:t>
            </a:r>
            <a:r>
              <a:rPr sz="2900" spc="-325" dirty="0">
                <a:latin typeface="Microsoft Sans Serif"/>
                <a:cs typeface="Microsoft Sans Serif"/>
              </a:rPr>
              <a:t>e</a:t>
            </a:r>
            <a:r>
              <a:rPr sz="2900" spc="45" dirty="0">
                <a:latin typeface="Microsoft Sans Serif"/>
                <a:cs typeface="Microsoft Sans Serif"/>
              </a:rPr>
              <a:t> </a:t>
            </a:r>
            <a:r>
              <a:rPr sz="2900" spc="-85" dirty="0">
                <a:latin typeface="Microsoft Sans Serif"/>
                <a:cs typeface="Microsoft Sans Serif"/>
              </a:rPr>
              <a:t>d</a:t>
            </a:r>
            <a:r>
              <a:rPr sz="2900" spc="-95" dirty="0">
                <a:latin typeface="Microsoft Sans Serif"/>
                <a:cs typeface="Microsoft Sans Serif"/>
              </a:rPr>
              <a:t>e</a:t>
            </a:r>
            <a:r>
              <a:rPr sz="2900" spc="-100" dirty="0">
                <a:latin typeface="Microsoft Sans Serif"/>
                <a:cs typeface="Microsoft Sans Serif"/>
              </a:rPr>
              <a:t>finition</a:t>
            </a:r>
            <a:r>
              <a:rPr sz="2900" spc="30" dirty="0">
                <a:latin typeface="Microsoft Sans Serif"/>
                <a:cs typeface="Microsoft Sans Serif"/>
              </a:rPr>
              <a:t> </a:t>
            </a:r>
            <a:r>
              <a:rPr sz="2900" spc="-5" dirty="0">
                <a:latin typeface="Microsoft Sans Serif"/>
                <a:cs typeface="Microsoft Sans Serif"/>
              </a:rPr>
              <a:t>o</a:t>
            </a:r>
            <a:r>
              <a:rPr sz="2900" dirty="0">
                <a:latin typeface="Microsoft Sans Serif"/>
                <a:cs typeface="Microsoft Sans Serif"/>
              </a:rPr>
              <a:t>f</a:t>
            </a:r>
            <a:r>
              <a:rPr sz="2900" spc="120" dirty="0">
                <a:latin typeface="Microsoft Sans Serif"/>
                <a:cs typeface="Microsoft Sans Serif"/>
              </a:rPr>
              <a:t> </a:t>
            </a:r>
            <a:r>
              <a:rPr sz="2900" spc="-175" dirty="0">
                <a:latin typeface="Microsoft Sans Serif"/>
                <a:cs typeface="Microsoft Sans Serif"/>
              </a:rPr>
              <a:t>the</a:t>
            </a:r>
            <a:r>
              <a:rPr sz="2900" spc="35" dirty="0">
                <a:latin typeface="Microsoft Sans Serif"/>
                <a:cs typeface="Microsoft Sans Serif"/>
              </a:rPr>
              <a:t> </a:t>
            </a:r>
            <a:r>
              <a:rPr sz="2900" spc="-15" dirty="0">
                <a:latin typeface="Microsoft Sans Serif"/>
                <a:cs typeface="Microsoft Sans Serif"/>
              </a:rPr>
              <a:t>data</a:t>
            </a:r>
            <a:r>
              <a:rPr sz="2900" spc="35" dirty="0">
                <a:latin typeface="Microsoft Sans Serif"/>
                <a:cs typeface="Microsoft Sans Serif"/>
              </a:rPr>
              <a:t> </a:t>
            </a:r>
            <a:r>
              <a:rPr sz="2900" spc="-10" dirty="0">
                <a:latin typeface="Microsoft Sans Serif"/>
                <a:cs typeface="Microsoft Sans Serif"/>
              </a:rPr>
              <a:t>t</a:t>
            </a:r>
            <a:r>
              <a:rPr sz="2900" spc="-20" dirty="0">
                <a:latin typeface="Microsoft Sans Serif"/>
                <a:cs typeface="Microsoft Sans Serif"/>
              </a:rPr>
              <a:t>y</a:t>
            </a:r>
            <a:r>
              <a:rPr sz="2900" spc="-85" dirty="0">
                <a:latin typeface="Microsoft Sans Serif"/>
                <a:cs typeface="Microsoft Sans Serif"/>
              </a:rPr>
              <a:t>pe</a:t>
            </a:r>
            <a:r>
              <a:rPr sz="2900" spc="35" dirty="0">
                <a:latin typeface="Microsoft Sans Serif"/>
                <a:cs typeface="Microsoft Sans Serif"/>
              </a:rPr>
              <a:t> </a:t>
            </a:r>
            <a:r>
              <a:rPr sz="2900" spc="-120" dirty="0">
                <a:latin typeface="Microsoft Sans Serif"/>
                <a:cs typeface="Microsoft Sans Serif"/>
              </a:rPr>
              <a:t>and</a:t>
            </a:r>
            <a:r>
              <a:rPr sz="2900" spc="40" dirty="0">
                <a:latin typeface="Microsoft Sans Serif"/>
                <a:cs typeface="Microsoft Sans Serif"/>
              </a:rPr>
              <a:t> </a:t>
            </a:r>
            <a:r>
              <a:rPr sz="2900" spc="-175" dirty="0">
                <a:latin typeface="Microsoft Sans Serif"/>
                <a:cs typeface="Microsoft Sans Serif"/>
              </a:rPr>
              <a:t>the</a:t>
            </a:r>
            <a:r>
              <a:rPr sz="2900" spc="35" dirty="0">
                <a:latin typeface="Microsoft Sans Serif"/>
                <a:cs typeface="Microsoft Sans Serif"/>
              </a:rPr>
              <a:t> </a:t>
            </a:r>
            <a:r>
              <a:rPr sz="2900" spc="-85" dirty="0">
                <a:latin typeface="Microsoft Sans Serif"/>
                <a:cs typeface="Microsoft Sans Serif"/>
              </a:rPr>
              <a:t>d</a:t>
            </a:r>
            <a:r>
              <a:rPr sz="2900" spc="-95" dirty="0">
                <a:latin typeface="Microsoft Sans Serif"/>
                <a:cs typeface="Microsoft Sans Serif"/>
              </a:rPr>
              <a:t>e</a:t>
            </a:r>
            <a:r>
              <a:rPr sz="2900" spc="-100" dirty="0">
                <a:latin typeface="Microsoft Sans Serif"/>
                <a:cs typeface="Microsoft Sans Serif"/>
              </a:rPr>
              <a:t>finition</a:t>
            </a:r>
            <a:r>
              <a:rPr sz="2900" spc="45" dirty="0">
                <a:latin typeface="Microsoft Sans Serif"/>
                <a:cs typeface="Microsoft Sans Serif"/>
              </a:rPr>
              <a:t> </a:t>
            </a:r>
            <a:r>
              <a:rPr sz="2900" spc="-15" dirty="0">
                <a:latin typeface="Microsoft Sans Serif"/>
                <a:cs typeface="Microsoft Sans Serif"/>
              </a:rPr>
              <a:t>o</a:t>
            </a:r>
            <a:r>
              <a:rPr sz="2900" dirty="0">
                <a:latin typeface="Microsoft Sans Serif"/>
                <a:cs typeface="Microsoft Sans Serif"/>
              </a:rPr>
              <a:t>f</a:t>
            </a:r>
            <a:r>
              <a:rPr sz="2900" spc="130" dirty="0">
                <a:latin typeface="Microsoft Sans Serif"/>
                <a:cs typeface="Microsoft Sans Serif"/>
              </a:rPr>
              <a:t> </a:t>
            </a:r>
            <a:r>
              <a:rPr sz="2900" spc="-145" dirty="0">
                <a:latin typeface="Microsoft Sans Serif"/>
                <a:cs typeface="Microsoft Sans Serif"/>
              </a:rPr>
              <a:t>the  </a:t>
            </a:r>
            <a:r>
              <a:rPr sz="2900" spc="-105" dirty="0">
                <a:latin typeface="Microsoft Sans Serif"/>
                <a:cs typeface="Microsoft Sans Serif"/>
              </a:rPr>
              <a:t>operation </a:t>
            </a:r>
            <a:r>
              <a:rPr sz="2900" spc="-90" dirty="0">
                <a:latin typeface="Microsoft Sans Serif"/>
                <a:cs typeface="Microsoft Sans Serif"/>
              </a:rPr>
              <a:t>to </a:t>
            </a:r>
            <a:r>
              <a:rPr sz="2900" spc="-85" dirty="0">
                <a:latin typeface="Microsoft Sans Serif"/>
                <a:cs typeface="Microsoft Sans Serif"/>
              </a:rPr>
              <a:t>be </a:t>
            </a:r>
            <a:r>
              <a:rPr sz="2900" spc="-40" dirty="0">
                <a:latin typeface="Microsoft Sans Serif"/>
                <a:cs typeface="Microsoft Sans Serif"/>
              </a:rPr>
              <a:t>applied </a:t>
            </a:r>
            <a:r>
              <a:rPr sz="2900" spc="-90" dirty="0">
                <a:latin typeface="Microsoft Sans Serif"/>
                <a:cs typeface="Microsoft Sans Serif"/>
              </a:rPr>
              <a:t>to </a:t>
            </a:r>
            <a:r>
              <a:rPr sz="2900" spc="-175" dirty="0">
                <a:latin typeface="Microsoft Sans Serif"/>
                <a:cs typeface="Microsoft Sans Serif"/>
              </a:rPr>
              <a:t>the </a:t>
            </a:r>
            <a:r>
              <a:rPr sz="2900" spc="-20" dirty="0">
                <a:latin typeface="Microsoft Sans Serif"/>
                <a:cs typeface="Microsoft Sans Serif"/>
              </a:rPr>
              <a:t>data </a:t>
            </a:r>
            <a:r>
              <a:rPr sz="2900" spc="-265" dirty="0">
                <a:latin typeface="Microsoft Sans Serif"/>
                <a:cs typeface="Microsoft Sans Serif"/>
              </a:rPr>
              <a:t>is </a:t>
            </a:r>
            <a:r>
              <a:rPr sz="2900" dirty="0">
                <a:latin typeface="Microsoft Sans Serif"/>
                <a:cs typeface="Microsoft Sans Serif"/>
              </a:rPr>
              <a:t>part </a:t>
            </a:r>
            <a:r>
              <a:rPr sz="2900" spc="-10" dirty="0">
                <a:latin typeface="Microsoft Sans Serif"/>
                <a:cs typeface="Microsoft Sans Serif"/>
              </a:rPr>
              <a:t>of </a:t>
            </a:r>
            <a:r>
              <a:rPr sz="2900" spc="-175" dirty="0">
                <a:latin typeface="Microsoft Sans Serif"/>
                <a:cs typeface="Microsoft Sans Serif"/>
              </a:rPr>
              <a:t>the </a:t>
            </a:r>
            <a:r>
              <a:rPr sz="2900" spc="-60" dirty="0">
                <a:latin typeface="Microsoft Sans Serif"/>
                <a:cs typeface="Microsoft Sans Serif"/>
              </a:rPr>
              <a:t>idea </a:t>
            </a:r>
            <a:r>
              <a:rPr sz="2900" spc="-55" dirty="0">
                <a:latin typeface="Microsoft Sans Serif"/>
                <a:cs typeface="Microsoft Sans Serif"/>
              </a:rPr>
              <a:t> </a:t>
            </a:r>
            <a:r>
              <a:rPr sz="2900" spc="-150" dirty="0">
                <a:latin typeface="Microsoft Sans Serif"/>
                <a:cs typeface="Microsoft Sans Serif"/>
              </a:rPr>
              <a:t>behind</a:t>
            </a:r>
            <a:r>
              <a:rPr sz="2900" spc="10" dirty="0">
                <a:latin typeface="Microsoft Sans Serif"/>
                <a:cs typeface="Microsoft Sans Serif"/>
              </a:rPr>
              <a:t> </a:t>
            </a:r>
            <a:r>
              <a:rPr sz="2900" spc="-175" dirty="0">
                <a:latin typeface="Microsoft Sans Serif"/>
                <a:cs typeface="Microsoft Sans Serif"/>
              </a:rPr>
              <a:t>an</a:t>
            </a:r>
            <a:r>
              <a:rPr sz="2900" spc="20" dirty="0">
                <a:latin typeface="Microsoft Sans Serif"/>
                <a:cs typeface="Microsoft Sans Serif"/>
              </a:rPr>
              <a:t> </a:t>
            </a:r>
            <a:r>
              <a:rPr sz="2900" u="heavy" spc="-135" dirty="0">
                <a:uFill>
                  <a:solidFill>
                    <a:srgbClr val="000000"/>
                  </a:solidFill>
                </a:uFill>
                <a:latin typeface="Microsoft Sans Serif"/>
                <a:cs typeface="Microsoft Sans Serif"/>
              </a:rPr>
              <a:t>A</a:t>
            </a:r>
            <a:r>
              <a:rPr sz="2900" spc="-135" dirty="0">
                <a:latin typeface="Microsoft Sans Serif"/>
                <a:cs typeface="Microsoft Sans Serif"/>
              </a:rPr>
              <a:t>bstract</a:t>
            </a:r>
            <a:r>
              <a:rPr sz="2900" spc="-10" dirty="0">
                <a:latin typeface="Microsoft Sans Serif"/>
                <a:cs typeface="Microsoft Sans Serif"/>
              </a:rPr>
              <a:t> </a:t>
            </a:r>
            <a:r>
              <a:rPr sz="2900" u="heavy" spc="-95" dirty="0">
                <a:uFill>
                  <a:solidFill>
                    <a:srgbClr val="000000"/>
                  </a:solidFill>
                </a:uFill>
                <a:latin typeface="Microsoft Sans Serif"/>
                <a:cs typeface="Microsoft Sans Serif"/>
              </a:rPr>
              <a:t>D</a:t>
            </a:r>
            <a:r>
              <a:rPr sz="2900" spc="-95" dirty="0">
                <a:latin typeface="Microsoft Sans Serif"/>
                <a:cs typeface="Microsoft Sans Serif"/>
              </a:rPr>
              <a:t>ata</a:t>
            </a:r>
            <a:r>
              <a:rPr sz="2900" spc="10" dirty="0">
                <a:latin typeface="Microsoft Sans Serif"/>
                <a:cs typeface="Microsoft Sans Serif"/>
              </a:rPr>
              <a:t> </a:t>
            </a:r>
            <a:r>
              <a:rPr sz="2900" u="heavy" spc="-200" dirty="0">
                <a:uFill>
                  <a:solidFill>
                    <a:srgbClr val="000000"/>
                  </a:solidFill>
                </a:uFill>
                <a:latin typeface="Microsoft Sans Serif"/>
                <a:cs typeface="Microsoft Sans Serif"/>
              </a:rPr>
              <a:t>T</a:t>
            </a:r>
            <a:r>
              <a:rPr sz="2900" spc="-200" dirty="0">
                <a:latin typeface="Microsoft Sans Serif"/>
                <a:cs typeface="Microsoft Sans Serif"/>
              </a:rPr>
              <a:t>ype</a:t>
            </a:r>
            <a:r>
              <a:rPr sz="2900" spc="20" dirty="0">
                <a:latin typeface="Microsoft Sans Serif"/>
                <a:cs typeface="Microsoft Sans Serif"/>
              </a:rPr>
              <a:t> </a:t>
            </a:r>
            <a:r>
              <a:rPr sz="2900" spc="-280" dirty="0">
                <a:latin typeface="Microsoft Sans Serif"/>
                <a:cs typeface="Microsoft Sans Serif"/>
              </a:rPr>
              <a:t>(ADT)</a:t>
            </a:r>
            <a:endParaRPr sz="2900" dirty="0">
              <a:latin typeface="Microsoft Sans Serif"/>
              <a:cs typeface="Microsoft Sans Serif"/>
            </a:endParaRPr>
          </a:p>
        </p:txBody>
      </p:sp>
    </p:spTree>
    <p:extLst>
      <p:ext uri="{BB962C8B-B14F-4D97-AF65-F5344CB8AC3E}">
        <p14:creationId xmlns:p14="http://schemas.microsoft.com/office/powerpoint/2010/main" val="3878007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21</a:t>
            </a:r>
            <a:endParaRPr sz="1200">
              <a:latin typeface="Arial"/>
              <a:cs typeface="Arial"/>
            </a:endParaRPr>
          </a:p>
        </p:txBody>
      </p:sp>
      <p:sp>
        <p:nvSpPr>
          <p:cNvPr id="3" name="object 3"/>
          <p:cNvSpPr txBox="1">
            <a:spLocks noGrp="1"/>
          </p:cNvSpPr>
          <p:nvPr>
            <p:ph type="title"/>
          </p:nvPr>
        </p:nvSpPr>
        <p:spPr>
          <a:xfrm>
            <a:off x="691692" y="343865"/>
            <a:ext cx="3937000" cy="697230"/>
          </a:xfrm>
          <a:prstGeom prst="rect">
            <a:avLst/>
          </a:prstGeom>
        </p:spPr>
        <p:txBody>
          <a:bodyPr vert="horz" wrap="square" lIns="0" tIns="13335" rIns="0" bIns="0" rtlCol="0">
            <a:spAutoFit/>
          </a:bodyPr>
          <a:lstStyle/>
          <a:p>
            <a:pPr marL="12700">
              <a:lnSpc>
                <a:spcPct val="100000"/>
              </a:lnSpc>
              <a:spcBef>
                <a:spcPts val="105"/>
              </a:spcBef>
            </a:pPr>
            <a:r>
              <a:rPr sz="4400" spc="-390" dirty="0">
                <a:solidFill>
                  <a:srgbClr val="775F54"/>
                </a:solidFill>
                <a:latin typeface="Microsoft Sans Serif"/>
                <a:cs typeface="Microsoft Sans Serif"/>
              </a:rPr>
              <a:t>List</a:t>
            </a:r>
            <a:r>
              <a:rPr sz="4400" spc="5" dirty="0">
                <a:solidFill>
                  <a:srgbClr val="775F54"/>
                </a:solidFill>
                <a:latin typeface="Microsoft Sans Serif"/>
                <a:cs typeface="Microsoft Sans Serif"/>
              </a:rPr>
              <a:t> </a:t>
            </a:r>
            <a:r>
              <a:rPr sz="4400" spc="910" dirty="0">
                <a:solidFill>
                  <a:srgbClr val="775F54"/>
                </a:solidFill>
                <a:latin typeface="Microsoft Sans Serif"/>
                <a:cs typeface="Microsoft Sans Serif"/>
              </a:rPr>
              <a:t>–</a:t>
            </a:r>
            <a:r>
              <a:rPr sz="4400" spc="35" dirty="0">
                <a:solidFill>
                  <a:srgbClr val="775F54"/>
                </a:solidFill>
                <a:latin typeface="Microsoft Sans Serif"/>
                <a:cs typeface="Microsoft Sans Serif"/>
              </a:rPr>
              <a:t> </a:t>
            </a:r>
            <a:r>
              <a:rPr sz="4400" spc="-400" dirty="0">
                <a:solidFill>
                  <a:srgbClr val="775F54"/>
                </a:solidFill>
                <a:latin typeface="Microsoft Sans Serif"/>
                <a:cs typeface="Microsoft Sans Serif"/>
              </a:rPr>
              <a:t>An</a:t>
            </a:r>
            <a:r>
              <a:rPr sz="4400" spc="45" dirty="0">
                <a:solidFill>
                  <a:srgbClr val="775F54"/>
                </a:solidFill>
                <a:latin typeface="Microsoft Sans Serif"/>
                <a:cs typeface="Microsoft Sans Serif"/>
              </a:rPr>
              <a:t> </a:t>
            </a:r>
            <a:r>
              <a:rPr sz="4400" spc="-365" dirty="0">
                <a:solidFill>
                  <a:srgbClr val="775F54"/>
                </a:solidFill>
                <a:latin typeface="Microsoft Sans Serif"/>
                <a:cs typeface="Microsoft Sans Serif"/>
              </a:rPr>
              <a:t>Exam</a:t>
            </a:r>
            <a:r>
              <a:rPr sz="4400" spc="-340" dirty="0">
                <a:solidFill>
                  <a:srgbClr val="775F54"/>
                </a:solidFill>
                <a:latin typeface="Microsoft Sans Serif"/>
                <a:cs typeface="Microsoft Sans Serif"/>
              </a:rPr>
              <a:t>p</a:t>
            </a:r>
            <a:r>
              <a:rPr sz="4400" spc="-150" dirty="0">
                <a:solidFill>
                  <a:srgbClr val="775F54"/>
                </a:solidFill>
                <a:latin typeface="Microsoft Sans Serif"/>
                <a:cs typeface="Microsoft Sans Serif"/>
              </a:rPr>
              <a:t>le</a:t>
            </a:r>
            <a:endParaRPr sz="4400">
              <a:latin typeface="Microsoft Sans Serif"/>
              <a:cs typeface="Microsoft Sans Serif"/>
            </a:endParaRPr>
          </a:p>
        </p:txBody>
      </p:sp>
      <p:sp>
        <p:nvSpPr>
          <p:cNvPr id="4" name="object 4"/>
          <p:cNvSpPr txBox="1"/>
          <p:nvPr/>
        </p:nvSpPr>
        <p:spPr>
          <a:xfrm>
            <a:off x="307340" y="2440913"/>
            <a:ext cx="6900545" cy="2242820"/>
          </a:xfrm>
          <a:prstGeom prst="rect">
            <a:avLst/>
          </a:prstGeom>
        </p:spPr>
        <p:txBody>
          <a:bodyPr vert="horz" wrap="square" lIns="0" tIns="54610" rIns="0" bIns="0" rtlCol="0">
            <a:spAutoFit/>
          </a:bodyPr>
          <a:lstStyle/>
          <a:p>
            <a:pPr marL="332740" indent="-320040">
              <a:lnSpc>
                <a:spcPct val="100000"/>
              </a:lnSpc>
              <a:spcBef>
                <a:spcPts val="430"/>
              </a:spcBef>
              <a:buClr>
                <a:srgbClr val="DD8046"/>
              </a:buClr>
              <a:buSzPct val="60344"/>
              <a:buFont typeface="Wingdings"/>
              <a:buChar char=""/>
              <a:tabLst>
                <a:tab pos="332740" algn="l"/>
              </a:tabLst>
            </a:pPr>
            <a:r>
              <a:rPr sz="2900" spc="-335" dirty="0">
                <a:latin typeface="Microsoft Sans Serif"/>
                <a:cs typeface="Microsoft Sans Serif"/>
              </a:rPr>
              <a:t>The</a:t>
            </a:r>
            <a:r>
              <a:rPr sz="2900" spc="20" dirty="0">
                <a:latin typeface="Microsoft Sans Serif"/>
                <a:cs typeface="Microsoft Sans Serif"/>
              </a:rPr>
              <a:t> </a:t>
            </a:r>
            <a:r>
              <a:rPr sz="2900" spc="-229" dirty="0">
                <a:latin typeface="Microsoft Sans Serif"/>
                <a:cs typeface="Microsoft Sans Serif"/>
              </a:rPr>
              <a:t>elements</a:t>
            </a:r>
            <a:r>
              <a:rPr sz="2900" spc="30" dirty="0">
                <a:latin typeface="Microsoft Sans Serif"/>
                <a:cs typeface="Microsoft Sans Serif"/>
              </a:rPr>
              <a:t> </a:t>
            </a:r>
            <a:r>
              <a:rPr sz="2900" dirty="0">
                <a:latin typeface="Microsoft Sans Serif"/>
                <a:cs typeface="Microsoft Sans Serif"/>
              </a:rPr>
              <a:t>of</a:t>
            </a:r>
            <a:r>
              <a:rPr sz="2900" spc="100" dirty="0">
                <a:latin typeface="Microsoft Sans Serif"/>
                <a:cs typeface="Microsoft Sans Serif"/>
              </a:rPr>
              <a:t> </a:t>
            </a:r>
            <a:r>
              <a:rPr sz="2900" spc="-15" dirty="0">
                <a:latin typeface="Microsoft Sans Serif"/>
                <a:cs typeface="Microsoft Sans Serif"/>
              </a:rPr>
              <a:t>a</a:t>
            </a:r>
            <a:r>
              <a:rPr sz="2900" spc="30" dirty="0">
                <a:latin typeface="Microsoft Sans Serif"/>
                <a:cs typeface="Microsoft Sans Serif"/>
              </a:rPr>
              <a:t> </a:t>
            </a:r>
            <a:r>
              <a:rPr sz="2900" spc="-150" dirty="0">
                <a:latin typeface="Microsoft Sans Serif"/>
                <a:cs typeface="Microsoft Sans Serif"/>
              </a:rPr>
              <a:t>lis</a:t>
            </a:r>
            <a:r>
              <a:rPr sz="2900" spc="-125" dirty="0">
                <a:latin typeface="Microsoft Sans Serif"/>
                <a:cs typeface="Microsoft Sans Serif"/>
              </a:rPr>
              <a:t>t</a:t>
            </a:r>
            <a:r>
              <a:rPr sz="2900" spc="25" dirty="0">
                <a:latin typeface="Microsoft Sans Serif"/>
                <a:cs typeface="Microsoft Sans Serif"/>
              </a:rPr>
              <a:t> </a:t>
            </a:r>
            <a:r>
              <a:rPr sz="2900" spc="-60" dirty="0">
                <a:latin typeface="Microsoft Sans Serif"/>
                <a:cs typeface="Microsoft Sans Serif"/>
              </a:rPr>
              <a:t>are</a:t>
            </a:r>
            <a:r>
              <a:rPr sz="2900" spc="15" dirty="0">
                <a:latin typeface="Microsoft Sans Serif"/>
                <a:cs typeface="Microsoft Sans Serif"/>
              </a:rPr>
              <a:t> </a:t>
            </a:r>
            <a:r>
              <a:rPr sz="2900" spc="-15" dirty="0">
                <a:latin typeface="Microsoft Sans Serif"/>
                <a:cs typeface="Microsoft Sans Serif"/>
              </a:rPr>
              <a:t>3</a:t>
            </a:r>
            <a:r>
              <a:rPr sz="2900" spc="-10" dirty="0">
                <a:latin typeface="Microsoft Sans Serif"/>
                <a:cs typeface="Microsoft Sans Serif"/>
              </a:rPr>
              <a:t>4</a:t>
            </a:r>
            <a:r>
              <a:rPr sz="2900" spc="-170" dirty="0">
                <a:latin typeface="Microsoft Sans Serif"/>
                <a:cs typeface="Microsoft Sans Serif"/>
              </a:rPr>
              <a:t>,</a:t>
            </a:r>
            <a:r>
              <a:rPr sz="2900" spc="5" dirty="0">
                <a:latin typeface="Microsoft Sans Serif"/>
                <a:cs typeface="Microsoft Sans Serif"/>
              </a:rPr>
              <a:t> </a:t>
            </a:r>
            <a:r>
              <a:rPr sz="2900" spc="-15" dirty="0">
                <a:latin typeface="Microsoft Sans Serif"/>
                <a:cs typeface="Microsoft Sans Serif"/>
              </a:rPr>
              <a:t>1</a:t>
            </a:r>
            <a:r>
              <a:rPr sz="2900" spc="-10" dirty="0">
                <a:latin typeface="Microsoft Sans Serif"/>
                <a:cs typeface="Microsoft Sans Serif"/>
              </a:rPr>
              <a:t>2</a:t>
            </a:r>
            <a:r>
              <a:rPr sz="2900" spc="-170" dirty="0">
                <a:latin typeface="Microsoft Sans Serif"/>
                <a:cs typeface="Microsoft Sans Serif"/>
              </a:rPr>
              <a:t>,</a:t>
            </a:r>
            <a:r>
              <a:rPr sz="2900" spc="5" dirty="0">
                <a:latin typeface="Microsoft Sans Serif"/>
                <a:cs typeface="Microsoft Sans Serif"/>
              </a:rPr>
              <a:t> </a:t>
            </a:r>
            <a:r>
              <a:rPr sz="2900" spc="-15" dirty="0">
                <a:latin typeface="Microsoft Sans Serif"/>
                <a:cs typeface="Microsoft Sans Serif"/>
              </a:rPr>
              <a:t>5</a:t>
            </a:r>
            <a:r>
              <a:rPr sz="2900" spc="-10" dirty="0">
                <a:latin typeface="Microsoft Sans Serif"/>
                <a:cs typeface="Microsoft Sans Serif"/>
              </a:rPr>
              <a:t>2</a:t>
            </a:r>
            <a:r>
              <a:rPr sz="2900" spc="-170" dirty="0">
                <a:latin typeface="Microsoft Sans Serif"/>
                <a:cs typeface="Microsoft Sans Serif"/>
              </a:rPr>
              <a:t>,</a:t>
            </a:r>
            <a:r>
              <a:rPr sz="2900" spc="20" dirty="0">
                <a:latin typeface="Microsoft Sans Serif"/>
                <a:cs typeface="Microsoft Sans Serif"/>
              </a:rPr>
              <a:t> </a:t>
            </a:r>
            <a:r>
              <a:rPr sz="2900" spc="-15" dirty="0">
                <a:latin typeface="Microsoft Sans Serif"/>
                <a:cs typeface="Microsoft Sans Serif"/>
              </a:rPr>
              <a:t>1</a:t>
            </a:r>
            <a:r>
              <a:rPr sz="2900" spc="-10" dirty="0">
                <a:latin typeface="Microsoft Sans Serif"/>
                <a:cs typeface="Microsoft Sans Serif"/>
              </a:rPr>
              <a:t>6</a:t>
            </a:r>
            <a:r>
              <a:rPr sz="2900" spc="-170" dirty="0">
                <a:latin typeface="Microsoft Sans Serif"/>
                <a:cs typeface="Microsoft Sans Serif"/>
              </a:rPr>
              <a:t>,</a:t>
            </a:r>
            <a:r>
              <a:rPr sz="2900" spc="5" dirty="0">
                <a:latin typeface="Microsoft Sans Serif"/>
                <a:cs typeface="Microsoft Sans Serif"/>
              </a:rPr>
              <a:t> </a:t>
            </a:r>
            <a:r>
              <a:rPr sz="2900" spc="-15" dirty="0">
                <a:latin typeface="Microsoft Sans Serif"/>
                <a:cs typeface="Microsoft Sans Serif"/>
              </a:rPr>
              <a:t>12</a:t>
            </a:r>
            <a:endParaRPr sz="2900">
              <a:latin typeface="Microsoft Sans Serif"/>
              <a:cs typeface="Microsoft Sans Serif"/>
            </a:endParaRPr>
          </a:p>
          <a:p>
            <a:pPr marL="378460">
              <a:lnSpc>
                <a:spcPct val="100000"/>
              </a:lnSpc>
              <a:spcBef>
                <a:spcPts val="30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200" dirty="0">
                <a:latin typeface="Microsoft Sans Serif"/>
                <a:cs typeface="Microsoft Sans Serif"/>
              </a:rPr>
              <a:t>Find</a:t>
            </a:r>
            <a:r>
              <a:rPr sz="2600" spc="10" dirty="0">
                <a:latin typeface="Microsoft Sans Serif"/>
                <a:cs typeface="Microsoft Sans Serif"/>
              </a:rPr>
              <a:t> </a:t>
            </a:r>
            <a:r>
              <a:rPr sz="2600" spc="-85" dirty="0">
                <a:latin typeface="Microsoft Sans Serif"/>
                <a:cs typeface="Microsoft Sans Serif"/>
              </a:rPr>
              <a:t>(52)</a:t>
            </a:r>
            <a:r>
              <a:rPr sz="2600" spc="5" dirty="0">
                <a:latin typeface="Microsoft Sans Serif"/>
                <a:cs typeface="Microsoft Sans Serif"/>
              </a:rPr>
              <a:t> </a:t>
            </a:r>
            <a:r>
              <a:rPr sz="2600" spc="-5" dirty="0">
                <a:latin typeface="Microsoft Sans Serif"/>
                <a:cs typeface="Microsoft Sans Serif"/>
              </a:rPr>
              <a:t>-</a:t>
            </a:r>
            <a:r>
              <a:rPr sz="2600" spc="215" dirty="0">
                <a:latin typeface="Microsoft Sans Serif"/>
                <a:cs typeface="Microsoft Sans Serif"/>
              </a:rPr>
              <a:t>&gt;</a:t>
            </a:r>
            <a:r>
              <a:rPr sz="2600" spc="25" dirty="0">
                <a:latin typeface="Microsoft Sans Serif"/>
                <a:cs typeface="Microsoft Sans Serif"/>
              </a:rPr>
              <a:t> </a:t>
            </a:r>
            <a:r>
              <a:rPr sz="2600" spc="-10" dirty="0">
                <a:latin typeface="Microsoft Sans Serif"/>
                <a:cs typeface="Microsoft Sans Serif"/>
              </a:rPr>
              <a:t>3</a:t>
            </a:r>
            <a:endParaRPr sz="2600">
              <a:latin typeface="Microsoft Sans Serif"/>
              <a:cs typeface="Microsoft Sans Serif"/>
            </a:endParaRPr>
          </a:p>
          <a:p>
            <a:pPr marL="378460">
              <a:lnSpc>
                <a:spcPct val="100000"/>
              </a:lnSpc>
              <a:spcBef>
                <a:spcPts val="29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250" dirty="0">
                <a:latin typeface="Microsoft Sans Serif"/>
                <a:cs typeface="Microsoft Sans Serif"/>
              </a:rPr>
              <a:t>Ins</a:t>
            </a:r>
            <a:r>
              <a:rPr sz="2600" spc="-305" dirty="0">
                <a:latin typeface="Microsoft Sans Serif"/>
                <a:cs typeface="Microsoft Sans Serif"/>
              </a:rPr>
              <a:t>e</a:t>
            </a:r>
            <a:r>
              <a:rPr sz="2600" spc="40" dirty="0">
                <a:latin typeface="Microsoft Sans Serif"/>
                <a:cs typeface="Microsoft Sans Serif"/>
              </a:rPr>
              <a:t>r</a:t>
            </a:r>
            <a:r>
              <a:rPr sz="2600" spc="-20" dirty="0">
                <a:latin typeface="Microsoft Sans Serif"/>
                <a:cs typeface="Microsoft Sans Serif"/>
              </a:rPr>
              <a:t>t</a:t>
            </a:r>
            <a:r>
              <a:rPr sz="2600" spc="-5" dirty="0">
                <a:latin typeface="Microsoft Sans Serif"/>
                <a:cs typeface="Microsoft Sans Serif"/>
              </a:rPr>
              <a:t> </a:t>
            </a:r>
            <a:r>
              <a:rPr sz="2600" spc="-85" dirty="0">
                <a:latin typeface="Microsoft Sans Serif"/>
                <a:cs typeface="Microsoft Sans Serif"/>
              </a:rPr>
              <a:t>(20,</a:t>
            </a:r>
            <a:r>
              <a:rPr sz="2600" spc="15" dirty="0">
                <a:latin typeface="Microsoft Sans Serif"/>
                <a:cs typeface="Microsoft Sans Serif"/>
              </a:rPr>
              <a:t> </a:t>
            </a:r>
            <a:r>
              <a:rPr sz="2600" spc="-85" dirty="0">
                <a:latin typeface="Microsoft Sans Serif"/>
                <a:cs typeface="Microsoft Sans Serif"/>
              </a:rPr>
              <a:t>4)</a:t>
            </a:r>
            <a:r>
              <a:rPr sz="2600" spc="30" dirty="0">
                <a:latin typeface="Microsoft Sans Serif"/>
                <a:cs typeface="Microsoft Sans Serif"/>
              </a:rPr>
              <a:t> </a:t>
            </a:r>
            <a:r>
              <a:rPr sz="2600" spc="-5" dirty="0">
                <a:latin typeface="Microsoft Sans Serif"/>
                <a:cs typeface="Microsoft Sans Serif"/>
              </a:rPr>
              <a:t>-</a:t>
            </a:r>
            <a:r>
              <a:rPr sz="2600" spc="215" dirty="0">
                <a:latin typeface="Microsoft Sans Serif"/>
                <a:cs typeface="Microsoft Sans Serif"/>
              </a:rPr>
              <a:t>&gt;</a:t>
            </a:r>
            <a:r>
              <a:rPr sz="2600" spc="25" dirty="0">
                <a:latin typeface="Microsoft Sans Serif"/>
                <a:cs typeface="Microsoft Sans Serif"/>
              </a:rPr>
              <a:t> </a:t>
            </a:r>
            <a:r>
              <a:rPr sz="2600" spc="-60" dirty="0">
                <a:latin typeface="Microsoft Sans Serif"/>
                <a:cs typeface="Microsoft Sans Serif"/>
              </a:rPr>
              <a:t>34,</a:t>
            </a:r>
            <a:r>
              <a:rPr sz="2600" spc="10" dirty="0">
                <a:latin typeface="Microsoft Sans Serif"/>
                <a:cs typeface="Microsoft Sans Serif"/>
              </a:rPr>
              <a:t> </a:t>
            </a:r>
            <a:r>
              <a:rPr sz="2600" spc="-60" dirty="0">
                <a:latin typeface="Microsoft Sans Serif"/>
                <a:cs typeface="Microsoft Sans Serif"/>
              </a:rPr>
              <a:t>12,</a:t>
            </a:r>
            <a:r>
              <a:rPr sz="2600" spc="25" dirty="0">
                <a:latin typeface="Microsoft Sans Serif"/>
                <a:cs typeface="Microsoft Sans Serif"/>
              </a:rPr>
              <a:t> </a:t>
            </a:r>
            <a:r>
              <a:rPr sz="2600" spc="-60" dirty="0">
                <a:latin typeface="Microsoft Sans Serif"/>
                <a:cs typeface="Microsoft Sans Serif"/>
              </a:rPr>
              <a:t>52,</a:t>
            </a:r>
            <a:r>
              <a:rPr sz="2600" spc="25" dirty="0">
                <a:latin typeface="Microsoft Sans Serif"/>
                <a:cs typeface="Microsoft Sans Serif"/>
              </a:rPr>
              <a:t> </a:t>
            </a:r>
            <a:r>
              <a:rPr sz="2600" spc="-60" dirty="0">
                <a:latin typeface="Microsoft Sans Serif"/>
                <a:cs typeface="Microsoft Sans Serif"/>
              </a:rPr>
              <a:t>20,</a:t>
            </a:r>
            <a:r>
              <a:rPr sz="2600" spc="25" dirty="0">
                <a:latin typeface="Microsoft Sans Serif"/>
                <a:cs typeface="Microsoft Sans Serif"/>
              </a:rPr>
              <a:t> </a:t>
            </a:r>
            <a:r>
              <a:rPr sz="2600" spc="-60" dirty="0">
                <a:latin typeface="Microsoft Sans Serif"/>
                <a:cs typeface="Microsoft Sans Serif"/>
              </a:rPr>
              <a:t>16,</a:t>
            </a:r>
            <a:r>
              <a:rPr sz="2600" spc="25" dirty="0">
                <a:latin typeface="Microsoft Sans Serif"/>
                <a:cs typeface="Microsoft Sans Serif"/>
              </a:rPr>
              <a:t> </a:t>
            </a:r>
            <a:r>
              <a:rPr sz="2600" spc="-10" dirty="0">
                <a:latin typeface="Microsoft Sans Serif"/>
                <a:cs typeface="Microsoft Sans Serif"/>
              </a:rPr>
              <a:t>12</a:t>
            </a:r>
            <a:endParaRPr sz="2600">
              <a:latin typeface="Microsoft Sans Serif"/>
              <a:cs typeface="Microsoft Sans Serif"/>
            </a:endParaRPr>
          </a:p>
          <a:p>
            <a:pPr marL="378460">
              <a:lnSpc>
                <a:spcPct val="100000"/>
              </a:lnSpc>
              <a:spcBef>
                <a:spcPts val="290"/>
              </a:spcBef>
            </a:pPr>
            <a:r>
              <a:rPr sz="1800" spc="-55" dirty="0">
                <a:solidFill>
                  <a:srgbClr val="93B6D2"/>
                </a:solidFill>
                <a:latin typeface="Microsoft Sans Serif"/>
                <a:cs typeface="Microsoft Sans Serif"/>
              </a:rPr>
              <a:t>🞑</a:t>
            </a:r>
            <a:r>
              <a:rPr sz="1800" spc="45" dirty="0">
                <a:solidFill>
                  <a:srgbClr val="93B6D2"/>
                </a:solidFill>
                <a:latin typeface="Microsoft Sans Serif"/>
                <a:cs typeface="Microsoft Sans Serif"/>
              </a:rPr>
              <a:t> </a:t>
            </a:r>
            <a:r>
              <a:rPr sz="2600" spc="-130" dirty="0">
                <a:latin typeface="Microsoft Sans Serif"/>
                <a:cs typeface="Microsoft Sans Serif"/>
              </a:rPr>
              <a:t>Delete</a:t>
            </a:r>
            <a:r>
              <a:rPr sz="2600" spc="-15" dirty="0">
                <a:latin typeface="Microsoft Sans Serif"/>
                <a:cs typeface="Microsoft Sans Serif"/>
              </a:rPr>
              <a:t> </a:t>
            </a:r>
            <a:r>
              <a:rPr sz="2600" spc="-85" dirty="0">
                <a:latin typeface="Microsoft Sans Serif"/>
                <a:cs typeface="Microsoft Sans Serif"/>
              </a:rPr>
              <a:t>(52)</a:t>
            </a:r>
            <a:r>
              <a:rPr sz="2600" spc="15" dirty="0">
                <a:latin typeface="Microsoft Sans Serif"/>
                <a:cs typeface="Microsoft Sans Serif"/>
              </a:rPr>
              <a:t> </a:t>
            </a:r>
            <a:r>
              <a:rPr sz="2600" spc="105" dirty="0">
                <a:latin typeface="Microsoft Sans Serif"/>
                <a:cs typeface="Microsoft Sans Serif"/>
              </a:rPr>
              <a:t>-&gt;</a:t>
            </a:r>
            <a:r>
              <a:rPr sz="2600" spc="15" dirty="0">
                <a:latin typeface="Microsoft Sans Serif"/>
                <a:cs typeface="Microsoft Sans Serif"/>
              </a:rPr>
              <a:t> </a:t>
            </a:r>
            <a:r>
              <a:rPr sz="2600" spc="-60" dirty="0">
                <a:latin typeface="Microsoft Sans Serif"/>
                <a:cs typeface="Microsoft Sans Serif"/>
              </a:rPr>
              <a:t>34,</a:t>
            </a:r>
            <a:r>
              <a:rPr sz="2600" spc="10" dirty="0">
                <a:latin typeface="Microsoft Sans Serif"/>
                <a:cs typeface="Microsoft Sans Serif"/>
              </a:rPr>
              <a:t> </a:t>
            </a:r>
            <a:r>
              <a:rPr sz="2600" spc="-60" dirty="0">
                <a:latin typeface="Microsoft Sans Serif"/>
                <a:cs typeface="Microsoft Sans Serif"/>
              </a:rPr>
              <a:t>12,</a:t>
            </a:r>
            <a:r>
              <a:rPr sz="2600" spc="30" dirty="0">
                <a:latin typeface="Microsoft Sans Serif"/>
                <a:cs typeface="Microsoft Sans Serif"/>
              </a:rPr>
              <a:t> </a:t>
            </a:r>
            <a:r>
              <a:rPr sz="2600" spc="-60" dirty="0">
                <a:latin typeface="Microsoft Sans Serif"/>
                <a:cs typeface="Microsoft Sans Serif"/>
              </a:rPr>
              <a:t>20,</a:t>
            </a:r>
            <a:r>
              <a:rPr sz="2600" spc="30" dirty="0">
                <a:latin typeface="Microsoft Sans Serif"/>
                <a:cs typeface="Microsoft Sans Serif"/>
              </a:rPr>
              <a:t> </a:t>
            </a:r>
            <a:r>
              <a:rPr sz="2600" spc="-60" dirty="0">
                <a:latin typeface="Microsoft Sans Serif"/>
                <a:cs typeface="Microsoft Sans Serif"/>
              </a:rPr>
              <a:t>16,</a:t>
            </a:r>
            <a:r>
              <a:rPr sz="2600" spc="15" dirty="0">
                <a:latin typeface="Microsoft Sans Serif"/>
                <a:cs typeface="Microsoft Sans Serif"/>
              </a:rPr>
              <a:t> </a:t>
            </a:r>
            <a:r>
              <a:rPr sz="2600" spc="-10" dirty="0">
                <a:latin typeface="Microsoft Sans Serif"/>
                <a:cs typeface="Microsoft Sans Serif"/>
              </a:rPr>
              <a:t>12</a:t>
            </a:r>
            <a:endParaRPr sz="2600">
              <a:latin typeface="Microsoft Sans Serif"/>
              <a:cs typeface="Microsoft Sans Serif"/>
            </a:endParaRPr>
          </a:p>
          <a:p>
            <a:pPr marL="378460">
              <a:lnSpc>
                <a:spcPct val="100000"/>
              </a:lnSpc>
              <a:spcBef>
                <a:spcPts val="29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204" dirty="0">
                <a:latin typeface="Microsoft Sans Serif"/>
                <a:cs typeface="Microsoft Sans Serif"/>
              </a:rPr>
              <a:t>Find</a:t>
            </a:r>
            <a:r>
              <a:rPr sz="2600" spc="-275" dirty="0">
                <a:latin typeface="Microsoft Sans Serif"/>
                <a:cs typeface="Microsoft Sans Serif"/>
              </a:rPr>
              <a:t>K</a:t>
            </a:r>
            <a:r>
              <a:rPr sz="2600" spc="-165" dirty="0">
                <a:latin typeface="Microsoft Sans Serif"/>
                <a:cs typeface="Microsoft Sans Serif"/>
              </a:rPr>
              <a:t>th</a:t>
            </a:r>
            <a:r>
              <a:rPr sz="2600" spc="-10" dirty="0">
                <a:latin typeface="Microsoft Sans Serif"/>
                <a:cs typeface="Microsoft Sans Serif"/>
              </a:rPr>
              <a:t> </a:t>
            </a:r>
            <a:r>
              <a:rPr sz="2600" spc="-110" dirty="0">
                <a:latin typeface="Microsoft Sans Serif"/>
                <a:cs typeface="Microsoft Sans Serif"/>
              </a:rPr>
              <a:t>(3)</a:t>
            </a:r>
            <a:r>
              <a:rPr sz="2600" spc="5" dirty="0">
                <a:latin typeface="Microsoft Sans Serif"/>
                <a:cs typeface="Microsoft Sans Serif"/>
              </a:rPr>
              <a:t> </a:t>
            </a:r>
            <a:r>
              <a:rPr sz="2600" spc="-5" dirty="0">
                <a:latin typeface="Microsoft Sans Serif"/>
                <a:cs typeface="Microsoft Sans Serif"/>
              </a:rPr>
              <a:t>-</a:t>
            </a:r>
            <a:r>
              <a:rPr sz="2600" spc="215" dirty="0">
                <a:latin typeface="Microsoft Sans Serif"/>
                <a:cs typeface="Microsoft Sans Serif"/>
              </a:rPr>
              <a:t>&gt;</a:t>
            </a:r>
            <a:r>
              <a:rPr sz="2600" spc="25" dirty="0">
                <a:latin typeface="Microsoft Sans Serif"/>
                <a:cs typeface="Microsoft Sans Serif"/>
              </a:rPr>
              <a:t> </a:t>
            </a:r>
            <a:r>
              <a:rPr sz="2600" spc="-10" dirty="0">
                <a:latin typeface="Microsoft Sans Serif"/>
                <a:cs typeface="Microsoft Sans Serif"/>
              </a:rPr>
              <a:t>20</a:t>
            </a:r>
            <a:endParaRPr sz="2600">
              <a:latin typeface="Microsoft Sans Serif"/>
              <a:cs typeface="Microsoft Sans Serif"/>
            </a:endParaRPr>
          </a:p>
        </p:txBody>
      </p:sp>
    </p:spTree>
    <p:extLst>
      <p:ext uri="{BB962C8B-B14F-4D97-AF65-F5344CB8AC3E}">
        <p14:creationId xmlns:p14="http://schemas.microsoft.com/office/powerpoint/2010/main" val="317243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22</a:t>
            </a:r>
            <a:endParaRPr sz="1200">
              <a:latin typeface="Arial"/>
              <a:cs typeface="Arial"/>
            </a:endParaRPr>
          </a:p>
        </p:txBody>
      </p:sp>
      <p:sp>
        <p:nvSpPr>
          <p:cNvPr id="3" name="object 3"/>
          <p:cNvSpPr txBox="1">
            <a:spLocks noGrp="1"/>
          </p:cNvSpPr>
          <p:nvPr>
            <p:ph type="title"/>
          </p:nvPr>
        </p:nvSpPr>
        <p:spPr>
          <a:xfrm>
            <a:off x="691692" y="343865"/>
            <a:ext cx="4554220" cy="697230"/>
          </a:xfrm>
          <a:prstGeom prst="rect">
            <a:avLst/>
          </a:prstGeom>
        </p:spPr>
        <p:txBody>
          <a:bodyPr vert="horz" wrap="square" lIns="0" tIns="13335" rIns="0" bIns="0" rtlCol="0">
            <a:spAutoFit/>
          </a:bodyPr>
          <a:lstStyle/>
          <a:p>
            <a:pPr marL="12700">
              <a:lnSpc>
                <a:spcPct val="100000"/>
              </a:lnSpc>
              <a:spcBef>
                <a:spcPts val="105"/>
              </a:spcBef>
            </a:pPr>
            <a:r>
              <a:rPr sz="4400" spc="-390" dirty="0">
                <a:solidFill>
                  <a:srgbClr val="775F54"/>
                </a:solidFill>
                <a:latin typeface="Microsoft Sans Serif"/>
                <a:cs typeface="Microsoft Sans Serif"/>
              </a:rPr>
              <a:t>List</a:t>
            </a:r>
            <a:r>
              <a:rPr sz="4400" spc="10" dirty="0">
                <a:solidFill>
                  <a:srgbClr val="775F54"/>
                </a:solidFill>
                <a:latin typeface="Microsoft Sans Serif"/>
                <a:cs typeface="Microsoft Sans Serif"/>
              </a:rPr>
              <a:t> </a:t>
            </a:r>
            <a:r>
              <a:rPr sz="4400" dirty="0">
                <a:solidFill>
                  <a:srgbClr val="775F54"/>
                </a:solidFill>
                <a:latin typeface="Microsoft Sans Serif"/>
                <a:cs typeface="Microsoft Sans Serif"/>
              </a:rPr>
              <a:t>-</a:t>
            </a:r>
            <a:r>
              <a:rPr sz="4400" spc="35" dirty="0">
                <a:solidFill>
                  <a:srgbClr val="775F54"/>
                </a:solidFill>
                <a:latin typeface="Microsoft Sans Serif"/>
                <a:cs typeface="Microsoft Sans Serif"/>
              </a:rPr>
              <a:t> </a:t>
            </a:r>
            <a:r>
              <a:rPr sz="4400" spc="-310" dirty="0">
                <a:solidFill>
                  <a:srgbClr val="775F54"/>
                </a:solidFill>
                <a:latin typeface="Microsoft Sans Serif"/>
                <a:cs typeface="Microsoft Sans Serif"/>
              </a:rPr>
              <a:t>Imp</a:t>
            </a:r>
            <a:r>
              <a:rPr sz="4400" spc="-145" dirty="0">
                <a:solidFill>
                  <a:srgbClr val="775F54"/>
                </a:solidFill>
                <a:latin typeface="Microsoft Sans Serif"/>
                <a:cs typeface="Microsoft Sans Serif"/>
              </a:rPr>
              <a:t>l</a:t>
            </a:r>
            <a:r>
              <a:rPr sz="4400" spc="-265" dirty="0">
                <a:solidFill>
                  <a:srgbClr val="775F54"/>
                </a:solidFill>
                <a:latin typeface="Microsoft Sans Serif"/>
                <a:cs typeface="Microsoft Sans Serif"/>
              </a:rPr>
              <a:t>ementation</a:t>
            </a:r>
            <a:endParaRPr sz="4400">
              <a:latin typeface="Microsoft Sans Serif"/>
              <a:cs typeface="Microsoft Sans Serif"/>
            </a:endParaRPr>
          </a:p>
        </p:txBody>
      </p:sp>
      <p:sp>
        <p:nvSpPr>
          <p:cNvPr id="4" name="object 4"/>
          <p:cNvSpPr txBox="1"/>
          <p:nvPr/>
        </p:nvSpPr>
        <p:spPr>
          <a:xfrm>
            <a:off x="1482344" y="1770688"/>
            <a:ext cx="4899660" cy="1973580"/>
          </a:xfrm>
          <a:prstGeom prst="rect">
            <a:avLst/>
          </a:prstGeom>
        </p:spPr>
        <p:txBody>
          <a:bodyPr vert="horz" wrap="square" lIns="0" tIns="99060" rIns="0" bIns="0" rtlCol="0">
            <a:spAutoFit/>
          </a:bodyPr>
          <a:lstStyle/>
          <a:p>
            <a:pPr marL="332740" indent="-320040">
              <a:lnSpc>
                <a:spcPct val="100000"/>
              </a:lnSpc>
              <a:spcBef>
                <a:spcPts val="780"/>
              </a:spcBef>
              <a:buClr>
                <a:srgbClr val="DD8046"/>
              </a:buClr>
              <a:buSzPct val="60344"/>
              <a:buFont typeface="Wingdings"/>
              <a:buChar char=""/>
              <a:tabLst>
                <a:tab pos="332740" algn="l"/>
              </a:tabLst>
            </a:pPr>
            <a:r>
              <a:rPr sz="2900" spc="-305" dirty="0">
                <a:latin typeface="Microsoft Sans Serif"/>
                <a:cs typeface="Microsoft Sans Serif"/>
              </a:rPr>
              <a:t>Lists</a:t>
            </a:r>
            <a:r>
              <a:rPr sz="2900" dirty="0">
                <a:latin typeface="Microsoft Sans Serif"/>
                <a:cs typeface="Microsoft Sans Serif"/>
              </a:rPr>
              <a:t> </a:t>
            </a:r>
            <a:r>
              <a:rPr sz="2900" spc="-229" dirty="0">
                <a:latin typeface="Microsoft Sans Serif"/>
                <a:cs typeface="Microsoft Sans Serif"/>
              </a:rPr>
              <a:t>can</a:t>
            </a:r>
            <a:r>
              <a:rPr sz="2900" spc="10" dirty="0">
                <a:latin typeface="Microsoft Sans Serif"/>
                <a:cs typeface="Microsoft Sans Serif"/>
              </a:rPr>
              <a:t> </a:t>
            </a:r>
            <a:r>
              <a:rPr sz="2900" spc="-85" dirty="0">
                <a:latin typeface="Microsoft Sans Serif"/>
                <a:cs typeface="Microsoft Sans Serif"/>
              </a:rPr>
              <a:t>be</a:t>
            </a:r>
            <a:r>
              <a:rPr sz="2900" spc="30" dirty="0">
                <a:latin typeface="Microsoft Sans Serif"/>
                <a:cs typeface="Microsoft Sans Serif"/>
              </a:rPr>
              <a:t> </a:t>
            </a:r>
            <a:r>
              <a:rPr sz="2900" spc="-114" dirty="0">
                <a:latin typeface="Microsoft Sans Serif"/>
                <a:cs typeface="Microsoft Sans Serif"/>
              </a:rPr>
              <a:t>i</a:t>
            </a:r>
            <a:r>
              <a:rPr sz="2900" spc="-415" dirty="0">
                <a:latin typeface="Microsoft Sans Serif"/>
                <a:cs typeface="Microsoft Sans Serif"/>
              </a:rPr>
              <a:t>m</a:t>
            </a:r>
            <a:r>
              <a:rPr sz="2900" spc="-155" dirty="0">
                <a:latin typeface="Microsoft Sans Serif"/>
                <a:cs typeface="Microsoft Sans Serif"/>
              </a:rPr>
              <a:t>plemented</a:t>
            </a:r>
            <a:r>
              <a:rPr sz="2900" spc="20" dirty="0">
                <a:latin typeface="Microsoft Sans Serif"/>
                <a:cs typeface="Microsoft Sans Serif"/>
              </a:rPr>
              <a:t> </a:t>
            </a:r>
            <a:r>
              <a:rPr sz="2900" spc="-229" dirty="0">
                <a:latin typeface="Microsoft Sans Serif"/>
                <a:cs typeface="Microsoft Sans Serif"/>
              </a:rPr>
              <a:t>using:</a:t>
            </a:r>
            <a:endParaRPr sz="2900">
              <a:latin typeface="Microsoft Sans Serif"/>
              <a:cs typeface="Microsoft Sans Serif"/>
            </a:endParaRPr>
          </a:p>
          <a:p>
            <a:pPr marL="379730">
              <a:lnSpc>
                <a:spcPct val="100000"/>
              </a:lnSpc>
              <a:spcBef>
                <a:spcPts val="615"/>
              </a:spcBef>
            </a:pPr>
            <a:r>
              <a:rPr sz="1800" spc="-55" dirty="0">
                <a:solidFill>
                  <a:srgbClr val="93B6D2"/>
                </a:solidFill>
                <a:latin typeface="Microsoft Sans Serif"/>
                <a:cs typeface="Microsoft Sans Serif"/>
              </a:rPr>
              <a:t>🞑</a:t>
            </a:r>
            <a:r>
              <a:rPr sz="1800" dirty="0">
                <a:solidFill>
                  <a:srgbClr val="93B6D2"/>
                </a:solidFill>
                <a:latin typeface="Microsoft Sans Serif"/>
                <a:cs typeface="Microsoft Sans Serif"/>
              </a:rPr>
              <a:t> </a:t>
            </a:r>
            <a:r>
              <a:rPr sz="2600" spc="-114" dirty="0">
                <a:latin typeface="Microsoft Sans Serif"/>
                <a:cs typeface="Microsoft Sans Serif"/>
              </a:rPr>
              <a:t>Arrays</a:t>
            </a:r>
            <a:endParaRPr sz="2600">
              <a:latin typeface="Microsoft Sans Serif"/>
              <a:cs typeface="Microsoft Sans Serif"/>
            </a:endParaRPr>
          </a:p>
          <a:p>
            <a:pPr marL="379730">
              <a:lnSpc>
                <a:spcPct val="100000"/>
              </a:lnSpc>
              <a:spcBef>
                <a:spcPts val="600"/>
              </a:spcBef>
            </a:pPr>
            <a:r>
              <a:rPr sz="1800" spc="-17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229" dirty="0">
                <a:latin typeface="Microsoft Sans Serif"/>
                <a:cs typeface="Microsoft Sans Serif"/>
              </a:rPr>
              <a:t>Lin</a:t>
            </a:r>
            <a:r>
              <a:rPr sz="2600" spc="-305" dirty="0">
                <a:latin typeface="Microsoft Sans Serif"/>
                <a:cs typeface="Microsoft Sans Serif"/>
              </a:rPr>
              <a:t>k</a:t>
            </a:r>
            <a:r>
              <a:rPr sz="2600" spc="-80" dirty="0">
                <a:latin typeface="Microsoft Sans Serif"/>
                <a:cs typeface="Microsoft Sans Serif"/>
              </a:rPr>
              <a:t>ed</a:t>
            </a:r>
            <a:r>
              <a:rPr sz="2600" spc="-5" dirty="0">
                <a:latin typeface="Microsoft Sans Serif"/>
                <a:cs typeface="Microsoft Sans Serif"/>
              </a:rPr>
              <a:t> </a:t>
            </a:r>
            <a:r>
              <a:rPr sz="2600" spc="-229" dirty="0">
                <a:latin typeface="Microsoft Sans Serif"/>
                <a:cs typeface="Microsoft Sans Serif"/>
              </a:rPr>
              <a:t>List</a:t>
            </a:r>
            <a:endParaRPr sz="2600">
              <a:latin typeface="Microsoft Sans Serif"/>
              <a:cs typeface="Microsoft Sans Serif"/>
            </a:endParaRPr>
          </a:p>
          <a:p>
            <a:pPr marL="379730">
              <a:lnSpc>
                <a:spcPct val="100000"/>
              </a:lnSpc>
              <a:spcBef>
                <a:spcPts val="600"/>
              </a:spcBef>
            </a:pPr>
            <a:r>
              <a:rPr sz="1800" spc="-17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200" dirty="0">
                <a:latin typeface="Microsoft Sans Serif"/>
                <a:cs typeface="Microsoft Sans Serif"/>
              </a:rPr>
              <a:t>Cursor</a:t>
            </a:r>
            <a:r>
              <a:rPr sz="2600" spc="-15" dirty="0">
                <a:latin typeface="Microsoft Sans Serif"/>
                <a:cs typeface="Microsoft Sans Serif"/>
              </a:rPr>
              <a:t> </a:t>
            </a:r>
            <a:r>
              <a:rPr sz="2600" spc="-185" dirty="0">
                <a:latin typeface="Microsoft Sans Serif"/>
                <a:cs typeface="Microsoft Sans Serif"/>
              </a:rPr>
              <a:t>[Lin</a:t>
            </a:r>
            <a:r>
              <a:rPr sz="2600" spc="-275" dirty="0">
                <a:latin typeface="Microsoft Sans Serif"/>
                <a:cs typeface="Microsoft Sans Serif"/>
              </a:rPr>
              <a:t>k</a:t>
            </a:r>
            <a:r>
              <a:rPr sz="2600" spc="-80" dirty="0">
                <a:latin typeface="Microsoft Sans Serif"/>
                <a:cs typeface="Microsoft Sans Serif"/>
              </a:rPr>
              <a:t>ed</a:t>
            </a:r>
            <a:r>
              <a:rPr sz="2600" spc="5" dirty="0">
                <a:latin typeface="Microsoft Sans Serif"/>
                <a:cs typeface="Microsoft Sans Serif"/>
              </a:rPr>
              <a:t> </a:t>
            </a:r>
            <a:r>
              <a:rPr sz="2600" spc="-229" dirty="0">
                <a:latin typeface="Microsoft Sans Serif"/>
                <a:cs typeface="Microsoft Sans Serif"/>
              </a:rPr>
              <a:t>List</a:t>
            </a:r>
            <a:r>
              <a:rPr sz="2600" spc="15" dirty="0">
                <a:latin typeface="Microsoft Sans Serif"/>
                <a:cs typeface="Microsoft Sans Serif"/>
              </a:rPr>
              <a:t> </a:t>
            </a:r>
            <a:r>
              <a:rPr sz="2600" spc="-215" dirty="0">
                <a:latin typeface="Microsoft Sans Serif"/>
                <a:cs typeface="Microsoft Sans Serif"/>
              </a:rPr>
              <a:t>using</a:t>
            </a:r>
            <a:r>
              <a:rPr sz="2600" spc="5" dirty="0">
                <a:latin typeface="Microsoft Sans Serif"/>
                <a:cs typeface="Microsoft Sans Serif"/>
              </a:rPr>
              <a:t> </a:t>
            </a:r>
            <a:r>
              <a:rPr sz="2600" spc="-60" dirty="0">
                <a:latin typeface="Microsoft Sans Serif"/>
                <a:cs typeface="Microsoft Sans Serif"/>
              </a:rPr>
              <a:t>Ar</a:t>
            </a:r>
            <a:r>
              <a:rPr sz="2600" spc="-75" dirty="0">
                <a:latin typeface="Microsoft Sans Serif"/>
                <a:cs typeface="Microsoft Sans Serif"/>
              </a:rPr>
              <a:t>r</a:t>
            </a:r>
            <a:r>
              <a:rPr sz="2600" spc="-55" dirty="0">
                <a:latin typeface="Microsoft Sans Serif"/>
                <a:cs typeface="Microsoft Sans Serif"/>
              </a:rPr>
              <a:t>a</a:t>
            </a:r>
            <a:r>
              <a:rPr sz="2600" spc="-150" dirty="0">
                <a:latin typeface="Microsoft Sans Serif"/>
                <a:cs typeface="Microsoft Sans Serif"/>
              </a:rPr>
              <a:t>ys]</a:t>
            </a:r>
            <a:endParaRPr sz="2600">
              <a:latin typeface="Microsoft Sans Serif"/>
              <a:cs typeface="Microsoft Sans Serif"/>
            </a:endParaRPr>
          </a:p>
        </p:txBody>
      </p:sp>
    </p:spTree>
    <p:extLst>
      <p:ext uri="{BB962C8B-B14F-4D97-AF65-F5344CB8AC3E}">
        <p14:creationId xmlns:p14="http://schemas.microsoft.com/office/powerpoint/2010/main" val="2098244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23</a:t>
            </a:r>
            <a:endParaRPr sz="1200">
              <a:latin typeface="Arial"/>
              <a:cs typeface="Arial"/>
            </a:endParaRPr>
          </a:p>
        </p:txBody>
      </p:sp>
      <p:sp>
        <p:nvSpPr>
          <p:cNvPr id="3" name="object 3"/>
          <p:cNvSpPr txBox="1">
            <a:spLocks noGrp="1"/>
          </p:cNvSpPr>
          <p:nvPr>
            <p:ph type="title"/>
          </p:nvPr>
        </p:nvSpPr>
        <p:spPr>
          <a:xfrm>
            <a:off x="691692" y="343865"/>
            <a:ext cx="1492885" cy="697230"/>
          </a:xfrm>
          <a:prstGeom prst="rect">
            <a:avLst/>
          </a:prstGeom>
        </p:spPr>
        <p:txBody>
          <a:bodyPr vert="horz" wrap="square" lIns="0" tIns="13335" rIns="0" bIns="0" rtlCol="0">
            <a:spAutoFit/>
          </a:bodyPr>
          <a:lstStyle/>
          <a:p>
            <a:pPr marL="12700">
              <a:lnSpc>
                <a:spcPct val="100000"/>
              </a:lnSpc>
              <a:spcBef>
                <a:spcPts val="105"/>
              </a:spcBef>
            </a:pPr>
            <a:r>
              <a:rPr sz="4400" spc="-105" dirty="0">
                <a:solidFill>
                  <a:srgbClr val="775F54"/>
                </a:solidFill>
                <a:latin typeface="Microsoft Sans Serif"/>
                <a:cs typeface="Microsoft Sans Serif"/>
              </a:rPr>
              <a:t>Ar</a:t>
            </a:r>
            <a:r>
              <a:rPr sz="4400" spc="-125" dirty="0">
                <a:solidFill>
                  <a:srgbClr val="775F54"/>
                </a:solidFill>
                <a:latin typeface="Microsoft Sans Serif"/>
                <a:cs typeface="Microsoft Sans Serif"/>
              </a:rPr>
              <a:t>r</a:t>
            </a:r>
            <a:r>
              <a:rPr sz="4400" spc="-114" dirty="0">
                <a:solidFill>
                  <a:srgbClr val="775F54"/>
                </a:solidFill>
                <a:latin typeface="Microsoft Sans Serif"/>
                <a:cs typeface="Microsoft Sans Serif"/>
              </a:rPr>
              <a:t>a</a:t>
            </a:r>
            <a:r>
              <a:rPr sz="4400" spc="-365" dirty="0">
                <a:solidFill>
                  <a:srgbClr val="775F54"/>
                </a:solidFill>
                <a:latin typeface="Microsoft Sans Serif"/>
                <a:cs typeface="Microsoft Sans Serif"/>
              </a:rPr>
              <a:t>ys</a:t>
            </a:r>
            <a:endParaRPr sz="4400">
              <a:latin typeface="Microsoft Sans Serif"/>
              <a:cs typeface="Microsoft Sans Serif"/>
            </a:endParaRPr>
          </a:p>
        </p:txBody>
      </p:sp>
      <p:sp>
        <p:nvSpPr>
          <p:cNvPr id="4" name="object 4"/>
          <p:cNvSpPr txBox="1"/>
          <p:nvPr/>
        </p:nvSpPr>
        <p:spPr>
          <a:xfrm>
            <a:off x="307340" y="1644142"/>
            <a:ext cx="8530590" cy="3917950"/>
          </a:xfrm>
          <a:prstGeom prst="rect">
            <a:avLst/>
          </a:prstGeom>
        </p:spPr>
        <p:txBody>
          <a:bodyPr vert="horz" wrap="square" lIns="0" tIns="57150" rIns="0" bIns="0" rtlCol="0">
            <a:spAutoFit/>
          </a:bodyPr>
          <a:lstStyle/>
          <a:p>
            <a:pPr marL="332740" marR="5080" indent="-320040" algn="just">
              <a:lnSpc>
                <a:spcPct val="90000"/>
              </a:lnSpc>
              <a:spcBef>
                <a:spcPts val="450"/>
              </a:spcBef>
              <a:buClr>
                <a:srgbClr val="DD8046"/>
              </a:buClr>
              <a:buSzPct val="60344"/>
              <a:buFont typeface="Wingdings"/>
              <a:buChar char=""/>
              <a:tabLst>
                <a:tab pos="332740" algn="l"/>
              </a:tabLst>
            </a:pPr>
            <a:r>
              <a:rPr sz="2900" spc="-60" dirty="0">
                <a:latin typeface="Microsoft Sans Serif"/>
                <a:cs typeface="Microsoft Sans Serif"/>
              </a:rPr>
              <a:t>Array</a:t>
            </a:r>
            <a:r>
              <a:rPr sz="2900" spc="-55" dirty="0">
                <a:latin typeface="Microsoft Sans Serif"/>
                <a:cs typeface="Microsoft Sans Serif"/>
              </a:rPr>
              <a:t> </a:t>
            </a:r>
            <a:r>
              <a:rPr sz="2900" spc="-260" dirty="0">
                <a:latin typeface="Microsoft Sans Serif"/>
                <a:cs typeface="Microsoft Sans Serif"/>
              </a:rPr>
              <a:t>is</a:t>
            </a:r>
            <a:r>
              <a:rPr sz="2900" spc="-254" dirty="0">
                <a:latin typeface="Microsoft Sans Serif"/>
                <a:cs typeface="Microsoft Sans Serif"/>
              </a:rPr>
              <a:t> </a:t>
            </a:r>
            <a:r>
              <a:rPr sz="2900" spc="-15" dirty="0">
                <a:latin typeface="Microsoft Sans Serif"/>
                <a:cs typeface="Microsoft Sans Serif"/>
              </a:rPr>
              <a:t>a</a:t>
            </a:r>
            <a:r>
              <a:rPr sz="2900" spc="-10" dirty="0">
                <a:latin typeface="Microsoft Sans Serif"/>
                <a:cs typeface="Microsoft Sans Serif"/>
              </a:rPr>
              <a:t> </a:t>
            </a:r>
            <a:r>
              <a:rPr sz="2900" spc="-150" dirty="0">
                <a:latin typeface="Microsoft Sans Serif"/>
                <a:cs typeface="Microsoft Sans Serif"/>
              </a:rPr>
              <a:t>static</a:t>
            </a:r>
            <a:r>
              <a:rPr sz="2900" spc="-145" dirty="0">
                <a:latin typeface="Microsoft Sans Serif"/>
                <a:cs typeface="Microsoft Sans Serif"/>
              </a:rPr>
              <a:t> </a:t>
            </a:r>
            <a:r>
              <a:rPr sz="2900" spc="-15" dirty="0">
                <a:latin typeface="Microsoft Sans Serif"/>
                <a:cs typeface="Microsoft Sans Serif"/>
              </a:rPr>
              <a:t>data</a:t>
            </a:r>
            <a:r>
              <a:rPr sz="2900" spc="-10" dirty="0">
                <a:latin typeface="Microsoft Sans Serif"/>
                <a:cs typeface="Microsoft Sans Serif"/>
              </a:rPr>
              <a:t> </a:t>
            </a:r>
            <a:r>
              <a:rPr sz="2900" spc="-185" dirty="0">
                <a:latin typeface="Microsoft Sans Serif"/>
                <a:cs typeface="Microsoft Sans Serif"/>
              </a:rPr>
              <a:t>structure</a:t>
            </a:r>
            <a:r>
              <a:rPr sz="2900" spc="-180" dirty="0">
                <a:latin typeface="Microsoft Sans Serif"/>
                <a:cs typeface="Microsoft Sans Serif"/>
              </a:rPr>
              <a:t> </a:t>
            </a:r>
            <a:r>
              <a:rPr sz="2900" spc="-100" dirty="0">
                <a:latin typeface="Microsoft Sans Serif"/>
                <a:cs typeface="Microsoft Sans Serif"/>
              </a:rPr>
              <a:t>that</a:t>
            </a:r>
            <a:r>
              <a:rPr sz="2900" spc="-95" dirty="0">
                <a:latin typeface="Microsoft Sans Serif"/>
                <a:cs typeface="Microsoft Sans Serif"/>
              </a:rPr>
              <a:t> </a:t>
            </a:r>
            <a:r>
              <a:rPr sz="2900" spc="-185" dirty="0">
                <a:latin typeface="Microsoft Sans Serif"/>
                <a:cs typeface="Microsoft Sans Serif"/>
              </a:rPr>
              <a:t>represents</a:t>
            </a:r>
            <a:r>
              <a:rPr sz="2900" spc="-180" dirty="0">
                <a:latin typeface="Microsoft Sans Serif"/>
                <a:cs typeface="Microsoft Sans Serif"/>
              </a:rPr>
              <a:t> </a:t>
            </a:r>
            <a:r>
              <a:rPr sz="2900" spc="-15" dirty="0">
                <a:latin typeface="Microsoft Sans Serif"/>
                <a:cs typeface="Microsoft Sans Serif"/>
              </a:rPr>
              <a:t>a </a:t>
            </a:r>
            <a:r>
              <a:rPr sz="2900" spc="-10" dirty="0">
                <a:latin typeface="Microsoft Sans Serif"/>
                <a:cs typeface="Microsoft Sans Serif"/>
              </a:rPr>
              <a:t> </a:t>
            </a:r>
            <a:r>
              <a:rPr sz="2900" spc="-160" dirty="0">
                <a:latin typeface="Microsoft Sans Serif"/>
                <a:cs typeface="Microsoft Sans Serif"/>
              </a:rPr>
              <a:t>collection </a:t>
            </a:r>
            <a:r>
              <a:rPr sz="2900" spc="-5" dirty="0">
                <a:latin typeface="Microsoft Sans Serif"/>
                <a:cs typeface="Microsoft Sans Serif"/>
              </a:rPr>
              <a:t>of </a:t>
            </a:r>
            <a:r>
              <a:rPr sz="2900" spc="-20" dirty="0">
                <a:latin typeface="Microsoft Sans Serif"/>
                <a:cs typeface="Microsoft Sans Serif"/>
              </a:rPr>
              <a:t>fixed </a:t>
            </a:r>
            <a:r>
              <a:rPr sz="2900" spc="-225" dirty="0">
                <a:latin typeface="Microsoft Sans Serif"/>
                <a:cs typeface="Microsoft Sans Serif"/>
              </a:rPr>
              <a:t>number</a:t>
            </a:r>
            <a:r>
              <a:rPr sz="2900" spc="320" dirty="0">
                <a:latin typeface="Microsoft Sans Serif"/>
                <a:cs typeface="Microsoft Sans Serif"/>
              </a:rPr>
              <a:t> </a:t>
            </a:r>
            <a:r>
              <a:rPr sz="2900" spc="-10" dirty="0">
                <a:latin typeface="Microsoft Sans Serif"/>
                <a:cs typeface="Microsoft Sans Serif"/>
              </a:rPr>
              <a:t>of </a:t>
            </a:r>
            <a:r>
              <a:rPr sz="2900" spc="-260" dirty="0">
                <a:latin typeface="Microsoft Sans Serif"/>
                <a:cs typeface="Microsoft Sans Serif"/>
              </a:rPr>
              <a:t>homogeneous</a:t>
            </a:r>
            <a:r>
              <a:rPr sz="2900" spc="250" dirty="0">
                <a:latin typeface="Microsoft Sans Serif"/>
                <a:cs typeface="Microsoft Sans Serif"/>
              </a:rPr>
              <a:t> </a:t>
            </a:r>
            <a:r>
              <a:rPr sz="2900" spc="-15" dirty="0">
                <a:latin typeface="Microsoft Sans Serif"/>
                <a:cs typeface="Microsoft Sans Serif"/>
              </a:rPr>
              <a:t>data </a:t>
            </a:r>
            <a:r>
              <a:rPr sz="2900" spc="-240" dirty="0">
                <a:latin typeface="Microsoft Sans Serif"/>
                <a:cs typeface="Microsoft Sans Serif"/>
              </a:rPr>
              <a:t>items </a:t>
            </a:r>
            <a:r>
              <a:rPr sz="2900" spc="-235" dirty="0">
                <a:latin typeface="Microsoft Sans Serif"/>
                <a:cs typeface="Microsoft Sans Serif"/>
              </a:rPr>
              <a:t> </a:t>
            </a:r>
            <a:r>
              <a:rPr sz="2900" u="heavy" spc="-80" dirty="0">
                <a:uFill>
                  <a:solidFill>
                    <a:srgbClr val="000000"/>
                  </a:solidFill>
                </a:uFill>
                <a:latin typeface="Microsoft Sans Serif"/>
                <a:cs typeface="Microsoft Sans Serif"/>
              </a:rPr>
              <a:t>or</a:t>
            </a:r>
            <a:endParaRPr sz="2900">
              <a:latin typeface="Microsoft Sans Serif"/>
              <a:cs typeface="Microsoft Sans Serif"/>
            </a:endParaRPr>
          </a:p>
          <a:p>
            <a:pPr marL="332740" marR="6985" indent="-320040">
              <a:lnSpc>
                <a:spcPts val="3130"/>
              </a:lnSpc>
              <a:spcBef>
                <a:spcPts val="745"/>
              </a:spcBef>
              <a:buClr>
                <a:srgbClr val="DD8046"/>
              </a:buClr>
              <a:buSzPct val="60344"/>
              <a:buFont typeface="Wingdings"/>
              <a:buChar char=""/>
              <a:tabLst>
                <a:tab pos="332740" algn="l"/>
                <a:tab pos="705485" algn="l"/>
                <a:tab pos="2297430" algn="l"/>
                <a:tab pos="3632200" algn="l"/>
                <a:tab pos="5127625" algn="l"/>
                <a:tab pos="5596890" algn="l"/>
                <a:tab pos="7085330" algn="l"/>
                <a:tab pos="7601584" algn="l"/>
                <a:tab pos="8069580" algn="l"/>
              </a:tabLst>
            </a:pPr>
            <a:r>
              <a:rPr sz="2900" spc="-185" dirty="0">
                <a:latin typeface="Microsoft Sans Serif"/>
                <a:cs typeface="Microsoft Sans Serif"/>
              </a:rPr>
              <a:t>A</a:t>
            </a:r>
            <a:r>
              <a:rPr sz="2900" dirty="0">
                <a:latin typeface="Microsoft Sans Serif"/>
                <a:cs typeface="Microsoft Sans Serif"/>
              </a:rPr>
              <a:t>	</a:t>
            </a:r>
            <a:r>
              <a:rPr sz="2900" spc="30" dirty="0">
                <a:latin typeface="Microsoft Sans Serif"/>
                <a:cs typeface="Microsoft Sans Serif"/>
              </a:rPr>
              <a:t>fi</a:t>
            </a:r>
            <a:r>
              <a:rPr sz="2900" spc="5" dirty="0">
                <a:latin typeface="Microsoft Sans Serif"/>
                <a:cs typeface="Microsoft Sans Serif"/>
              </a:rPr>
              <a:t>x</a:t>
            </a:r>
            <a:r>
              <a:rPr sz="2900" spc="-90" dirty="0">
                <a:latin typeface="Microsoft Sans Serif"/>
                <a:cs typeface="Microsoft Sans Serif"/>
              </a:rPr>
              <a:t>e</a:t>
            </a:r>
            <a:r>
              <a:rPr sz="2900" spc="-95" dirty="0">
                <a:latin typeface="Microsoft Sans Serif"/>
                <a:cs typeface="Microsoft Sans Serif"/>
              </a:rPr>
              <a:t>d</a:t>
            </a:r>
            <a:r>
              <a:rPr sz="2900" spc="-10" dirty="0">
                <a:latin typeface="Microsoft Sans Serif"/>
                <a:cs typeface="Microsoft Sans Serif"/>
              </a:rPr>
              <a:t>-</a:t>
            </a:r>
            <a:r>
              <a:rPr sz="2900" spc="-215" dirty="0">
                <a:latin typeface="Microsoft Sans Serif"/>
                <a:cs typeface="Microsoft Sans Serif"/>
              </a:rPr>
              <a:t>size</a:t>
            </a:r>
            <a:r>
              <a:rPr sz="2900" dirty="0">
                <a:latin typeface="Microsoft Sans Serif"/>
                <a:cs typeface="Microsoft Sans Serif"/>
              </a:rPr>
              <a:t>	</a:t>
            </a:r>
            <a:r>
              <a:rPr sz="2900" spc="-135" dirty="0">
                <a:latin typeface="Microsoft Sans Serif"/>
                <a:cs typeface="Microsoft Sans Serif"/>
              </a:rPr>
              <a:t>ind</a:t>
            </a:r>
            <a:r>
              <a:rPr sz="2900" spc="-240" dirty="0">
                <a:latin typeface="Microsoft Sans Serif"/>
                <a:cs typeface="Microsoft Sans Serif"/>
              </a:rPr>
              <a:t>e</a:t>
            </a:r>
            <a:r>
              <a:rPr sz="2900" spc="-65" dirty="0">
                <a:latin typeface="Microsoft Sans Serif"/>
                <a:cs typeface="Microsoft Sans Serif"/>
              </a:rPr>
              <a:t>x</a:t>
            </a:r>
            <a:r>
              <a:rPr sz="2900" spc="-180" dirty="0">
                <a:latin typeface="Microsoft Sans Serif"/>
                <a:cs typeface="Microsoft Sans Serif"/>
              </a:rPr>
              <a:t>e</a:t>
            </a:r>
            <a:r>
              <a:rPr sz="2900" spc="-15" dirty="0">
                <a:latin typeface="Microsoft Sans Serif"/>
                <a:cs typeface="Microsoft Sans Serif"/>
              </a:rPr>
              <a:t>d</a:t>
            </a:r>
            <a:r>
              <a:rPr sz="2900" dirty="0">
                <a:latin typeface="Microsoft Sans Serif"/>
                <a:cs typeface="Microsoft Sans Serif"/>
              </a:rPr>
              <a:t>	</a:t>
            </a:r>
            <a:r>
              <a:rPr sz="2900" spc="-265" dirty="0">
                <a:latin typeface="Microsoft Sans Serif"/>
                <a:cs typeface="Microsoft Sans Serif"/>
              </a:rPr>
              <a:t>sequenc</a:t>
            </a:r>
            <a:r>
              <a:rPr sz="2900" spc="-165" dirty="0">
                <a:latin typeface="Microsoft Sans Serif"/>
                <a:cs typeface="Microsoft Sans Serif"/>
              </a:rPr>
              <a:t>e</a:t>
            </a:r>
            <a:r>
              <a:rPr sz="2900" dirty="0">
                <a:latin typeface="Microsoft Sans Serif"/>
                <a:cs typeface="Microsoft Sans Serif"/>
              </a:rPr>
              <a:t>	</a:t>
            </a:r>
            <a:r>
              <a:rPr sz="2900" spc="-15" dirty="0">
                <a:latin typeface="Microsoft Sans Serif"/>
                <a:cs typeface="Microsoft Sans Serif"/>
              </a:rPr>
              <a:t>o</a:t>
            </a:r>
            <a:r>
              <a:rPr sz="2900" dirty="0">
                <a:latin typeface="Microsoft Sans Serif"/>
                <a:cs typeface="Microsoft Sans Serif"/>
              </a:rPr>
              <a:t>f	</a:t>
            </a:r>
            <a:r>
              <a:rPr sz="2900" spc="-170" dirty="0">
                <a:latin typeface="Microsoft Sans Serif"/>
                <a:cs typeface="Microsoft Sans Serif"/>
              </a:rPr>
              <a:t>ele</a:t>
            </a:r>
            <a:r>
              <a:rPr sz="2900" spc="-340" dirty="0">
                <a:latin typeface="Microsoft Sans Serif"/>
                <a:cs typeface="Microsoft Sans Serif"/>
              </a:rPr>
              <a:t>m</a:t>
            </a:r>
            <a:r>
              <a:rPr sz="2900" spc="-250" dirty="0">
                <a:latin typeface="Microsoft Sans Serif"/>
                <a:cs typeface="Microsoft Sans Serif"/>
              </a:rPr>
              <a:t>ent</a:t>
            </a:r>
            <a:r>
              <a:rPr sz="2900" spc="-320" dirty="0">
                <a:latin typeface="Microsoft Sans Serif"/>
                <a:cs typeface="Microsoft Sans Serif"/>
              </a:rPr>
              <a:t>s</a:t>
            </a:r>
            <a:r>
              <a:rPr sz="2900" spc="-170" dirty="0">
                <a:latin typeface="Microsoft Sans Serif"/>
                <a:cs typeface="Microsoft Sans Serif"/>
              </a:rPr>
              <a:t>,</a:t>
            </a:r>
            <a:r>
              <a:rPr sz="2900" dirty="0">
                <a:latin typeface="Microsoft Sans Serif"/>
                <a:cs typeface="Microsoft Sans Serif"/>
              </a:rPr>
              <a:t>	</a:t>
            </a:r>
            <a:r>
              <a:rPr sz="2900" spc="-20" dirty="0">
                <a:latin typeface="Microsoft Sans Serif"/>
                <a:cs typeface="Microsoft Sans Serif"/>
              </a:rPr>
              <a:t>all</a:t>
            </a:r>
            <a:r>
              <a:rPr sz="2900" dirty="0">
                <a:latin typeface="Microsoft Sans Serif"/>
                <a:cs typeface="Microsoft Sans Serif"/>
              </a:rPr>
              <a:t>	</a:t>
            </a:r>
            <a:r>
              <a:rPr sz="2900" spc="-15" dirty="0">
                <a:latin typeface="Microsoft Sans Serif"/>
                <a:cs typeface="Microsoft Sans Serif"/>
              </a:rPr>
              <a:t>o</a:t>
            </a:r>
            <a:r>
              <a:rPr sz="2900" dirty="0">
                <a:latin typeface="Microsoft Sans Serif"/>
                <a:cs typeface="Microsoft Sans Serif"/>
              </a:rPr>
              <a:t>f	</a:t>
            </a:r>
            <a:r>
              <a:rPr sz="2900" spc="-145" dirty="0">
                <a:latin typeface="Microsoft Sans Serif"/>
                <a:cs typeface="Microsoft Sans Serif"/>
              </a:rPr>
              <a:t>the  </a:t>
            </a:r>
            <a:r>
              <a:rPr sz="2900" spc="-235" dirty="0">
                <a:latin typeface="Microsoft Sans Serif"/>
                <a:cs typeface="Microsoft Sans Serif"/>
              </a:rPr>
              <a:t>s</a:t>
            </a:r>
            <a:r>
              <a:rPr sz="2900" spc="-254" dirty="0">
                <a:latin typeface="Microsoft Sans Serif"/>
                <a:cs typeface="Microsoft Sans Serif"/>
              </a:rPr>
              <a:t>a</a:t>
            </a:r>
            <a:r>
              <a:rPr sz="2900" spc="-320" dirty="0">
                <a:latin typeface="Microsoft Sans Serif"/>
                <a:cs typeface="Microsoft Sans Serif"/>
              </a:rPr>
              <a:t>me</a:t>
            </a:r>
            <a:r>
              <a:rPr sz="2900" spc="-5" dirty="0">
                <a:latin typeface="Microsoft Sans Serif"/>
                <a:cs typeface="Microsoft Sans Serif"/>
              </a:rPr>
              <a:t> </a:t>
            </a:r>
            <a:r>
              <a:rPr sz="2900" spc="-10" dirty="0">
                <a:latin typeface="Microsoft Sans Serif"/>
                <a:cs typeface="Microsoft Sans Serif"/>
              </a:rPr>
              <a:t>typ</a:t>
            </a:r>
            <a:r>
              <a:rPr sz="2900" spc="-185" dirty="0">
                <a:latin typeface="Microsoft Sans Serif"/>
                <a:cs typeface="Microsoft Sans Serif"/>
              </a:rPr>
              <a:t>e</a:t>
            </a:r>
            <a:r>
              <a:rPr sz="2900" spc="-170" dirty="0">
                <a:latin typeface="Microsoft Sans Serif"/>
                <a:cs typeface="Microsoft Sans Serif"/>
              </a:rPr>
              <a:t>.</a:t>
            </a:r>
            <a:endParaRPr sz="2900">
              <a:latin typeface="Microsoft Sans Serif"/>
              <a:cs typeface="Microsoft Sans Serif"/>
            </a:endParaRPr>
          </a:p>
          <a:p>
            <a:pPr marL="332740" marR="5080" indent="-320040">
              <a:lnSpc>
                <a:spcPts val="3130"/>
              </a:lnSpc>
              <a:spcBef>
                <a:spcPts val="715"/>
              </a:spcBef>
              <a:buClr>
                <a:srgbClr val="DD8046"/>
              </a:buClr>
              <a:buSzPct val="60344"/>
              <a:buFont typeface="Wingdings"/>
              <a:buChar char=""/>
              <a:tabLst>
                <a:tab pos="332740" algn="l"/>
                <a:tab pos="1184275" algn="l"/>
                <a:tab pos="2948940" algn="l"/>
                <a:tab pos="4555490" algn="l"/>
                <a:tab pos="5410835" algn="l"/>
                <a:tab pos="7014845" algn="l"/>
                <a:tab pos="8275320" algn="l"/>
              </a:tabLst>
            </a:pPr>
            <a:r>
              <a:rPr sz="2900" spc="-345" dirty="0">
                <a:latin typeface="Microsoft Sans Serif"/>
                <a:cs typeface="Microsoft Sans Serif"/>
              </a:rPr>
              <a:t>Th</a:t>
            </a:r>
            <a:r>
              <a:rPr sz="2900" spc="-325" dirty="0">
                <a:latin typeface="Microsoft Sans Serif"/>
                <a:cs typeface="Microsoft Sans Serif"/>
              </a:rPr>
              <a:t>e</a:t>
            </a:r>
            <a:r>
              <a:rPr sz="2900" dirty="0">
                <a:latin typeface="Microsoft Sans Serif"/>
                <a:cs typeface="Microsoft Sans Serif"/>
              </a:rPr>
              <a:t>	</a:t>
            </a:r>
            <a:r>
              <a:rPr sz="2900" spc="-110" dirty="0">
                <a:latin typeface="Microsoft Sans Serif"/>
                <a:cs typeface="Microsoft Sans Serif"/>
              </a:rPr>
              <a:t>individua</a:t>
            </a:r>
            <a:r>
              <a:rPr sz="2900" spc="-55" dirty="0">
                <a:latin typeface="Microsoft Sans Serif"/>
                <a:cs typeface="Microsoft Sans Serif"/>
              </a:rPr>
              <a:t>l</a:t>
            </a:r>
            <a:r>
              <a:rPr sz="2900" dirty="0">
                <a:latin typeface="Microsoft Sans Serif"/>
                <a:cs typeface="Microsoft Sans Serif"/>
              </a:rPr>
              <a:t>	</a:t>
            </a:r>
            <a:r>
              <a:rPr sz="2900" spc="-105" dirty="0">
                <a:latin typeface="Microsoft Sans Serif"/>
                <a:cs typeface="Microsoft Sans Serif"/>
              </a:rPr>
              <a:t>el</a:t>
            </a:r>
            <a:r>
              <a:rPr sz="2900" spc="-160" dirty="0">
                <a:latin typeface="Microsoft Sans Serif"/>
                <a:cs typeface="Microsoft Sans Serif"/>
              </a:rPr>
              <a:t>e</a:t>
            </a:r>
            <a:r>
              <a:rPr sz="2900" spc="-350" dirty="0">
                <a:latin typeface="Microsoft Sans Serif"/>
                <a:cs typeface="Microsoft Sans Serif"/>
              </a:rPr>
              <a:t>me</a:t>
            </a:r>
            <a:r>
              <a:rPr sz="2900" spc="-290" dirty="0">
                <a:latin typeface="Microsoft Sans Serif"/>
                <a:cs typeface="Microsoft Sans Serif"/>
              </a:rPr>
              <a:t>n</a:t>
            </a:r>
            <a:r>
              <a:rPr sz="2900" spc="-254" dirty="0">
                <a:latin typeface="Microsoft Sans Serif"/>
                <a:cs typeface="Microsoft Sans Serif"/>
              </a:rPr>
              <a:t>ts</a:t>
            </a:r>
            <a:r>
              <a:rPr sz="2900" dirty="0">
                <a:latin typeface="Microsoft Sans Serif"/>
                <a:cs typeface="Microsoft Sans Serif"/>
              </a:rPr>
              <a:t>	</a:t>
            </a:r>
            <a:r>
              <a:rPr sz="2900" spc="-60" dirty="0">
                <a:latin typeface="Microsoft Sans Serif"/>
                <a:cs typeface="Microsoft Sans Serif"/>
              </a:rPr>
              <a:t>are</a:t>
            </a:r>
            <a:r>
              <a:rPr sz="2900" dirty="0">
                <a:latin typeface="Microsoft Sans Serif"/>
                <a:cs typeface="Microsoft Sans Serif"/>
              </a:rPr>
              <a:t>	</a:t>
            </a:r>
            <a:r>
              <a:rPr sz="2900" spc="-10" dirty="0">
                <a:latin typeface="Microsoft Sans Serif"/>
                <a:cs typeface="Microsoft Sans Serif"/>
              </a:rPr>
              <a:t>t</a:t>
            </a:r>
            <a:r>
              <a:rPr sz="2900" spc="-20" dirty="0">
                <a:latin typeface="Microsoft Sans Serif"/>
                <a:cs typeface="Microsoft Sans Serif"/>
              </a:rPr>
              <a:t>y</a:t>
            </a:r>
            <a:r>
              <a:rPr sz="2900" spc="-80" dirty="0">
                <a:latin typeface="Microsoft Sans Serif"/>
                <a:cs typeface="Microsoft Sans Serif"/>
              </a:rPr>
              <a:t>pical</a:t>
            </a:r>
            <a:r>
              <a:rPr sz="2900" spc="-55" dirty="0">
                <a:latin typeface="Microsoft Sans Serif"/>
                <a:cs typeface="Microsoft Sans Serif"/>
              </a:rPr>
              <a:t>l</a:t>
            </a:r>
            <a:r>
              <a:rPr sz="2900" dirty="0">
                <a:latin typeface="Microsoft Sans Serif"/>
                <a:cs typeface="Microsoft Sans Serif"/>
              </a:rPr>
              <a:t>y	</a:t>
            </a:r>
            <a:r>
              <a:rPr sz="2900" spc="-180" dirty="0">
                <a:latin typeface="Microsoft Sans Serif"/>
                <a:cs typeface="Microsoft Sans Serif"/>
              </a:rPr>
              <a:t>sto</a:t>
            </a:r>
            <a:r>
              <a:rPr sz="2900" spc="-150" dirty="0">
                <a:latin typeface="Microsoft Sans Serif"/>
                <a:cs typeface="Microsoft Sans Serif"/>
              </a:rPr>
              <a:t>r</a:t>
            </a:r>
            <a:r>
              <a:rPr sz="2900" spc="-85" dirty="0">
                <a:latin typeface="Microsoft Sans Serif"/>
                <a:cs typeface="Microsoft Sans Serif"/>
              </a:rPr>
              <a:t>ed</a:t>
            </a:r>
            <a:r>
              <a:rPr sz="2900" dirty="0">
                <a:latin typeface="Microsoft Sans Serif"/>
                <a:cs typeface="Microsoft Sans Serif"/>
              </a:rPr>
              <a:t>	</a:t>
            </a:r>
            <a:r>
              <a:rPr sz="2900" spc="-160" dirty="0">
                <a:latin typeface="Microsoft Sans Serif"/>
                <a:cs typeface="Microsoft Sans Serif"/>
              </a:rPr>
              <a:t>in  </a:t>
            </a:r>
            <a:r>
              <a:rPr sz="2900" spc="-240" dirty="0">
                <a:latin typeface="Microsoft Sans Serif"/>
                <a:cs typeface="Microsoft Sans Serif"/>
              </a:rPr>
              <a:t>consecuti</a:t>
            </a:r>
            <a:r>
              <a:rPr sz="2900" spc="-310" dirty="0">
                <a:latin typeface="Microsoft Sans Serif"/>
                <a:cs typeface="Microsoft Sans Serif"/>
              </a:rPr>
              <a:t>v</a:t>
            </a:r>
            <a:r>
              <a:rPr sz="2900" spc="-165" dirty="0">
                <a:latin typeface="Microsoft Sans Serif"/>
                <a:cs typeface="Microsoft Sans Serif"/>
              </a:rPr>
              <a:t>e</a:t>
            </a:r>
            <a:r>
              <a:rPr sz="2900" dirty="0">
                <a:latin typeface="Microsoft Sans Serif"/>
                <a:cs typeface="Microsoft Sans Serif"/>
              </a:rPr>
              <a:t> </a:t>
            </a:r>
            <a:r>
              <a:rPr sz="2900" spc="-350" dirty="0">
                <a:latin typeface="Microsoft Sans Serif"/>
                <a:cs typeface="Microsoft Sans Serif"/>
              </a:rPr>
              <a:t>me</a:t>
            </a:r>
            <a:r>
              <a:rPr sz="2900" spc="-430" dirty="0">
                <a:latin typeface="Microsoft Sans Serif"/>
                <a:cs typeface="Microsoft Sans Serif"/>
              </a:rPr>
              <a:t>m</a:t>
            </a:r>
            <a:r>
              <a:rPr sz="2900" spc="-55" dirty="0">
                <a:latin typeface="Microsoft Sans Serif"/>
                <a:cs typeface="Microsoft Sans Serif"/>
              </a:rPr>
              <a:t>ory</a:t>
            </a:r>
            <a:r>
              <a:rPr sz="2900" spc="40" dirty="0">
                <a:latin typeface="Microsoft Sans Serif"/>
                <a:cs typeface="Microsoft Sans Serif"/>
              </a:rPr>
              <a:t> </a:t>
            </a:r>
            <a:r>
              <a:rPr sz="2900" spc="-175" dirty="0">
                <a:latin typeface="Microsoft Sans Serif"/>
                <a:cs typeface="Microsoft Sans Serif"/>
              </a:rPr>
              <a:t>location</a:t>
            </a:r>
            <a:r>
              <a:rPr sz="2900" spc="-215" dirty="0">
                <a:latin typeface="Microsoft Sans Serif"/>
                <a:cs typeface="Microsoft Sans Serif"/>
              </a:rPr>
              <a:t>s</a:t>
            </a:r>
            <a:r>
              <a:rPr sz="2900" spc="-170" dirty="0">
                <a:latin typeface="Microsoft Sans Serif"/>
                <a:cs typeface="Microsoft Sans Serif"/>
              </a:rPr>
              <a:t>.</a:t>
            </a:r>
            <a:endParaRPr sz="2900">
              <a:latin typeface="Microsoft Sans Serif"/>
              <a:cs typeface="Microsoft Sans Serif"/>
            </a:endParaRPr>
          </a:p>
          <a:p>
            <a:pPr marL="332740" marR="6985" indent="-320040">
              <a:lnSpc>
                <a:spcPts val="3140"/>
              </a:lnSpc>
              <a:spcBef>
                <a:spcPts val="690"/>
              </a:spcBef>
              <a:buClr>
                <a:srgbClr val="DD8046"/>
              </a:buClr>
              <a:buSzPct val="60344"/>
              <a:buFont typeface="Wingdings"/>
              <a:buChar char=""/>
              <a:tabLst>
                <a:tab pos="332740" algn="l"/>
              </a:tabLst>
            </a:pPr>
            <a:r>
              <a:rPr sz="2900" spc="-335" dirty="0">
                <a:latin typeface="Microsoft Sans Serif"/>
                <a:cs typeface="Microsoft Sans Serif"/>
              </a:rPr>
              <a:t>The</a:t>
            </a:r>
            <a:r>
              <a:rPr sz="2900" spc="95" dirty="0">
                <a:latin typeface="Microsoft Sans Serif"/>
                <a:cs typeface="Microsoft Sans Serif"/>
              </a:rPr>
              <a:t> </a:t>
            </a:r>
            <a:r>
              <a:rPr sz="2900" spc="-130" dirty="0">
                <a:latin typeface="Microsoft Sans Serif"/>
                <a:cs typeface="Microsoft Sans Serif"/>
              </a:rPr>
              <a:t>leng</a:t>
            </a:r>
            <a:r>
              <a:rPr sz="2900" spc="-70" dirty="0">
                <a:latin typeface="Microsoft Sans Serif"/>
                <a:cs typeface="Microsoft Sans Serif"/>
              </a:rPr>
              <a:t>t</a:t>
            </a:r>
            <a:r>
              <a:rPr sz="2900" spc="-345" dirty="0">
                <a:latin typeface="Microsoft Sans Serif"/>
                <a:cs typeface="Microsoft Sans Serif"/>
              </a:rPr>
              <a:t>h</a:t>
            </a:r>
            <a:r>
              <a:rPr sz="2900" spc="85" dirty="0">
                <a:latin typeface="Microsoft Sans Serif"/>
                <a:cs typeface="Microsoft Sans Serif"/>
              </a:rPr>
              <a:t> </a:t>
            </a:r>
            <a:r>
              <a:rPr sz="2900" dirty="0">
                <a:latin typeface="Microsoft Sans Serif"/>
                <a:cs typeface="Microsoft Sans Serif"/>
              </a:rPr>
              <a:t>of</a:t>
            </a:r>
            <a:r>
              <a:rPr sz="2900" spc="155" dirty="0">
                <a:latin typeface="Microsoft Sans Serif"/>
                <a:cs typeface="Microsoft Sans Serif"/>
              </a:rPr>
              <a:t> </a:t>
            </a:r>
            <a:r>
              <a:rPr sz="2900" spc="-175" dirty="0">
                <a:latin typeface="Microsoft Sans Serif"/>
                <a:cs typeface="Microsoft Sans Serif"/>
              </a:rPr>
              <a:t>the</a:t>
            </a:r>
            <a:r>
              <a:rPr sz="2900" spc="85" dirty="0">
                <a:latin typeface="Microsoft Sans Serif"/>
                <a:cs typeface="Microsoft Sans Serif"/>
              </a:rPr>
              <a:t> </a:t>
            </a:r>
            <a:r>
              <a:rPr sz="2900" spc="-10" dirty="0">
                <a:latin typeface="Microsoft Sans Serif"/>
                <a:cs typeface="Microsoft Sans Serif"/>
              </a:rPr>
              <a:t>a</a:t>
            </a:r>
            <a:r>
              <a:rPr sz="2900" spc="-20" dirty="0">
                <a:latin typeface="Microsoft Sans Serif"/>
                <a:cs typeface="Microsoft Sans Serif"/>
              </a:rPr>
              <a:t>r</a:t>
            </a:r>
            <a:r>
              <a:rPr sz="2900" spc="-35" dirty="0">
                <a:latin typeface="Microsoft Sans Serif"/>
                <a:cs typeface="Microsoft Sans Serif"/>
              </a:rPr>
              <a:t>r</a:t>
            </a:r>
            <a:r>
              <a:rPr sz="2900" spc="-70" dirty="0">
                <a:latin typeface="Microsoft Sans Serif"/>
                <a:cs typeface="Microsoft Sans Serif"/>
              </a:rPr>
              <a:t>a</a:t>
            </a:r>
            <a:r>
              <a:rPr sz="2900" dirty="0">
                <a:latin typeface="Microsoft Sans Serif"/>
                <a:cs typeface="Microsoft Sans Serif"/>
              </a:rPr>
              <a:t>y</a:t>
            </a:r>
            <a:r>
              <a:rPr sz="2900" spc="95" dirty="0">
                <a:latin typeface="Microsoft Sans Serif"/>
                <a:cs typeface="Microsoft Sans Serif"/>
              </a:rPr>
              <a:t> </a:t>
            </a:r>
            <a:r>
              <a:rPr sz="2900" spc="-175" dirty="0">
                <a:latin typeface="Microsoft Sans Serif"/>
                <a:cs typeface="Microsoft Sans Serif"/>
              </a:rPr>
              <a:t>i</a:t>
            </a:r>
            <a:r>
              <a:rPr sz="2900" spc="-350" dirty="0">
                <a:latin typeface="Microsoft Sans Serif"/>
                <a:cs typeface="Microsoft Sans Serif"/>
              </a:rPr>
              <a:t>s</a:t>
            </a:r>
            <a:r>
              <a:rPr sz="2900" spc="85" dirty="0">
                <a:latin typeface="Microsoft Sans Serif"/>
                <a:cs typeface="Microsoft Sans Serif"/>
              </a:rPr>
              <a:t> </a:t>
            </a:r>
            <a:r>
              <a:rPr sz="2900" spc="-85" dirty="0">
                <a:latin typeface="Microsoft Sans Serif"/>
                <a:cs typeface="Microsoft Sans Serif"/>
              </a:rPr>
              <a:t>det</a:t>
            </a:r>
            <a:r>
              <a:rPr sz="2900" spc="-120" dirty="0">
                <a:latin typeface="Microsoft Sans Serif"/>
                <a:cs typeface="Microsoft Sans Serif"/>
              </a:rPr>
              <a:t>e</a:t>
            </a:r>
            <a:r>
              <a:rPr sz="2900" spc="60" dirty="0">
                <a:latin typeface="Microsoft Sans Serif"/>
                <a:cs typeface="Microsoft Sans Serif"/>
              </a:rPr>
              <a:t>r</a:t>
            </a:r>
            <a:r>
              <a:rPr sz="2900" spc="-204" dirty="0">
                <a:latin typeface="Microsoft Sans Serif"/>
                <a:cs typeface="Microsoft Sans Serif"/>
              </a:rPr>
              <a:t>mined</a:t>
            </a:r>
            <a:r>
              <a:rPr sz="2900" spc="85" dirty="0">
                <a:latin typeface="Microsoft Sans Serif"/>
                <a:cs typeface="Microsoft Sans Serif"/>
              </a:rPr>
              <a:t> </a:t>
            </a:r>
            <a:r>
              <a:rPr sz="2900" spc="-250" dirty="0">
                <a:latin typeface="Microsoft Sans Serif"/>
                <a:cs typeface="Microsoft Sans Serif"/>
              </a:rPr>
              <a:t>when</a:t>
            </a:r>
            <a:r>
              <a:rPr sz="2900" spc="85" dirty="0">
                <a:latin typeface="Microsoft Sans Serif"/>
                <a:cs typeface="Microsoft Sans Serif"/>
              </a:rPr>
              <a:t> </a:t>
            </a:r>
            <a:r>
              <a:rPr sz="2900" spc="-175" dirty="0">
                <a:latin typeface="Microsoft Sans Serif"/>
                <a:cs typeface="Microsoft Sans Serif"/>
              </a:rPr>
              <a:t>the</a:t>
            </a:r>
            <a:r>
              <a:rPr sz="2900" spc="85" dirty="0">
                <a:latin typeface="Microsoft Sans Serif"/>
                <a:cs typeface="Microsoft Sans Serif"/>
              </a:rPr>
              <a:t> </a:t>
            </a:r>
            <a:r>
              <a:rPr sz="2900" spc="-10" dirty="0">
                <a:latin typeface="Microsoft Sans Serif"/>
                <a:cs typeface="Microsoft Sans Serif"/>
              </a:rPr>
              <a:t>a</a:t>
            </a:r>
            <a:r>
              <a:rPr sz="2900" spc="-20" dirty="0">
                <a:latin typeface="Microsoft Sans Serif"/>
                <a:cs typeface="Microsoft Sans Serif"/>
              </a:rPr>
              <a:t>r</a:t>
            </a:r>
            <a:r>
              <a:rPr sz="2900" spc="-35" dirty="0">
                <a:latin typeface="Microsoft Sans Serif"/>
                <a:cs typeface="Microsoft Sans Serif"/>
              </a:rPr>
              <a:t>r</a:t>
            </a:r>
            <a:r>
              <a:rPr sz="2900" spc="-70" dirty="0">
                <a:latin typeface="Microsoft Sans Serif"/>
                <a:cs typeface="Microsoft Sans Serif"/>
              </a:rPr>
              <a:t>a</a:t>
            </a:r>
            <a:r>
              <a:rPr sz="2900" dirty="0">
                <a:latin typeface="Microsoft Sans Serif"/>
                <a:cs typeface="Microsoft Sans Serif"/>
              </a:rPr>
              <a:t>y</a:t>
            </a:r>
            <a:r>
              <a:rPr sz="2900" spc="90" dirty="0">
                <a:latin typeface="Microsoft Sans Serif"/>
                <a:cs typeface="Microsoft Sans Serif"/>
              </a:rPr>
              <a:t> </a:t>
            </a:r>
            <a:r>
              <a:rPr sz="2900" spc="-235" dirty="0">
                <a:latin typeface="Microsoft Sans Serif"/>
                <a:cs typeface="Microsoft Sans Serif"/>
              </a:rPr>
              <a:t>is  </a:t>
            </a:r>
            <a:r>
              <a:rPr sz="2900" spc="-110" dirty="0">
                <a:latin typeface="Microsoft Sans Serif"/>
                <a:cs typeface="Microsoft Sans Serif"/>
              </a:rPr>
              <a:t>created,</a:t>
            </a:r>
            <a:r>
              <a:rPr sz="2900" spc="-20" dirty="0">
                <a:latin typeface="Microsoft Sans Serif"/>
                <a:cs typeface="Microsoft Sans Serif"/>
              </a:rPr>
              <a:t> </a:t>
            </a:r>
            <a:r>
              <a:rPr sz="2900" spc="-120" dirty="0">
                <a:latin typeface="Microsoft Sans Serif"/>
                <a:cs typeface="Microsoft Sans Serif"/>
              </a:rPr>
              <a:t>and</a:t>
            </a:r>
            <a:r>
              <a:rPr sz="2900" spc="15" dirty="0">
                <a:latin typeface="Microsoft Sans Serif"/>
                <a:cs typeface="Microsoft Sans Serif"/>
              </a:rPr>
              <a:t> </a:t>
            </a:r>
            <a:r>
              <a:rPr sz="2900" spc="-200" dirty="0">
                <a:latin typeface="Microsoft Sans Serif"/>
                <a:cs typeface="Microsoft Sans Serif"/>
              </a:rPr>
              <a:t>cannot</a:t>
            </a:r>
            <a:r>
              <a:rPr sz="2900" spc="20" dirty="0">
                <a:latin typeface="Microsoft Sans Serif"/>
                <a:cs typeface="Microsoft Sans Serif"/>
              </a:rPr>
              <a:t> </a:t>
            </a:r>
            <a:r>
              <a:rPr sz="2900" spc="-85" dirty="0">
                <a:latin typeface="Microsoft Sans Serif"/>
                <a:cs typeface="Microsoft Sans Serif"/>
              </a:rPr>
              <a:t>be</a:t>
            </a:r>
            <a:r>
              <a:rPr sz="2900" spc="15" dirty="0">
                <a:latin typeface="Microsoft Sans Serif"/>
                <a:cs typeface="Microsoft Sans Serif"/>
              </a:rPr>
              <a:t> </a:t>
            </a:r>
            <a:r>
              <a:rPr sz="2900" spc="-165" dirty="0">
                <a:latin typeface="Microsoft Sans Serif"/>
                <a:cs typeface="Microsoft Sans Serif"/>
              </a:rPr>
              <a:t>changed.</a:t>
            </a:r>
            <a:endParaRPr sz="2900">
              <a:latin typeface="Microsoft Sans Serif"/>
              <a:cs typeface="Microsoft Sans Serif"/>
            </a:endParaRPr>
          </a:p>
        </p:txBody>
      </p:sp>
    </p:spTree>
    <p:extLst>
      <p:ext uri="{BB962C8B-B14F-4D97-AF65-F5344CB8AC3E}">
        <p14:creationId xmlns:p14="http://schemas.microsoft.com/office/powerpoint/2010/main" val="1940335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24</a:t>
            </a:r>
            <a:endParaRPr sz="1200">
              <a:latin typeface="Arial"/>
              <a:cs typeface="Arial"/>
            </a:endParaRPr>
          </a:p>
        </p:txBody>
      </p:sp>
      <p:sp>
        <p:nvSpPr>
          <p:cNvPr id="3" name="object 3"/>
          <p:cNvSpPr txBox="1">
            <a:spLocks noGrp="1"/>
          </p:cNvSpPr>
          <p:nvPr>
            <p:ph type="title"/>
          </p:nvPr>
        </p:nvSpPr>
        <p:spPr>
          <a:xfrm>
            <a:off x="691692" y="343865"/>
            <a:ext cx="1492885" cy="697230"/>
          </a:xfrm>
          <a:prstGeom prst="rect">
            <a:avLst/>
          </a:prstGeom>
        </p:spPr>
        <p:txBody>
          <a:bodyPr vert="horz" wrap="square" lIns="0" tIns="13335" rIns="0" bIns="0" rtlCol="0">
            <a:spAutoFit/>
          </a:bodyPr>
          <a:lstStyle/>
          <a:p>
            <a:pPr marL="12700">
              <a:lnSpc>
                <a:spcPct val="100000"/>
              </a:lnSpc>
              <a:spcBef>
                <a:spcPts val="105"/>
              </a:spcBef>
            </a:pPr>
            <a:r>
              <a:rPr sz="4400" spc="-105" dirty="0">
                <a:solidFill>
                  <a:srgbClr val="775F54"/>
                </a:solidFill>
                <a:latin typeface="Microsoft Sans Serif"/>
                <a:cs typeface="Microsoft Sans Serif"/>
              </a:rPr>
              <a:t>Ar</a:t>
            </a:r>
            <a:r>
              <a:rPr sz="4400" spc="-125" dirty="0">
                <a:solidFill>
                  <a:srgbClr val="775F54"/>
                </a:solidFill>
                <a:latin typeface="Microsoft Sans Serif"/>
                <a:cs typeface="Microsoft Sans Serif"/>
              </a:rPr>
              <a:t>r</a:t>
            </a:r>
            <a:r>
              <a:rPr sz="4400" spc="-114" dirty="0">
                <a:solidFill>
                  <a:srgbClr val="775F54"/>
                </a:solidFill>
                <a:latin typeface="Microsoft Sans Serif"/>
                <a:cs typeface="Microsoft Sans Serif"/>
              </a:rPr>
              <a:t>a</a:t>
            </a:r>
            <a:r>
              <a:rPr sz="4400" spc="-365" dirty="0">
                <a:solidFill>
                  <a:srgbClr val="775F54"/>
                </a:solidFill>
                <a:latin typeface="Microsoft Sans Serif"/>
                <a:cs typeface="Microsoft Sans Serif"/>
              </a:rPr>
              <a:t>ys</a:t>
            </a:r>
            <a:endParaRPr sz="4400">
              <a:latin typeface="Microsoft Sans Serif"/>
              <a:cs typeface="Microsoft Sans Serif"/>
            </a:endParaRPr>
          </a:p>
        </p:txBody>
      </p:sp>
      <p:sp>
        <p:nvSpPr>
          <p:cNvPr id="4" name="object 4"/>
          <p:cNvSpPr txBox="1"/>
          <p:nvPr/>
        </p:nvSpPr>
        <p:spPr>
          <a:xfrm>
            <a:off x="307340" y="1735912"/>
            <a:ext cx="8531225" cy="3802379"/>
          </a:xfrm>
          <a:prstGeom prst="rect">
            <a:avLst/>
          </a:prstGeom>
        </p:spPr>
        <p:txBody>
          <a:bodyPr vert="horz" wrap="square" lIns="0" tIns="13335" rIns="0" bIns="0" rtlCol="0">
            <a:spAutoFit/>
          </a:bodyPr>
          <a:lstStyle/>
          <a:p>
            <a:pPr marL="332740" marR="7620" indent="-320040">
              <a:lnSpc>
                <a:spcPct val="100000"/>
              </a:lnSpc>
              <a:spcBef>
                <a:spcPts val="105"/>
              </a:spcBef>
              <a:buClr>
                <a:srgbClr val="DD8046"/>
              </a:buClr>
              <a:buSzPct val="60344"/>
              <a:buFont typeface="Wingdings"/>
              <a:buChar char=""/>
              <a:tabLst>
                <a:tab pos="332740" algn="l"/>
                <a:tab pos="1126490" algn="l"/>
                <a:tab pos="2931160" algn="l"/>
                <a:tab pos="3482975" algn="l"/>
                <a:tab pos="4165600" algn="l"/>
                <a:tab pos="5226685" algn="l"/>
                <a:tab pos="5970270" algn="l"/>
                <a:tab pos="6592570" algn="l"/>
                <a:tab pos="8211184" algn="l"/>
              </a:tabLst>
            </a:pPr>
            <a:r>
              <a:rPr sz="2900" spc="-285" dirty="0">
                <a:latin typeface="Microsoft Sans Serif"/>
                <a:cs typeface="Microsoft Sans Serif"/>
              </a:rPr>
              <a:t>A</a:t>
            </a:r>
            <a:r>
              <a:rPr sz="2900" spc="-330" dirty="0">
                <a:latin typeface="Microsoft Sans Serif"/>
                <a:cs typeface="Microsoft Sans Serif"/>
              </a:rPr>
              <a:t>n</a:t>
            </a:r>
            <a:r>
              <a:rPr sz="2900" dirty="0">
                <a:latin typeface="Microsoft Sans Serif"/>
                <a:cs typeface="Microsoft Sans Serif"/>
              </a:rPr>
              <a:t>y	</a:t>
            </a:r>
            <a:r>
              <a:rPr sz="2900" spc="-275" dirty="0">
                <a:latin typeface="Microsoft Sans Serif"/>
                <a:cs typeface="Microsoft Sans Serif"/>
              </a:rPr>
              <a:t>co</a:t>
            </a:r>
            <a:r>
              <a:rPr sz="2900" spc="-445" dirty="0">
                <a:latin typeface="Microsoft Sans Serif"/>
                <a:cs typeface="Microsoft Sans Serif"/>
              </a:rPr>
              <a:t>m</a:t>
            </a:r>
            <a:r>
              <a:rPr sz="2900" spc="-175" dirty="0">
                <a:latin typeface="Microsoft Sans Serif"/>
                <a:cs typeface="Microsoft Sans Serif"/>
              </a:rPr>
              <a:t>ponent</a:t>
            </a:r>
            <a:r>
              <a:rPr sz="2900" dirty="0">
                <a:latin typeface="Microsoft Sans Serif"/>
                <a:cs typeface="Microsoft Sans Serif"/>
              </a:rPr>
              <a:t>	</a:t>
            </a:r>
            <a:r>
              <a:rPr sz="2900" spc="-15" dirty="0">
                <a:latin typeface="Microsoft Sans Serif"/>
                <a:cs typeface="Microsoft Sans Serif"/>
              </a:rPr>
              <a:t>o</a:t>
            </a:r>
            <a:r>
              <a:rPr sz="2900" dirty="0">
                <a:latin typeface="Microsoft Sans Serif"/>
                <a:cs typeface="Microsoft Sans Serif"/>
              </a:rPr>
              <a:t>f	</a:t>
            </a:r>
            <a:r>
              <a:rPr sz="2900" spc="-175" dirty="0">
                <a:latin typeface="Microsoft Sans Serif"/>
                <a:cs typeface="Microsoft Sans Serif"/>
              </a:rPr>
              <a:t>the</a:t>
            </a:r>
            <a:r>
              <a:rPr sz="2900" dirty="0">
                <a:latin typeface="Microsoft Sans Serif"/>
                <a:cs typeface="Microsoft Sans Serif"/>
              </a:rPr>
              <a:t>	</a:t>
            </a:r>
            <a:r>
              <a:rPr sz="2900" spc="-5" dirty="0">
                <a:latin typeface="Microsoft Sans Serif"/>
                <a:cs typeface="Microsoft Sans Serif"/>
              </a:rPr>
              <a:t>a</a:t>
            </a:r>
            <a:r>
              <a:rPr sz="2900" spc="-25" dirty="0">
                <a:latin typeface="Microsoft Sans Serif"/>
                <a:cs typeface="Microsoft Sans Serif"/>
              </a:rPr>
              <a:t>rr</a:t>
            </a:r>
            <a:r>
              <a:rPr sz="2900" spc="-80" dirty="0">
                <a:latin typeface="Microsoft Sans Serif"/>
                <a:cs typeface="Microsoft Sans Serif"/>
              </a:rPr>
              <a:t>a</a:t>
            </a:r>
            <a:r>
              <a:rPr sz="2900" dirty="0">
                <a:latin typeface="Microsoft Sans Serif"/>
                <a:cs typeface="Microsoft Sans Serif"/>
              </a:rPr>
              <a:t>y	</a:t>
            </a:r>
            <a:r>
              <a:rPr sz="2900" spc="-229" dirty="0">
                <a:latin typeface="Microsoft Sans Serif"/>
                <a:cs typeface="Microsoft Sans Serif"/>
              </a:rPr>
              <a:t>can</a:t>
            </a:r>
            <a:r>
              <a:rPr sz="2900" dirty="0">
                <a:latin typeface="Microsoft Sans Serif"/>
                <a:cs typeface="Microsoft Sans Serif"/>
              </a:rPr>
              <a:t>	</a:t>
            </a:r>
            <a:r>
              <a:rPr sz="2900" spc="-95" dirty="0">
                <a:latin typeface="Microsoft Sans Serif"/>
                <a:cs typeface="Microsoft Sans Serif"/>
              </a:rPr>
              <a:t>b</a:t>
            </a:r>
            <a:r>
              <a:rPr sz="2900" spc="-85" dirty="0">
                <a:latin typeface="Microsoft Sans Serif"/>
                <a:cs typeface="Microsoft Sans Serif"/>
              </a:rPr>
              <a:t>e</a:t>
            </a:r>
            <a:r>
              <a:rPr sz="2900" dirty="0">
                <a:latin typeface="Microsoft Sans Serif"/>
                <a:cs typeface="Microsoft Sans Serif"/>
              </a:rPr>
              <a:t>	</a:t>
            </a:r>
            <a:r>
              <a:rPr sz="2900" spc="-229" dirty="0">
                <a:latin typeface="Microsoft Sans Serif"/>
                <a:cs typeface="Microsoft Sans Serif"/>
              </a:rPr>
              <a:t>inspe</a:t>
            </a:r>
            <a:r>
              <a:rPr sz="2900" spc="-245" dirty="0">
                <a:latin typeface="Microsoft Sans Serif"/>
                <a:cs typeface="Microsoft Sans Serif"/>
              </a:rPr>
              <a:t>c</a:t>
            </a:r>
            <a:r>
              <a:rPr sz="2900" spc="-60" dirty="0">
                <a:latin typeface="Microsoft Sans Serif"/>
                <a:cs typeface="Microsoft Sans Serif"/>
              </a:rPr>
              <a:t>t</a:t>
            </a:r>
            <a:r>
              <a:rPr sz="2900" spc="-130" dirty="0">
                <a:latin typeface="Microsoft Sans Serif"/>
                <a:cs typeface="Microsoft Sans Serif"/>
              </a:rPr>
              <a:t>e</a:t>
            </a:r>
            <a:r>
              <a:rPr sz="2900" spc="-10" dirty="0">
                <a:latin typeface="Microsoft Sans Serif"/>
                <a:cs typeface="Microsoft Sans Serif"/>
              </a:rPr>
              <a:t>d</a:t>
            </a:r>
            <a:r>
              <a:rPr sz="2900" dirty="0">
                <a:latin typeface="Microsoft Sans Serif"/>
                <a:cs typeface="Microsoft Sans Serif"/>
              </a:rPr>
              <a:t>	</a:t>
            </a:r>
            <a:r>
              <a:rPr sz="2900" spc="-80" dirty="0">
                <a:latin typeface="Microsoft Sans Serif"/>
                <a:cs typeface="Microsoft Sans Serif"/>
              </a:rPr>
              <a:t>or  </a:t>
            </a:r>
            <a:r>
              <a:rPr sz="2900" spc="-125" dirty="0">
                <a:latin typeface="Microsoft Sans Serif"/>
                <a:cs typeface="Microsoft Sans Serif"/>
              </a:rPr>
              <a:t>up</a:t>
            </a:r>
            <a:r>
              <a:rPr sz="2900" spc="-120" dirty="0">
                <a:latin typeface="Microsoft Sans Serif"/>
                <a:cs typeface="Microsoft Sans Serif"/>
              </a:rPr>
              <a:t>d</a:t>
            </a:r>
            <a:r>
              <a:rPr sz="2900" spc="-20" dirty="0">
                <a:latin typeface="Microsoft Sans Serif"/>
                <a:cs typeface="Microsoft Sans Serif"/>
              </a:rPr>
              <a:t>a</a:t>
            </a:r>
            <a:r>
              <a:rPr sz="2900" spc="-5" dirty="0">
                <a:latin typeface="Microsoft Sans Serif"/>
                <a:cs typeface="Microsoft Sans Serif"/>
              </a:rPr>
              <a:t>t</a:t>
            </a:r>
            <a:r>
              <a:rPr sz="2900" spc="-90" dirty="0">
                <a:latin typeface="Microsoft Sans Serif"/>
                <a:cs typeface="Microsoft Sans Serif"/>
              </a:rPr>
              <a:t>ed</a:t>
            </a:r>
            <a:r>
              <a:rPr sz="2900" dirty="0">
                <a:latin typeface="Microsoft Sans Serif"/>
                <a:cs typeface="Microsoft Sans Serif"/>
              </a:rPr>
              <a:t> </a:t>
            </a:r>
            <a:r>
              <a:rPr sz="2900" spc="-145" dirty="0">
                <a:latin typeface="Microsoft Sans Serif"/>
                <a:cs typeface="Microsoft Sans Serif"/>
              </a:rPr>
              <a:t>b</a:t>
            </a:r>
            <a:r>
              <a:rPr sz="2900" spc="-5" dirty="0">
                <a:latin typeface="Microsoft Sans Serif"/>
                <a:cs typeface="Microsoft Sans Serif"/>
              </a:rPr>
              <a:t>y</a:t>
            </a:r>
            <a:r>
              <a:rPr sz="2900" spc="20" dirty="0">
                <a:latin typeface="Microsoft Sans Serif"/>
                <a:cs typeface="Microsoft Sans Serif"/>
              </a:rPr>
              <a:t> </a:t>
            </a:r>
            <a:r>
              <a:rPr sz="2900" spc="-240" dirty="0">
                <a:latin typeface="Microsoft Sans Serif"/>
                <a:cs typeface="Microsoft Sans Serif"/>
              </a:rPr>
              <a:t>using</a:t>
            </a:r>
            <a:r>
              <a:rPr sz="2900" spc="20" dirty="0">
                <a:latin typeface="Microsoft Sans Serif"/>
                <a:cs typeface="Microsoft Sans Serif"/>
              </a:rPr>
              <a:t> </a:t>
            </a:r>
            <a:r>
              <a:rPr sz="2900" spc="-140" dirty="0">
                <a:latin typeface="Microsoft Sans Serif"/>
                <a:cs typeface="Microsoft Sans Serif"/>
              </a:rPr>
              <a:t>it</a:t>
            </a:r>
            <a:r>
              <a:rPr sz="2900" spc="-265" dirty="0">
                <a:latin typeface="Microsoft Sans Serif"/>
                <a:cs typeface="Microsoft Sans Serif"/>
              </a:rPr>
              <a:t>s</a:t>
            </a:r>
            <a:r>
              <a:rPr sz="2900" spc="30" dirty="0">
                <a:latin typeface="Microsoft Sans Serif"/>
                <a:cs typeface="Microsoft Sans Serif"/>
              </a:rPr>
              <a:t> </a:t>
            </a:r>
            <a:r>
              <a:rPr sz="2900" spc="-135" dirty="0">
                <a:latin typeface="Microsoft Sans Serif"/>
                <a:cs typeface="Microsoft Sans Serif"/>
              </a:rPr>
              <a:t>ind</a:t>
            </a:r>
            <a:r>
              <a:rPr sz="2900" spc="-240" dirty="0">
                <a:latin typeface="Microsoft Sans Serif"/>
                <a:cs typeface="Microsoft Sans Serif"/>
              </a:rPr>
              <a:t>e</a:t>
            </a:r>
            <a:r>
              <a:rPr sz="2900" spc="-85" dirty="0">
                <a:latin typeface="Microsoft Sans Serif"/>
                <a:cs typeface="Microsoft Sans Serif"/>
              </a:rPr>
              <a:t>x.</a:t>
            </a:r>
            <a:endParaRPr sz="2900">
              <a:latin typeface="Microsoft Sans Serif"/>
              <a:cs typeface="Microsoft Sans Serif"/>
            </a:endParaRPr>
          </a:p>
          <a:p>
            <a:pPr marL="379730">
              <a:lnSpc>
                <a:spcPct val="100000"/>
              </a:lnSpc>
              <a:spcBef>
                <a:spcPts val="610"/>
              </a:spcBef>
            </a:pPr>
            <a:r>
              <a:rPr sz="1800" spc="-17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305" dirty="0">
                <a:latin typeface="Microsoft Sans Serif"/>
                <a:cs typeface="Microsoft Sans Serif"/>
              </a:rPr>
              <a:t>This</a:t>
            </a:r>
            <a:r>
              <a:rPr sz="2600" spc="5" dirty="0">
                <a:latin typeface="Microsoft Sans Serif"/>
                <a:cs typeface="Microsoft Sans Serif"/>
              </a:rPr>
              <a:t> </a:t>
            </a:r>
            <a:r>
              <a:rPr sz="2600" spc="-140" dirty="0">
                <a:latin typeface="Microsoft Sans Serif"/>
                <a:cs typeface="Microsoft Sans Serif"/>
              </a:rPr>
              <a:t>i</a:t>
            </a:r>
            <a:r>
              <a:rPr sz="2600" spc="-315" dirty="0">
                <a:latin typeface="Microsoft Sans Serif"/>
                <a:cs typeface="Microsoft Sans Serif"/>
              </a:rPr>
              <a:t>s</a:t>
            </a:r>
            <a:r>
              <a:rPr sz="2600" spc="10" dirty="0">
                <a:latin typeface="Microsoft Sans Serif"/>
                <a:cs typeface="Microsoft Sans Serif"/>
              </a:rPr>
              <a:t> </a:t>
            </a:r>
            <a:r>
              <a:rPr sz="2600" spc="-160" dirty="0">
                <a:latin typeface="Microsoft Sans Serif"/>
                <a:cs typeface="Microsoft Sans Serif"/>
              </a:rPr>
              <a:t>an</a:t>
            </a:r>
            <a:r>
              <a:rPr sz="2600" spc="15" dirty="0">
                <a:latin typeface="Microsoft Sans Serif"/>
                <a:cs typeface="Microsoft Sans Serif"/>
              </a:rPr>
              <a:t> </a:t>
            </a:r>
            <a:r>
              <a:rPr sz="2600" spc="-45" dirty="0">
                <a:latin typeface="Microsoft Sans Serif"/>
                <a:cs typeface="Microsoft Sans Serif"/>
              </a:rPr>
              <a:t>effici</a:t>
            </a:r>
            <a:r>
              <a:rPr sz="2600" spc="-70" dirty="0">
                <a:latin typeface="Microsoft Sans Serif"/>
                <a:cs typeface="Microsoft Sans Serif"/>
              </a:rPr>
              <a:t>e</a:t>
            </a:r>
            <a:r>
              <a:rPr sz="2600" spc="-165" dirty="0">
                <a:latin typeface="Microsoft Sans Serif"/>
                <a:cs typeface="Microsoft Sans Serif"/>
              </a:rPr>
              <a:t>nt</a:t>
            </a:r>
            <a:r>
              <a:rPr sz="2600" dirty="0">
                <a:latin typeface="Microsoft Sans Serif"/>
                <a:cs typeface="Microsoft Sans Serif"/>
              </a:rPr>
              <a:t> </a:t>
            </a:r>
            <a:r>
              <a:rPr sz="2600" spc="-80" dirty="0">
                <a:latin typeface="Microsoft Sans Serif"/>
                <a:cs typeface="Microsoft Sans Serif"/>
              </a:rPr>
              <a:t>o</a:t>
            </a:r>
            <a:r>
              <a:rPr sz="2600" spc="-75" dirty="0">
                <a:latin typeface="Microsoft Sans Serif"/>
                <a:cs typeface="Microsoft Sans Serif"/>
              </a:rPr>
              <a:t>p</a:t>
            </a:r>
            <a:r>
              <a:rPr sz="2600" spc="-90" dirty="0">
                <a:latin typeface="Microsoft Sans Serif"/>
                <a:cs typeface="Microsoft Sans Serif"/>
              </a:rPr>
              <a:t>e</a:t>
            </a:r>
            <a:r>
              <a:rPr sz="2600" spc="-80" dirty="0">
                <a:latin typeface="Microsoft Sans Serif"/>
                <a:cs typeface="Microsoft Sans Serif"/>
              </a:rPr>
              <a:t>r</a:t>
            </a:r>
            <a:r>
              <a:rPr sz="2600" spc="-20" dirty="0">
                <a:latin typeface="Microsoft Sans Serif"/>
                <a:cs typeface="Microsoft Sans Serif"/>
              </a:rPr>
              <a:t>at</a:t>
            </a:r>
            <a:r>
              <a:rPr sz="2600" spc="-10" dirty="0">
                <a:latin typeface="Microsoft Sans Serif"/>
                <a:cs typeface="Microsoft Sans Serif"/>
              </a:rPr>
              <a:t>i</a:t>
            </a:r>
            <a:r>
              <a:rPr sz="2600" spc="-225" dirty="0">
                <a:latin typeface="Microsoft Sans Serif"/>
                <a:cs typeface="Microsoft Sans Serif"/>
              </a:rPr>
              <a:t>on</a:t>
            </a:r>
            <a:endParaRPr sz="2600">
              <a:latin typeface="Microsoft Sans Serif"/>
              <a:cs typeface="Microsoft Sans Serif"/>
            </a:endParaRPr>
          </a:p>
          <a:p>
            <a:pPr marL="379730">
              <a:lnSpc>
                <a:spcPct val="100000"/>
              </a:lnSpc>
              <a:spcBef>
                <a:spcPts val="600"/>
              </a:spcBef>
            </a:pPr>
            <a:r>
              <a:rPr sz="1800" spc="-17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130" dirty="0">
                <a:solidFill>
                  <a:srgbClr val="775F54"/>
                </a:solidFill>
                <a:latin typeface="Microsoft Sans Serif"/>
                <a:cs typeface="Microsoft Sans Serif"/>
              </a:rPr>
              <a:t>O</a:t>
            </a:r>
            <a:r>
              <a:rPr sz="2600" spc="-55" dirty="0">
                <a:solidFill>
                  <a:srgbClr val="775F54"/>
                </a:solidFill>
                <a:latin typeface="Microsoft Sans Serif"/>
                <a:cs typeface="Microsoft Sans Serif"/>
              </a:rPr>
              <a:t>(</a:t>
            </a:r>
            <a:r>
              <a:rPr sz="2600" spc="-10" dirty="0">
                <a:solidFill>
                  <a:srgbClr val="775F54"/>
                </a:solidFill>
                <a:latin typeface="Microsoft Sans Serif"/>
                <a:cs typeface="Microsoft Sans Serif"/>
              </a:rPr>
              <a:t>1</a:t>
            </a:r>
            <a:r>
              <a:rPr sz="2600" spc="-165" dirty="0">
                <a:solidFill>
                  <a:srgbClr val="775F54"/>
                </a:solidFill>
                <a:latin typeface="Microsoft Sans Serif"/>
                <a:cs typeface="Microsoft Sans Serif"/>
              </a:rPr>
              <a:t>)</a:t>
            </a:r>
            <a:r>
              <a:rPr sz="2600" spc="-20" dirty="0">
                <a:solidFill>
                  <a:srgbClr val="775F54"/>
                </a:solidFill>
                <a:latin typeface="Microsoft Sans Serif"/>
                <a:cs typeface="Microsoft Sans Serif"/>
              </a:rPr>
              <a:t> </a:t>
            </a:r>
            <a:r>
              <a:rPr sz="2600" spc="215" dirty="0">
                <a:latin typeface="Microsoft Sans Serif"/>
                <a:cs typeface="Microsoft Sans Serif"/>
              </a:rPr>
              <a:t>=</a:t>
            </a:r>
            <a:r>
              <a:rPr sz="2600" spc="30" dirty="0">
                <a:latin typeface="Microsoft Sans Serif"/>
                <a:cs typeface="Microsoft Sans Serif"/>
              </a:rPr>
              <a:t> </a:t>
            </a:r>
            <a:r>
              <a:rPr sz="2600" spc="-195" dirty="0">
                <a:latin typeface="Microsoft Sans Serif"/>
                <a:cs typeface="Microsoft Sans Serif"/>
              </a:rPr>
              <a:t>constant</a:t>
            </a:r>
            <a:r>
              <a:rPr sz="2600" spc="-5" dirty="0">
                <a:latin typeface="Microsoft Sans Serif"/>
                <a:cs typeface="Microsoft Sans Serif"/>
              </a:rPr>
              <a:t> </a:t>
            </a:r>
            <a:r>
              <a:rPr sz="2600" spc="-25" dirty="0">
                <a:latin typeface="Microsoft Sans Serif"/>
                <a:cs typeface="Microsoft Sans Serif"/>
              </a:rPr>
              <a:t>t</a:t>
            </a:r>
            <a:r>
              <a:rPr sz="2600" spc="-15" dirty="0">
                <a:latin typeface="Microsoft Sans Serif"/>
                <a:cs typeface="Microsoft Sans Serif"/>
              </a:rPr>
              <a:t>i</a:t>
            </a:r>
            <a:r>
              <a:rPr sz="2600" spc="-290" dirty="0">
                <a:latin typeface="Microsoft Sans Serif"/>
                <a:cs typeface="Microsoft Sans Serif"/>
              </a:rPr>
              <a:t>me</a:t>
            </a:r>
            <a:endParaRPr sz="2600">
              <a:latin typeface="Microsoft Sans Serif"/>
              <a:cs typeface="Microsoft Sans Serif"/>
            </a:endParaRPr>
          </a:p>
          <a:p>
            <a:pPr marL="332740" marR="5715" indent="-320040">
              <a:lnSpc>
                <a:spcPct val="100000"/>
              </a:lnSpc>
              <a:spcBef>
                <a:spcPts val="690"/>
              </a:spcBef>
              <a:buClr>
                <a:srgbClr val="DD8046"/>
              </a:buClr>
              <a:buSzPct val="60344"/>
              <a:buFont typeface="Wingdings"/>
              <a:buChar char=""/>
              <a:tabLst>
                <a:tab pos="332740" algn="l"/>
                <a:tab pos="1001394" algn="l"/>
                <a:tab pos="1988185" algn="l"/>
                <a:tab pos="3124835" algn="l"/>
                <a:tab pos="3911600" algn="l"/>
                <a:tab pos="4461510" algn="l"/>
                <a:tab pos="5773420" algn="l"/>
                <a:tab pos="6337300" algn="l"/>
                <a:tab pos="7299959" algn="l"/>
                <a:tab pos="7766050" algn="l"/>
              </a:tabLst>
            </a:pPr>
            <a:r>
              <a:rPr sz="2900" spc="-335" dirty="0">
                <a:latin typeface="Microsoft Sans Serif"/>
                <a:cs typeface="Microsoft Sans Serif"/>
              </a:rPr>
              <a:t>The</a:t>
            </a:r>
            <a:r>
              <a:rPr sz="2900" dirty="0">
                <a:latin typeface="Microsoft Sans Serif"/>
                <a:cs typeface="Microsoft Sans Serif"/>
              </a:rPr>
              <a:t>	</a:t>
            </a:r>
            <a:r>
              <a:rPr sz="2900" spc="-5" dirty="0">
                <a:latin typeface="Microsoft Sans Serif"/>
                <a:cs typeface="Microsoft Sans Serif"/>
              </a:rPr>
              <a:t>ar</a:t>
            </a:r>
            <a:r>
              <a:rPr sz="2900" spc="-40" dirty="0">
                <a:latin typeface="Microsoft Sans Serif"/>
                <a:cs typeface="Microsoft Sans Serif"/>
              </a:rPr>
              <a:t>r</a:t>
            </a:r>
            <a:r>
              <a:rPr sz="2900" spc="-70" dirty="0">
                <a:latin typeface="Microsoft Sans Serif"/>
                <a:cs typeface="Microsoft Sans Serif"/>
              </a:rPr>
              <a:t>a</a:t>
            </a:r>
            <a:r>
              <a:rPr sz="2900" dirty="0">
                <a:latin typeface="Microsoft Sans Serif"/>
                <a:cs typeface="Microsoft Sans Serif"/>
              </a:rPr>
              <a:t>y	</a:t>
            </a:r>
            <a:r>
              <a:rPr sz="2900" spc="-150" dirty="0">
                <a:latin typeface="Microsoft Sans Serif"/>
                <a:cs typeface="Microsoft Sans Serif"/>
              </a:rPr>
              <a:t>indic</a:t>
            </a:r>
            <a:r>
              <a:rPr sz="2900" spc="-200" dirty="0">
                <a:latin typeface="Microsoft Sans Serif"/>
                <a:cs typeface="Microsoft Sans Serif"/>
              </a:rPr>
              <a:t>e</a:t>
            </a:r>
            <a:r>
              <a:rPr sz="2900" spc="-484" dirty="0">
                <a:latin typeface="Microsoft Sans Serif"/>
                <a:cs typeface="Microsoft Sans Serif"/>
              </a:rPr>
              <a:t>s</a:t>
            </a:r>
            <a:r>
              <a:rPr sz="2900" dirty="0">
                <a:latin typeface="Microsoft Sans Serif"/>
                <a:cs typeface="Microsoft Sans Serif"/>
              </a:rPr>
              <a:t>	</a:t>
            </a:r>
            <a:r>
              <a:rPr sz="2900" spc="-295" dirty="0">
                <a:latin typeface="Microsoft Sans Serif"/>
                <a:cs typeface="Microsoft Sans Serif"/>
              </a:rPr>
              <a:t>m</a:t>
            </a:r>
            <a:r>
              <a:rPr sz="2900" spc="-265" dirty="0">
                <a:latin typeface="Microsoft Sans Serif"/>
                <a:cs typeface="Microsoft Sans Serif"/>
              </a:rPr>
              <a:t>a</a:t>
            </a:r>
            <a:r>
              <a:rPr sz="2900" dirty="0">
                <a:latin typeface="Microsoft Sans Serif"/>
                <a:cs typeface="Microsoft Sans Serif"/>
              </a:rPr>
              <a:t>y	</a:t>
            </a:r>
            <a:r>
              <a:rPr sz="2900" spc="-85" dirty="0">
                <a:latin typeface="Microsoft Sans Serif"/>
                <a:cs typeface="Microsoft Sans Serif"/>
              </a:rPr>
              <a:t>b</a:t>
            </a:r>
            <a:r>
              <a:rPr sz="2900" spc="-90" dirty="0">
                <a:latin typeface="Microsoft Sans Serif"/>
                <a:cs typeface="Microsoft Sans Serif"/>
              </a:rPr>
              <a:t>e</a:t>
            </a:r>
            <a:r>
              <a:rPr sz="2900" dirty="0">
                <a:latin typeface="Microsoft Sans Serif"/>
                <a:cs typeface="Microsoft Sans Serif"/>
              </a:rPr>
              <a:t>	</a:t>
            </a:r>
            <a:r>
              <a:rPr sz="2900" spc="-110" dirty="0">
                <a:latin typeface="Microsoft Sans Serif"/>
                <a:cs typeface="Microsoft Sans Serif"/>
              </a:rPr>
              <a:t>inte</a:t>
            </a:r>
            <a:r>
              <a:rPr sz="2900" spc="-210" dirty="0">
                <a:latin typeface="Microsoft Sans Serif"/>
                <a:cs typeface="Microsoft Sans Serif"/>
              </a:rPr>
              <a:t>g</a:t>
            </a:r>
            <a:r>
              <a:rPr sz="2900" spc="-180" dirty="0">
                <a:latin typeface="Microsoft Sans Serif"/>
                <a:cs typeface="Microsoft Sans Serif"/>
              </a:rPr>
              <a:t>e</a:t>
            </a:r>
            <a:r>
              <a:rPr sz="2900" spc="-245" dirty="0">
                <a:latin typeface="Microsoft Sans Serif"/>
                <a:cs typeface="Microsoft Sans Serif"/>
              </a:rPr>
              <a:t>rs</a:t>
            </a:r>
            <a:r>
              <a:rPr sz="2900" dirty="0">
                <a:latin typeface="Microsoft Sans Serif"/>
                <a:cs typeface="Microsoft Sans Serif"/>
              </a:rPr>
              <a:t>	</a:t>
            </a:r>
            <a:r>
              <a:rPr sz="2900" spc="-229" dirty="0">
                <a:latin typeface="Microsoft Sans Serif"/>
                <a:cs typeface="Microsoft Sans Serif"/>
              </a:rPr>
              <a:t>(C,</a:t>
            </a:r>
            <a:r>
              <a:rPr sz="2900" dirty="0">
                <a:latin typeface="Microsoft Sans Serif"/>
                <a:cs typeface="Microsoft Sans Serif"/>
              </a:rPr>
              <a:t>	</a:t>
            </a:r>
            <a:r>
              <a:rPr sz="2900" spc="-365" dirty="0">
                <a:latin typeface="Microsoft Sans Serif"/>
                <a:cs typeface="Microsoft Sans Serif"/>
              </a:rPr>
              <a:t>J</a:t>
            </a:r>
            <a:r>
              <a:rPr sz="2900" spc="-100" dirty="0">
                <a:latin typeface="Microsoft Sans Serif"/>
                <a:cs typeface="Microsoft Sans Serif"/>
              </a:rPr>
              <a:t>a</a:t>
            </a:r>
            <a:r>
              <a:rPr sz="2900" spc="-160" dirty="0">
                <a:latin typeface="Microsoft Sans Serif"/>
                <a:cs typeface="Microsoft Sans Serif"/>
              </a:rPr>
              <a:t>v</a:t>
            </a:r>
            <a:r>
              <a:rPr sz="2900" spc="-95" dirty="0">
                <a:latin typeface="Microsoft Sans Serif"/>
                <a:cs typeface="Microsoft Sans Serif"/>
              </a:rPr>
              <a:t>a)</a:t>
            </a:r>
            <a:r>
              <a:rPr sz="2900" dirty="0">
                <a:latin typeface="Microsoft Sans Serif"/>
                <a:cs typeface="Microsoft Sans Serif"/>
              </a:rPr>
              <a:t>	</a:t>
            </a:r>
            <a:r>
              <a:rPr sz="2900" spc="-114" dirty="0">
                <a:latin typeface="Microsoft Sans Serif"/>
                <a:cs typeface="Microsoft Sans Serif"/>
              </a:rPr>
              <a:t>o</a:t>
            </a:r>
            <a:r>
              <a:rPr sz="2900" spc="-60" dirty="0">
                <a:latin typeface="Microsoft Sans Serif"/>
                <a:cs typeface="Microsoft Sans Serif"/>
              </a:rPr>
              <a:t>r</a:t>
            </a:r>
            <a:r>
              <a:rPr sz="2900" dirty="0">
                <a:latin typeface="Microsoft Sans Serif"/>
                <a:cs typeface="Microsoft Sans Serif"/>
              </a:rPr>
              <a:t>	</a:t>
            </a:r>
            <a:r>
              <a:rPr sz="2900" spc="-165" dirty="0">
                <a:latin typeface="Microsoft Sans Serif"/>
                <a:cs typeface="Microsoft Sans Serif"/>
              </a:rPr>
              <a:t>oth</a:t>
            </a:r>
            <a:r>
              <a:rPr sz="2900" spc="-220" dirty="0">
                <a:latin typeface="Microsoft Sans Serif"/>
                <a:cs typeface="Microsoft Sans Serif"/>
              </a:rPr>
              <a:t>e</a:t>
            </a:r>
            <a:r>
              <a:rPr sz="2900" dirty="0">
                <a:latin typeface="Microsoft Sans Serif"/>
                <a:cs typeface="Microsoft Sans Serif"/>
              </a:rPr>
              <a:t>r  </a:t>
            </a:r>
            <a:r>
              <a:rPr sz="2900" spc="-160" dirty="0">
                <a:latin typeface="Microsoft Sans Serif"/>
                <a:cs typeface="Microsoft Sans Serif"/>
              </a:rPr>
              <a:t>di</a:t>
            </a:r>
            <a:r>
              <a:rPr sz="2900" spc="-200" dirty="0">
                <a:latin typeface="Microsoft Sans Serif"/>
                <a:cs typeface="Microsoft Sans Serif"/>
              </a:rPr>
              <a:t>s</a:t>
            </a:r>
            <a:r>
              <a:rPr sz="2900" spc="-135" dirty="0">
                <a:latin typeface="Microsoft Sans Serif"/>
                <a:cs typeface="Microsoft Sans Serif"/>
              </a:rPr>
              <a:t>crete</a:t>
            </a:r>
            <a:r>
              <a:rPr sz="2900" spc="-5" dirty="0">
                <a:latin typeface="Microsoft Sans Serif"/>
                <a:cs typeface="Microsoft Sans Serif"/>
              </a:rPr>
              <a:t> </a:t>
            </a:r>
            <a:r>
              <a:rPr sz="2900" spc="-10" dirty="0">
                <a:latin typeface="Microsoft Sans Serif"/>
                <a:cs typeface="Microsoft Sans Serif"/>
              </a:rPr>
              <a:t>dat</a:t>
            </a:r>
            <a:r>
              <a:rPr sz="2900" spc="-15" dirty="0">
                <a:latin typeface="Microsoft Sans Serif"/>
                <a:cs typeface="Microsoft Sans Serif"/>
              </a:rPr>
              <a:t>a</a:t>
            </a:r>
            <a:r>
              <a:rPr sz="2900" dirty="0">
                <a:latin typeface="Microsoft Sans Serif"/>
                <a:cs typeface="Microsoft Sans Serif"/>
              </a:rPr>
              <a:t> </a:t>
            </a:r>
            <a:r>
              <a:rPr sz="2900" spc="-10" dirty="0">
                <a:latin typeface="Microsoft Sans Serif"/>
                <a:cs typeface="Microsoft Sans Serif"/>
              </a:rPr>
              <a:t>typ</a:t>
            </a:r>
            <a:r>
              <a:rPr sz="2900" spc="-325" dirty="0">
                <a:latin typeface="Microsoft Sans Serif"/>
                <a:cs typeface="Microsoft Sans Serif"/>
              </a:rPr>
              <a:t>es</a:t>
            </a:r>
            <a:r>
              <a:rPr sz="2900" spc="5" dirty="0">
                <a:latin typeface="Microsoft Sans Serif"/>
                <a:cs typeface="Microsoft Sans Serif"/>
              </a:rPr>
              <a:t> </a:t>
            </a:r>
            <a:r>
              <a:rPr sz="2900" spc="-180" dirty="0">
                <a:latin typeface="Microsoft Sans Serif"/>
                <a:cs typeface="Microsoft Sans Serif"/>
              </a:rPr>
              <a:t>(</a:t>
            </a:r>
            <a:r>
              <a:rPr sz="2900" spc="-650" dirty="0">
                <a:latin typeface="Microsoft Sans Serif"/>
                <a:cs typeface="Microsoft Sans Serif"/>
              </a:rPr>
              <a:t>P</a:t>
            </a:r>
            <a:r>
              <a:rPr sz="2900" spc="-260" dirty="0">
                <a:latin typeface="Microsoft Sans Serif"/>
                <a:cs typeface="Microsoft Sans Serif"/>
              </a:rPr>
              <a:t>a</a:t>
            </a:r>
            <a:r>
              <a:rPr sz="2900" spc="-229" dirty="0">
                <a:latin typeface="Microsoft Sans Serif"/>
                <a:cs typeface="Microsoft Sans Serif"/>
              </a:rPr>
              <a:t>s</a:t>
            </a:r>
            <a:r>
              <a:rPr sz="2900" spc="-135" dirty="0">
                <a:latin typeface="Microsoft Sans Serif"/>
                <a:cs typeface="Microsoft Sans Serif"/>
              </a:rPr>
              <a:t>cal,</a:t>
            </a:r>
            <a:r>
              <a:rPr sz="2900" spc="5" dirty="0">
                <a:latin typeface="Microsoft Sans Serif"/>
                <a:cs typeface="Microsoft Sans Serif"/>
              </a:rPr>
              <a:t> </a:t>
            </a:r>
            <a:r>
              <a:rPr sz="2900" spc="-110" dirty="0">
                <a:latin typeface="Microsoft Sans Serif"/>
                <a:cs typeface="Microsoft Sans Serif"/>
              </a:rPr>
              <a:t>Ada</a:t>
            </a:r>
            <a:r>
              <a:rPr sz="2900" spc="-45" dirty="0">
                <a:latin typeface="Microsoft Sans Serif"/>
                <a:cs typeface="Microsoft Sans Serif"/>
              </a:rPr>
              <a:t>)</a:t>
            </a:r>
            <a:r>
              <a:rPr sz="2900" spc="-170" dirty="0">
                <a:latin typeface="Microsoft Sans Serif"/>
                <a:cs typeface="Microsoft Sans Serif"/>
              </a:rPr>
              <a:t>.</a:t>
            </a:r>
            <a:endParaRPr sz="2900">
              <a:latin typeface="Microsoft Sans Serif"/>
              <a:cs typeface="Microsoft Sans Serif"/>
            </a:endParaRPr>
          </a:p>
          <a:p>
            <a:pPr marL="332740" marR="5080" indent="-320040">
              <a:lnSpc>
                <a:spcPct val="100000"/>
              </a:lnSpc>
              <a:spcBef>
                <a:spcPts val="705"/>
              </a:spcBef>
              <a:buClr>
                <a:srgbClr val="DD8046"/>
              </a:buClr>
              <a:buSzPct val="60344"/>
              <a:buFont typeface="Wingdings"/>
              <a:buChar char=""/>
              <a:tabLst>
                <a:tab pos="332740" algn="l"/>
              </a:tabLst>
            </a:pPr>
            <a:r>
              <a:rPr sz="2900" spc="-335" dirty="0">
                <a:latin typeface="Microsoft Sans Serif"/>
                <a:cs typeface="Microsoft Sans Serif"/>
              </a:rPr>
              <a:t>The</a:t>
            </a:r>
            <a:r>
              <a:rPr sz="2900" spc="-195" dirty="0">
                <a:latin typeface="Microsoft Sans Serif"/>
                <a:cs typeface="Microsoft Sans Serif"/>
              </a:rPr>
              <a:t> </a:t>
            </a:r>
            <a:r>
              <a:rPr sz="2900" spc="-135" dirty="0">
                <a:latin typeface="Microsoft Sans Serif"/>
                <a:cs typeface="Microsoft Sans Serif"/>
              </a:rPr>
              <a:t>lower</a:t>
            </a:r>
            <a:r>
              <a:rPr sz="2900" spc="240" dirty="0">
                <a:latin typeface="Microsoft Sans Serif"/>
                <a:cs typeface="Microsoft Sans Serif"/>
              </a:rPr>
              <a:t> </a:t>
            </a:r>
            <a:r>
              <a:rPr sz="2900" spc="-175" dirty="0">
                <a:latin typeface="Microsoft Sans Serif"/>
                <a:cs typeface="Microsoft Sans Serif"/>
              </a:rPr>
              <a:t>bound</a:t>
            </a:r>
            <a:r>
              <a:rPr sz="2900" spc="250" dirty="0">
                <a:latin typeface="Microsoft Sans Serif"/>
                <a:cs typeface="Microsoft Sans Serif"/>
              </a:rPr>
              <a:t> </a:t>
            </a:r>
            <a:r>
              <a:rPr sz="2900" spc="-185" dirty="0">
                <a:latin typeface="Microsoft Sans Serif"/>
                <a:cs typeface="Microsoft Sans Serif"/>
              </a:rPr>
              <a:t>may</a:t>
            </a:r>
            <a:r>
              <a:rPr sz="2900" spc="235" dirty="0">
                <a:latin typeface="Microsoft Sans Serif"/>
                <a:cs typeface="Microsoft Sans Serif"/>
              </a:rPr>
              <a:t> </a:t>
            </a:r>
            <a:r>
              <a:rPr sz="2900" spc="-85" dirty="0">
                <a:latin typeface="Microsoft Sans Serif"/>
                <a:cs typeface="Microsoft Sans Serif"/>
              </a:rPr>
              <a:t>be</a:t>
            </a:r>
            <a:r>
              <a:rPr sz="2900" spc="235" dirty="0">
                <a:latin typeface="Microsoft Sans Serif"/>
                <a:cs typeface="Microsoft Sans Serif"/>
              </a:rPr>
              <a:t> </a:t>
            </a:r>
            <a:r>
              <a:rPr sz="2900" spc="-150" dirty="0">
                <a:latin typeface="Microsoft Sans Serif"/>
                <a:cs typeface="Microsoft Sans Serif"/>
              </a:rPr>
              <a:t>zero</a:t>
            </a:r>
            <a:r>
              <a:rPr sz="2900" spc="235" dirty="0">
                <a:latin typeface="Microsoft Sans Serif"/>
                <a:cs typeface="Microsoft Sans Serif"/>
              </a:rPr>
              <a:t> </a:t>
            </a:r>
            <a:r>
              <a:rPr sz="2900" spc="-229" dirty="0">
                <a:latin typeface="Microsoft Sans Serif"/>
                <a:cs typeface="Microsoft Sans Serif"/>
              </a:rPr>
              <a:t>(C,</a:t>
            </a:r>
            <a:r>
              <a:rPr sz="2900" spc="240" dirty="0">
                <a:latin typeface="Microsoft Sans Serif"/>
                <a:cs typeface="Microsoft Sans Serif"/>
              </a:rPr>
              <a:t> </a:t>
            </a:r>
            <a:r>
              <a:rPr sz="2900" spc="-165" dirty="0">
                <a:latin typeface="Microsoft Sans Serif"/>
                <a:cs typeface="Microsoft Sans Serif"/>
              </a:rPr>
              <a:t>Java),</a:t>
            </a:r>
            <a:r>
              <a:rPr sz="2900" spc="235" dirty="0">
                <a:latin typeface="Microsoft Sans Serif"/>
                <a:cs typeface="Microsoft Sans Serif"/>
              </a:rPr>
              <a:t> </a:t>
            </a:r>
            <a:r>
              <a:rPr sz="2900" spc="-225" dirty="0">
                <a:latin typeface="Microsoft Sans Serif"/>
                <a:cs typeface="Microsoft Sans Serif"/>
              </a:rPr>
              <a:t>one</a:t>
            </a:r>
            <a:r>
              <a:rPr sz="2900" spc="245" dirty="0">
                <a:latin typeface="Microsoft Sans Serif"/>
                <a:cs typeface="Microsoft Sans Serif"/>
              </a:rPr>
              <a:t> </a:t>
            </a:r>
            <a:r>
              <a:rPr sz="2900" spc="-160" dirty="0">
                <a:latin typeface="Microsoft Sans Serif"/>
                <a:cs typeface="Microsoft Sans Serif"/>
              </a:rPr>
              <a:t>(Fortran), </a:t>
            </a:r>
            <a:r>
              <a:rPr sz="2900" spc="-760" dirty="0">
                <a:latin typeface="Microsoft Sans Serif"/>
                <a:cs typeface="Microsoft Sans Serif"/>
              </a:rPr>
              <a:t> </a:t>
            </a:r>
            <a:r>
              <a:rPr sz="2900" spc="-80" dirty="0">
                <a:latin typeface="Microsoft Sans Serif"/>
                <a:cs typeface="Microsoft Sans Serif"/>
              </a:rPr>
              <a:t>or</a:t>
            </a:r>
            <a:r>
              <a:rPr sz="2900" spc="10" dirty="0">
                <a:latin typeface="Microsoft Sans Serif"/>
                <a:cs typeface="Microsoft Sans Serif"/>
              </a:rPr>
              <a:t> </a:t>
            </a:r>
            <a:r>
              <a:rPr sz="2900" spc="-220" dirty="0">
                <a:latin typeface="Microsoft Sans Serif"/>
                <a:cs typeface="Microsoft Sans Serif"/>
              </a:rPr>
              <a:t>c</a:t>
            </a:r>
            <a:r>
              <a:rPr sz="2900" spc="-300" dirty="0">
                <a:latin typeface="Microsoft Sans Serif"/>
                <a:cs typeface="Microsoft Sans Serif"/>
              </a:rPr>
              <a:t>hosen</a:t>
            </a:r>
            <a:r>
              <a:rPr sz="2900" spc="15" dirty="0">
                <a:latin typeface="Microsoft Sans Serif"/>
                <a:cs typeface="Microsoft Sans Serif"/>
              </a:rPr>
              <a:t> </a:t>
            </a:r>
            <a:r>
              <a:rPr sz="2900" spc="-145" dirty="0">
                <a:latin typeface="Microsoft Sans Serif"/>
                <a:cs typeface="Microsoft Sans Serif"/>
              </a:rPr>
              <a:t>b</a:t>
            </a:r>
            <a:r>
              <a:rPr sz="2900" spc="-5" dirty="0">
                <a:latin typeface="Microsoft Sans Serif"/>
                <a:cs typeface="Microsoft Sans Serif"/>
              </a:rPr>
              <a:t>y</a:t>
            </a:r>
            <a:r>
              <a:rPr sz="2900" spc="20" dirty="0">
                <a:latin typeface="Microsoft Sans Serif"/>
                <a:cs typeface="Microsoft Sans Serif"/>
              </a:rPr>
              <a:t> </a:t>
            </a:r>
            <a:r>
              <a:rPr sz="2900" spc="-175" dirty="0">
                <a:latin typeface="Microsoft Sans Serif"/>
                <a:cs typeface="Microsoft Sans Serif"/>
              </a:rPr>
              <a:t>the</a:t>
            </a:r>
            <a:r>
              <a:rPr sz="2900" spc="25" dirty="0">
                <a:latin typeface="Microsoft Sans Serif"/>
                <a:cs typeface="Microsoft Sans Serif"/>
              </a:rPr>
              <a:t> </a:t>
            </a:r>
            <a:r>
              <a:rPr sz="2900" spc="-10" dirty="0">
                <a:latin typeface="Microsoft Sans Serif"/>
                <a:cs typeface="Microsoft Sans Serif"/>
              </a:rPr>
              <a:t>p</a:t>
            </a:r>
            <a:r>
              <a:rPr sz="2900" spc="-55" dirty="0">
                <a:latin typeface="Microsoft Sans Serif"/>
                <a:cs typeface="Microsoft Sans Serif"/>
              </a:rPr>
              <a:t>r</a:t>
            </a:r>
            <a:r>
              <a:rPr sz="2900" spc="-70" dirty="0">
                <a:latin typeface="Microsoft Sans Serif"/>
                <a:cs typeface="Microsoft Sans Serif"/>
              </a:rPr>
              <a:t>og</a:t>
            </a:r>
            <a:r>
              <a:rPr sz="2900" spc="-55" dirty="0">
                <a:latin typeface="Microsoft Sans Serif"/>
                <a:cs typeface="Microsoft Sans Serif"/>
              </a:rPr>
              <a:t>r</a:t>
            </a:r>
            <a:r>
              <a:rPr sz="2900" spc="-229" dirty="0">
                <a:latin typeface="Microsoft Sans Serif"/>
                <a:cs typeface="Microsoft Sans Serif"/>
              </a:rPr>
              <a:t>ammer</a:t>
            </a:r>
            <a:r>
              <a:rPr sz="2900" spc="-15" dirty="0">
                <a:latin typeface="Microsoft Sans Serif"/>
                <a:cs typeface="Microsoft Sans Serif"/>
              </a:rPr>
              <a:t> </a:t>
            </a:r>
            <a:r>
              <a:rPr sz="2900" spc="-180" dirty="0">
                <a:latin typeface="Microsoft Sans Serif"/>
                <a:cs typeface="Microsoft Sans Serif"/>
              </a:rPr>
              <a:t>(</a:t>
            </a:r>
            <a:r>
              <a:rPr sz="2900" spc="-650" dirty="0">
                <a:latin typeface="Microsoft Sans Serif"/>
                <a:cs typeface="Microsoft Sans Serif"/>
              </a:rPr>
              <a:t>P</a:t>
            </a:r>
            <a:r>
              <a:rPr sz="2900" spc="-260" dirty="0">
                <a:latin typeface="Microsoft Sans Serif"/>
                <a:cs typeface="Microsoft Sans Serif"/>
              </a:rPr>
              <a:t>a</a:t>
            </a:r>
            <a:r>
              <a:rPr sz="2900" spc="-229" dirty="0">
                <a:latin typeface="Microsoft Sans Serif"/>
                <a:cs typeface="Microsoft Sans Serif"/>
              </a:rPr>
              <a:t>s</a:t>
            </a:r>
            <a:r>
              <a:rPr sz="2900" spc="-135" dirty="0">
                <a:latin typeface="Microsoft Sans Serif"/>
                <a:cs typeface="Microsoft Sans Serif"/>
              </a:rPr>
              <a:t>cal,</a:t>
            </a:r>
            <a:r>
              <a:rPr sz="2900" spc="-5" dirty="0">
                <a:latin typeface="Microsoft Sans Serif"/>
                <a:cs typeface="Microsoft Sans Serif"/>
              </a:rPr>
              <a:t> </a:t>
            </a:r>
            <a:r>
              <a:rPr sz="2900" spc="-95" dirty="0">
                <a:latin typeface="Microsoft Sans Serif"/>
                <a:cs typeface="Microsoft Sans Serif"/>
              </a:rPr>
              <a:t>Ada)</a:t>
            </a:r>
            <a:endParaRPr sz="2900">
              <a:latin typeface="Microsoft Sans Serif"/>
              <a:cs typeface="Microsoft Sans Serif"/>
            </a:endParaRPr>
          </a:p>
        </p:txBody>
      </p:sp>
    </p:spTree>
    <p:extLst>
      <p:ext uri="{BB962C8B-B14F-4D97-AF65-F5344CB8AC3E}">
        <p14:creationId xmlns:p14="http://schemas.microsoft.com/office/powerpoint/2010/main" val="2221538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25</a:t>
            </a:r>
            <a:endParaRPr sz="1200">
              <a:latin typeface="Arial"/>
              <a:cs typeface="Arial"/>
            </a:endParaRPr>
          </a:p>
        </p:txBody>
      </p:sp>
      <p:sp>
        <p:nvSpPr>
          <p:cNvPr id="3" name="object 3"/>
          <p:cNvSpPr txBox="1">
            <a:spLocks noGrp="1"/>
          </p:cNvSpPr>
          <p:nvPr>
            <p:ph type="title"/>
          </p:nvPr>
        </p:nvSpPr>
        <p:spPr>
          <a:xfrm>
            <a:off x="691692" y="343865"/>
            <a:ext cx="5680075" cy="697230"/>
          </a:xfrm>
          <a:prstGeom prst="rect">
            <a:avLst/>
          </a:prstGeom>
        </p:spPr>
        <p:txBody>
          <a:bodyPr vert="horz" wrap="square" lIns="0" tIns="13335" rIns="0" bIns="0" rtlCol="0">
            <a:spAutoFit/>
          </a:bodyPr>
          <a:lstStyle/>
          <a:p>
            <a:pPr marL="12700">
              <a:lnSpc>
                <a:spcPct val="100000"/>
              </a:lnSpc>
              <a:spcBef>
                <a:spcPts val="105"/>
              </a:spcBef>
            </a:pPr>
            <a:r>
              <a:rPr sz="4400" spc="-125" dirty="0">
                <a:solidFill>
                  <a:srgbClr val="775F54"/>
                </a:solidFill>
                <a:latin typeface="Microsoft Sans Serif"/>
                <a:cs typeface="Microsoft Sans Serif"/>
              </a:rPr>
              <a:t>Different</a:t>
            </a:r>
            <a:r>
              <a:rPr sz="4400" spc="-5" dirty="0">
                <a:solidFill>
                  <a:srgbClr val="775F54"/>
                </a:solidFill>
                <a:latin typeface="Microsoft Sans Serif"/>
                <a:cs typeface="Microsoft Sans Serif"/>
              </a:rPr>
              <a:t> </a:t>
            </a:r>
            <a:r>
              <a:rPr sz="4400" spc="-940" dirty="0">
                <a:solidFill>
                  <a:srgbClr val="775F54"/>
                </a:solidFill>
                <a:latin typeface="Microsoft Sans Serif"/>
                <a:cs typeface="Microsoft Sans Serif"/>
              </a:rPr>
              <a:t>T</a:t>
            </a:r>
            <a:r>
              <a:rPr sz="4400" spc="-250" dirty="0">
                <a:solidFill>
                  <a:srgbClr val="775F54"/>
                </a:solidFill>
                <a:latin typeface="Microsoft Sans Serif"/>
                <a:cs typeface="Microsoft Sans Serif"/>
              </a:rPr>
              <a:t>ypes</a:t>
            </a:r>
            <a:r>
              <a:rPr sz="4400" spc="15" dirty="0">
                <a:solidFill>
                  <a:srgbClr val="775F54"/>
                </a:solidFill>
                <a:latin typeface="Microsoft Sans Serif"/>
                <a:cs typeface="Microsoft Sans Serif"/>
              </a:rPr>
              <a:t> </a:t>
            </a:r>
            <a:r>
              <a:rPr sz="4400" dirty="0">
                <a:solidFill>
                  <a:srgbClr val="775F54"/>
                </a:solidFill>
                <a:latin typeface="Microsoft Sans Serif"/>
                <a:cs typeface="Microsoft Sans Serif"/>
              </a:rPr>
              <a:t>of</a:t>
            </a:r>
            <a:r>
              <a:rPr sz="4400" spc="155" dirty="0">
                <a:solidFill>
                  <a:srgbClr val="775F54"/>
                </a:solidFill>
                <a:latin typeface="Microsoft Sans Serif"/>
                <a:cs typeface="Microsoft Sans Serif"/>
              </a:rPr>
              <a:t> </a:t>
            </a:r>
            <a:r>
              <a:rPr sz="4400" spc="-105" dirty="0">
                <a:solidFill>
                  <a:srgbClr val="775F54"/>
                </a:solidFill>
                <a:latin typeface="Microsoft Sans Serif"/>
                <a:cs typeface="Microsoft Sans Serif"/>
              </a:rPr>
              <a:t>Ar</a:t>
            </a:r>
            <a:r>
              <a:rPr sz="4400" spc="-125" dirty="0">
                <a:solidFill>
                  <a:srgbClr val="775F54"/>
                </a:solidFill>
                <a:latin typeface="Microsoft Sans Serif"/>
                <a:cs typeface="Microsoft Sans Serif"/>
              </a:rPr>
              <a:t>r</a:t>
            </a:r>
            <a:r>
              <a:rPr sz="4400" spc="-114" dirty="0">
                <a:solidFill>
                  <a:srgbClr val="775F54"/>
                </a:solidFill>
                <a:latin typeface="Microsoft Sans Serif"/>
                <a:cs typeface="Microsoft Sans Serif"/>
              </a:rPr>
              <a:t>a</a:t>
            </a:r>
            <a:r>
              <a:rPr sz="4400" spc="-365" dirty="0">
                <a:solidFill>
                  <a:srgbClr val="775F54"/>
                </a:solidFill>
                <a:latin typeface="Microsoft Sans Serif"/>
                <a:cs typeface="Microsoft Sans Serif"/>
              </a:rPr>
              <a:t>ys</a:t>
            </a:r>
            <a:endParaRPr sz="4400">
              <a:latin typeface="Microsoft Sans Serif"/>
              <a:cs typeface="Microsoft Sans Serif"/>
            </a:endParaRPr>
          </a:p>
        </p:txBody>
      </p:sp>
      <p:sp>
        <p:nvSpPr>
          <p:cNvPr id="4" name="object 4"/>
          <p:cNvSpPr txBox="1"/>
          <p:nvPr/>
        </p:nvSpPr>
        <p:spPr>
          <a:xfrm>
            <a:off x="307340" y="1752575"/>
            <a:ext cx="8532495" cy="3475354"/>
          </a:xfrm>
          <a:prstGeom prst="rect">
            <a:avLst/>
          </a:prstGeom>
        </p:spPr>
        <p:txBody>
          <a:bodyPr vert="horz" wrap="square" lIns="0" tIns="100965" rIns="0" bIns="0" rtlCol="0">
            <a:spAutoFit/>
          </a:bodyPr>
          <a:lstStyle/>
          <a:p>
            <a:pPr marL="332740" indent="-320040">
              <a:lnSpc>
                <a:spcPct val="100000"/>
              </a:lnSpc>
              <a:spcBef>
                <a:spcPts val="795"/>
              </a:spcBef>
              <a:buClr>
                <a:srgbClr val="DD8046"/>
              </a:buClr>
              <a:buSzPct val="60344"/>
              <a:buFont typeface="Wingdings"/>
              <a:buChar char=""/>
              <a:tabLst>
                <a:tab pos="332740" algn="l"/>
              </a:tabLst>
            </a:pPr>
            <a:r>
              <a:rPr sz="2900" spc="-175" dirty="0">
                <a:latin typeface="Microsoft Sans Serif"/>
                <a:cs typeface="Microsoft Sans Serif"/>
              </a:rPr>
              <a:t>One-dimensional</a:t>
            </a:r>
            <a:r>
              <a:rPr sz="2900" spc="-10" dirty="0">
                <a:latin typeface="Microsoft Sans Serif"/>
                <a:cs typeface="Microsoft Sans Serif"/>
              </a:rPr>
              <a:t> </a:t>
            </a:r>
            <a:r>
              <a:rPr sz="2900" spc="-45" dirty="0">
                <a:latin typeface="Microsoft Sans Serif"/>
                <a:cs typeface="Microsoft Sans Serif"/>
              </a:rPr>
              <a:t>array:</a:t>
            </a:r>
            <a:r>
              <a:rPr sz="2900" dirty="0">
                <a:latin typeface="Microsoft Sans Serif"/>
                <a:cs typeface="Microsoft Sans Serif"/>
              </a:rPr>
              <a:t> </a:t>
            </a:r>
            <a:r>
              <a:rPr sz="2900" spc="-135" dirty="0">
                <a:latin typeface="Microsoft Sans Serif"/>
                <a:cs typeface="Microsoft Sans Serif"/>
              </a:rPr>
              <a:t>only</a:t>
            </a:r>
            <a:r>
              <a:rPr sz="2900" spc="35" dirty="0">
                <a:latin typeface="Microsoft Sans Serif"/>
                <a:cs typeface="Microsoft Sans Serif"/>
              </a:rPr>
              <a:t> </a:t>
            </a:r>
            <a:r>
              <a:rPr sz="2900" spc="-225" dirty="0">
                <a:latin typeface="Microsoft Sans Serif"/>
                <a:cs typeface="Microsoft Sans Serif"/>
              </a:rPr>
              <a:t>one</a:t>
            </a:r>
            <a:r>
              <a:rPr sz="2900" spc="25" dirty="0">
                <a:latin typeface="Microsoft Sans Serif"/>
                <a:cs typeface="Microsoft Sans Serif"/>
              </a:rPr>
              <a:t> </a:t>
            </a:r>
            <a:r>
              <a:rPr sz="2900" spc="-130" dirty="0">
                <a:latin typeface="Microsoft Sans Serif"/>
                <a:cs typeface="Microsoft Sans Serif"/>
              </a:rPr>
              <a:t>index</a:t>
            </a:r>
            <a:r>
              <a:rPr sz="2900" spc="20" dirty="0">
                <a:latin typeface="Microsoft Sans Serif"/>
                <a:cs typeface="Microsoft Sans Serif"/>
              </a:rPr>
              <a:t> </a:t>
            </a:r>
            <a:r>
              <a:rPr sz="2900" spc="-260" dirty="0">
                <a:latin typeface="Microsoft Sans Serif"/>
                <a:cs typeface="Microsoft Sans Serif"/>
              </a:rPr>
              <a:t>is</a:t>
            </a:r>
            <a:r>
              <a:rPr sz="2900" spc="30" dirty="0">
                <a:latin typeface="Microsoft Sans Serif"/>
                <a:cs typeface="Microsoft Sans Serif"/>
              </a:rPr>
              <a:t> </a:t>
            </a:r>
            <a:r>
              <a:rPr sz="2900" spc="-250" dirty="0">
                <a:latin typeface="Microsoft Sans Serif"/>
                <a:cs typeface="Microsoft Sans Serif"/>
              </a:rPr>
              <a:t>used</a:t>
            </a:r>
            <a:endParaRPr sz="2900">
              <a:latin typeface="Microsoft Sans Serif"/>
              <a:cs typeface="Microsoft Sans Serif"/>
            </a:endParaRPr>
          </a:p>
          <a:p>
            <a:pPr marL="332740" marR="5080" indent="-320040">
              <a:lnSpc>
                <a:spcPct val="100000"/>
              </a:lnSpc>
              <a:spcBef>
                <a:spcPts val="700"/>
              </a:spcBef>
              <a:buClr>
                <a:srgbClr val="DD8046"/>
              </a:buClr>
              <a:buSzPct val="60344"/>
              <a:buFont typeface="Wingdings"/>
              <a:buChar char=""/>
              <a:tabLst>
                <a:tab pos="332740" algn="l"/>
              </a:tabLst>
            </a:pPr>
            <a:r>
              <a:rPr sz="2900" spc="-160" dirty="0">
                <a:latin typeface="Microsoft Sans Serif"/>
                <a:cs typeface="Microsoft Sans Serif"/>
              </a:rPr>
              <a:t>Multi-dimensional</a:t>
            </a:r>
            <a:r>
              <a:rPr sz="2900" spc="215" dirty="0">
                <a:latin typeface="Microsoft Sans Serif"/>
                <a:cs typeface="Microsoft Sans Serif"/>
              </a:rPr>
              <a:t> </a:t>
            </a:r>
            <a:r>
              <a:rPr sz="2900" spc="-50" dirty="0">
                <a:latin typeface="Microsoft Sans Serif"/>
                <a:cs typeface="Microsoft Sans Serif"/>
              </a:rPr>
              <a:t>array:</a:t>
            </a:r>
            <a:r>
              <a:rPr sz="2900" spc="220" dirty="0">
                <a:latin typeface="Microsoft Sans Serif"/>
                <a:cs typeface="Microsoft Sans Serif"/>
              </a:rPr>
              <a:t> </a:t>
            </a:r>
            <a:r>
              <a:rPr sz="2900" spc="-25" dirty="0">
                <a:latin typeface="Microsoft Sans Serif"/>
                <a:cs typeface="Microsoft Sans Serif"/>
              </a:rPr>
              <a:t>array</a:t>
            </a:r>
            <a:r>
              <a:rPr sz="2900" spc="220" dirty="0">
                <a:latin typeface="Microsoft Sans Serif"/>
                <a:cs typeface="Microsoft Sans Serif"/>
              </a:rPr>
              <a:t> </a:t>
            </a:r>
            <a:r>
              <a:rPr sz="2900" spc="-155" dirty="0">
                <a:latin typeface="Microsoft Sans Serif"/>
                <a:cs typeface="Microsoft Sans Serif"/>
              </a:rPr>
              <a:t>involving</a:t>
            </a:r>
            <a:r>
              <a:rPr sz="2900" spc="240" dirty="0">
                <a:latin typeface="Microsoft Sans Serif"/>
                <a:cs typeface="Microsoft Sans Serif"/>
              </a:rPr>
              <a:t> </a:t>
            </a:r>
            <a:r>
              <a:rPr sz="2900" spc="-200" dirty="0">
                <a:latin typeface="Microsoft Sans Serif"/>
                <a:cs typeface="Microsoft Sans Serif"/>
              </a:rPr>
              <a:t>more</a:t>
            </a:r>
            <a:r>
              <a:rPr sz="2900" spc="229" dirty="0">
                <a:latin typeface="Microsoft Sans Serif"/>
                <a:cs typeface="Microsoft Sans Serif"/>
              </a:rPr>
              <a:t> </a:t>
            </a:r>
            <a:r>
              <a:rPr sz="2900" spc="-180" dirty="0">
                <a:latin typeface="Microsoft Sans Serif"/>
                <a:cs typeface="Microsoft Sans Serif"/>
              </a:rPr>
              <a:t>than</a:t>
            </a:r>
            <a:r>
              <a:rPr sz="2900" spc="215" dirty="0">
                <a:latin typeface="Microsoft Sans Serif"/>
                <a:cs typeface="Microsoft Sans Serif"/>
              </a:rPr>
              <a:t> </a:t>
            </a:r>
            <a:r>
              <a:rPr sz="2900" spc="-229" dirty="0">
                <a:latin typeface="Microsoft Sans Serif"/>
                <a:cs typeface="Microsoft Sans Serif"/>
              </a:rPr>
              <a:t>one </a:t>
            </a:r>
            <a:r>
              <a:rPr sz="2900" spc="-755" dirty="0">
                <a:latin typeface="Microsoft Sans Serif"/>
                <a:cs typeface="Microsoft Sans Serif"/>
              </a:rPr>
              <a:t> </a:t>
            </a:r>
            <a:r>
              <a:rPr sz="2900" spc="-130" dirty="0">
                <a:latin typeface="Microsoft Sans Serif"/>
                <a:cs typeface="Microsoft Sans Serif"/>
              </a:rPr>
              <a:t>index</a:t>
            </a:r>
            <a:endParaRPr sz="2900">
              <a:latin typeface="Microsoft Sans Serif"/>
              <a:cs typeface="Microsoft Sans Serif"/>
            </a:endParaRPr>
          </a:p>
          <a:p>
            <a:pPr marL="332740" marR="5080" indent="-320040">
              <a:lnSpc>
                <a:spcPct val="100000"/>
              </a:lnSpc>
              <a:spcBef>
                <a:spcPts val="710"/>
              </a:spcBef>
              <a:buClr>
                <a:srgbClr val="DD8046"/>
              </a:buClr>
              <a:buSzPct val="60344"/>
              <a:buFont typeface="Wingdings"/>
              <a:buChar char=""/>
              <a:tabLst>
                <a:tab pos="332740" algn="l"/>
              </a:tabLst>
            </a:pPr>
            <a:r>
              <a:rPr sz="2900" spc="-150" dirty="0">
                <a:latin typeface="Microsoft Sans Serif"/>
                <a:cs typeface="Microsoft Sans Serif"/>
              </a:rPr>
              <a:t>Static</a:t>
            </a:r>
            <a:r>
              <a:rPr sz="2900" spc="285" dirty="0">
                <a:latin typeface="Microsoft Sans Serif"/>
                <a:cs typeface="Microsoft Sans Serif"/>
              </a:rPr>
              <a:t> </a:t>
            </a:r>
            <a:r>
              <a:rPr sz="2900" spc="-50" dirty="0">
                <a:latin typeface="Microsoft Sans Serif"/>
                <a:cs typeface="Microsoft Sans Serif"/>
              </a:rPr>
              <a:t>array:</a:t>
            </a:r>
            <a:r>
              <a:rPr sz="2900" spc="295" dirty="0">
                <a:latin typeface="Microsoft Sans Serif"/>
                <a:cs typeface="Microsoft Sans Serif"/>
              </a:rPr>
              <a:t> </a:t>
            </a:r>
            <a:r>
              <a:rPr sz="2900" spc="-175" dirty="0">
                <a:latin typeface="Microsoft Sans Serif"/>
                <a:cs typeface="Microsoft Sans Serif"/>
              </a:rPr>
              <a:t>the</a:t>
            </a:r>
            <a:r>
              <a:rPr sz="2900" spc="290" dirty="0">
                <a:latin typeface="Microsoft Sans Serif"/>
                <a:cs typeface="Microsoft Sans Serif"/>
              </a:rPr>
              <a:t> </a:t>
            </a:r>
            <a:r>
              <a:rPr sz="2900" spc="-155" dirty="0">
                <a:latin typeface="Microsoft Sans Serif"/>
                <a:cs typeface="Microsoft Sans Serif"/>
              </a:rPr>
              <a:t>compiler</a:t>
            </a:r>
            <a:r>
              <a:rPr sz="2900" spc="290" dirty="0">
                <a:latin typeface="Microsoft Sans Serif"/>
                <a:cs typeface="Microsoft Sans Serif"/>
              </a:rPr>
              <a:t> </a:t>
            </a:r>
            <a:r>
              <a:rPr sz="2900" spc="-180" dirty="0">
                <a:latin typeface="Microsoft Sans Serif"/>
                <a:cs typeface="Microsoft Sans Serif"/>
              </a:rPr>
              <a:t>determines</a:t>
            </a:r>
            <a:r>
              <a:rPr sz="2900" spc="285" dirty="0">
                <a:latin typeface="Microsoft Sans Serif"/>
                <a:cs typeface="Microsoft Sans Serif"/>
              </a:rPr>
              <a:t> </a:t>
            </a:r>
            <a:r>
              <a:rPr sz="2900" spc="-250" dirty="0">
                <a:latin typeface="Microsoft Sans Serif"/>
                <a:cs typeface="Microsoft Sans Serif"/>
              </a:rPr>
              <a:t>how</a:t>
            </a:r>
            <a:r>
              <a:rPr sz="2900" spc="-225" dirty="0">
                <a:latin typeface="Microsoft Sans Serif"/>
                <a:cs typeface="Microsoft Sans Serif"/>
              </a:rPr>
              <a:t> </a:t>
            </a:r>
            <a:r>
              <a:rPr sz="2900" spc="-215" dirty="0">
                <a:latin typeface="Microsoft Sans Serif"/>
                <a:cs typeface="Microsoft Sans Serif"/>
              </a:rPr>
              <a:t>memory</a:t>
            </a:r>
            <a:r>
              <a:rPr sz="2900" spc="300" dirty="0">
                <a:latin typeface="Microsoft Sans Serif"/>
                <a:cs typeface="Microsoft Sans Serif"/>
              </a:rPr>
              <a:t> </a:t>
            </a:r>
            <a:r>
              <a:rPr sz="2900" spc="-60" dirty="0">
                <a:latin typeface="Microsoft Sans Serif"/>
                <a:cs typeface="Microsoft Sans Serif"/>
              </a:rPr>
              <a:t>will </a:t>
            </a:r>
            <a:r>
              <a:rPr sz="2900" spc="-760" dirty="0">
                <a:latin typeface="Microsoft Sans Serif"/>
                <a:cs typeface="Microsoft Sans Serif"/>
              </a:rPr>
              <a:t> </a:t>
            </a:r>
            <a:r>
              <a:rPr sz="2900" spc="-85" dirty="0">
                <a:latin typeface="Microsoft Sans Serif"/>
                <a:cs typeface="Microsoft Sans Serif"/>
              </a:rPr>
              <a:t>be</a:t>
            </a:r>
            <a:r>
              <a:rPr sz="2900" spc="5" dirty="0">
                <a:latin typeface="Microsoft Sans Serif"/>
                <a:cs typeface="Microsoft Sans Serif"/>
              </a:rPr>
              <a:t> </a:t>
            </a:r>
            <a:r>
              <a:rPr sz="2900" spc="-85" dirty="0">
                <a:latin typeface="Microsoft Sans Serif"/>
                <a:cs typeface="Microsoft Sans Serif"/>
              </a:rPr>
              <a:t>allocated</a:t>
            </a:r>
            <a:r>
              <a:rPr sz="2900" spc="5" dirty="0">
                <a:latin typeface="Microsoft Sans Serif"/>
                <a:cs typeface="Microsoft Sans Serif"/>
              </a:rPr>
              <a:t> </a:t>
            </a:r>
            <a:r>
              <a:rPr sz="2900" spc="-20" dirty="0">
                <a:latin typeface="Microsoft Sans Serif"/>
                <a:cs typeface="Microsoft Sans Serif"/>
              </a:rPr>
              <a:t>for</a:t>
            </a:r>
            <a:r>
              <a:rPr sz="2900" spc="10" dirty="0">
                <a:latin typeface="Microsoft Sans Serif"/>
                <a:cs typeface="Microsoft Sans Serif"/>
              </a:rPr>
              <a:t> </a:t>
            </a:r>
            <a:r>
              <a:rPr sz="2900" spc="-175" dirty="0">
                <a:latin typeface="Microsoft Sans Serif"/>
                <a:cs typeface="Microsoft Sans Serif"/>
              </a:rPr>
              <a:t>the</a:t>
            </a:r>
            <a:r>
              <a:rPr sz="2900" spc="25" dirty="0">
                <a:latin typeface="Microsoft Sans Serif"/>
                <a:cs typeface="Microsoft Sans Serif"/>
              </a:rPr>
              <a:t> </a:t>
            </a:r>
            <a:r>
              <a:rPr sz="2900" spc="-20" dirty="0">
                <a:latin typeface="Microsoft Sans Serif"/>
                <a:cs typeface="Microsoft Sans Serif"/>
              </a:rPr>
              <a:t>array</a:t>
            </a:r>
            <a:endParaRPr sz="2900">
              <a:latin typeface="Microsoft Sans Serif"/>
              <a:cs typeface="Microsoft Sans Serif"/>
            </a:endParaRPr>
          </a:p>
          <a:p>
            <a:pPr marL="332105" marR="6350" indent="-320040">
              <a:lnSpc>
                <a:spcPct val="100000"/>
              </a:lnSpc>
              <a:spcBef>
                <a:spcPts val="695"/>
              </a:spcBef>
              <a:buClr>
                <a:srgbClr val="DD8046"/>
              </a:buClr>
              <a:buSzPct val="60344"/>
              <a:buFont typeface="Wingdings"/>
              <a:buChar char=""/>
              <a:tabLst>
                <a:tab pos="332740" algn="l"/>
                <a:tab pos="1728470" algn="l"/>
                <a:tab pos="2792730" algn="l"/>
                <a:tab pos="4114165" algn="l"/>
                <a:tab pos="5694045" algn="l"/>
                <a:tab pos="6614159" algn="l"/>
                <a:tab pos="7584440" algn="l"/>
              </a:tabLst>
            </a:pPr>
            <a:r>
              <a:rPr sz="2900" spc="-220" dirty="0">
                <a:latin typeface="Microsoft Sans Serif"/>
                <a:cs typeface="Microsoft Sans Serif"/>
              </a:rPr>
              <a:t>Dynamic</a:t>
            </a:r>
            <a:r>
              <a:rPr sz="2900" dirty="0">
                <a:latin typeface="Microsoft Sans Serif"/>
                <a:cs typeface="Microsoft Sans Serif"/>
              </a:rPr>
              <a:t>	</a:t>
            </a:r>
            <a:r>
              <a:rPr sz="2900" spc="-5" dirty="0">
                <a:latin typeface="Microsoft Sans Serif"/>
                <a:cs typeface="Microsoft Sans Serif"/>
              </a:rPr>
              <a:t>ar</a:t>
            </a:r>
            <a:r>
              <a:rPr sz="2900" spc="-40" dirty="0">
                <a:latin typeface="Microsoft Sans Serif"/>
                <a:cs typeface="Microsoft Sans Serif"/>
              </a:rPr>
              <a:t>r</a:t>
            </a:r>
            <a:r>
              <a:rPr sz="2900" spc="-70" dirty="0">
                <a:latin typeface="Microsoft Sans Serif"/>
                <a:cs typeface="Microsoft Sans Serif"/>
              </a:rPr>
              <a:t>a</a:t>
            </a:r>
            <a:r>
              <a:rPr sz="2900" spc="-85" dirty="0">
                <a:latin typeface="Microsoft Sans Serif"/>
                <a:cs typeface="Microsoft Sans Serif"/>
              </a:rPr>
              <a:t>y:</a:t>
            </a:r>
            <a:r>
              <a:rPr sz="2900" dirty="0">
                <a:latin typeface="Microsoft Sans Serif"/>
                <a:cs typeface="Microsoft Sans Serif"/>
              </a:rPr>
              <a:t>	</a:t>
            </a:r>
            <a:r>
              <a:rPr sz="2900" spc="-385" dirty="0">
                <a:latin typeface="Microsoft Sans Serif"/>
                <a:cs typeface="Microsoft Sans Serif"/>
              </a:rPr>
              <a:t>m</a:t>
            </a:r>
            <a:r>
              <a:rPr sz="2900" spc="-280" dirty="0">
                <a:latin typeface="Microsoft Sans Serif"/>
                <a:cs typeface="Microsoft Sans Serif"/>
              </a:rPr>
              <a:t>e</a:t>
            </a:r>
            <a:r>
              <a:rPr sz="2900" spc="-160" dirty="0">
                <a:latin typeface="Microsoft Sans Serif"/>
                <a:cs typeface="Microsoft Sans Serif"/>
              </a:rPr>
              <a:t>mory</a:t>
            </a:r>
            <a:r>
              <a:rPr sz="2900" dirty="0">
                <a:latin typeface="Microsoft Sans Serif"/>
                <a:cs typeface="Microsoft Sans Serif"/>
              </a:rPr>
              <a:t>	</a:t>
            </a:r>
            <a:r>
              <a:rPr sz="2900" spc="-90" dirty="0">
                <a:latin typeface="Microsoft Sans Serif"/>
                <a:cs typeface="Microsoft Sans Serif"/>
              </a:rPr>
              <a:t>alloca</a:t>
            </a:r>
            <a:r>
              <a:rPr sz="2900" spc="-55" dirty="0">
                <a:latin typeface="Microsoft Sans Serif"/>
                <a:cs typeface="Microsoft Sans Serif"/>
              </a:rPr>
              <a:t>t</a:t>
            </a:r>
            <a:r>
              <a:rPr sz="2900" spc="-160" dirty="0">
                <a:latin typeface="Microsoft Sans Serif"/>
                <a:cs typeface="Microsoft Sans Serif"/>
              </a:rPr>
              <a:t>io</a:t>
            </a:r>
            <a:r>
              <a:rPr sz="2900" spc="-220" dirty="0">
                <a:latin typeface="Microsoft Sans Serif"/>
                <a:cs typeface="Microsoft Sans Serif"/>
              </a:rPr>
              <a:t>n</a:t>
            </a:r>
            <a:r>
              <a:rPr sz="2900" dirty="0">
                <a:latin typeface="Microsoft Sans Serif"/>
                <a:cs typeface="Microsoft Sans Serif"/>
              </a:rPr>
              <a:t>	</a:t>
            </a:r>
            <a:r>
              <a:rPr sz="2900" spc="-10" dirty="0">
                <a:latin typeface="Microsoft Sans Serif"/>
                <a:cs typeface="Microsoft Sans Serif"/>
              </a:rPr>
              <a:t>t</a:t>
            </a:r>
            <a:r>
              <a:rPr sz="2900" spc="-15" dirty="0">
                <a:latin typeface="Microsoft Sans Serif"/>
                <a:cs typeface="Microsoft Sans Serif"/>
              </a:rPr>
              <a:t>a</a:t>
            </a:r>
            <a:r>
              <a:rPr sz="2900" spc="-254" dirty="0">
                <a:latin typeface="Microsoft Sans Serif"/>
                <a:cs typeface="Microsoft Sans Serif"/>
              </a:rPr>
              <a:t>k</a:t>
            </a:r>
            <a:r>
              <a:rPr sz="2900" spc="-325" dirty="0">
                <a:latin typeface="Microsoft Sans Serif"/>
                <a:cs typeface="Microsoft Sans Serif"/>
              </a:rPr>
              <a:t>es</a:t>
            </a:r>
            <a:r>
              <a:rPr sz="2900" dirty="0">
                <a:latin typeface="Microsoft Sans Serif"/>
                <a:cs typeface="Microsoft Sans Serif"/>
              </a:rPr>
              <a:t>	</a:t>
            </a:r>
            <a:r>
              <a:rPr sz="2900" spc="-110" dirty="0">
                <a:latin typeface="Microsoft Sans Serif"/>
                <a:cs typeface="Microsoft Sans Serif"/>
              </a:rPr>
              <a:t>place</a:t>
            </a:r>
            <a:r>
              <a:rPr sz="2900" dirty="0">
                <a:latin typeface="Microsoft Sans Serif"/>
                <a:cs typeface="Microsoft Sans Serif"/>
              </a:rPr>
              <a:t>	</a:t>
            </a:r>
            <a:r>
              <a:rPr sz="2900" spc="-135" dirty="0">
                <a:latin typeface="Microsoft Sans Serif"/>
                <a:cs typeface="Microsoft Sans Serif"/>
              </a:rPr>
              <a:t>du</a:t>
            </a:r>
            <a:r>
              <a:rPr sz="2900" spc="-80" dirty="0">
                <a:latin typeface="Microsoft Sans Serif"/>
                <a:cs typeface="Microsoft Sans Serif"/>
              </a:rPr>
              <a:t>r</a:t>
            </a:r>
            <a:r>
              <a:rPr sz="2900" spc="-114" dirty="0">
                <a:latin typeface="Microsoft Sans Serif"/>
                <a:cs typeface="Microsoft Sans Serif"/>
              </a:rPr>
              <a:t>i</a:t>
            </a:r>
            <a:r>
              <a:rPr sz="2900" spc="-275" dirty="0">
                <a:latin typeface="Microsoft Sans Serif"/>
                <a:cs typeface="Microsoft Sans Serif"/>
              </a:rPr>
              <a:t>n</a:t>
            </a:r>
            <a:r>
              <a:rPr sz="2900" spc="-10" dirty="0">
                <a:latin typeface="Microsoft Sans Serif"/>
                <a:cs typeface="Microsoft Sans Serif"/>
              </a:rPr>
              <a:t>g  </a:t>
            </a:r>
            <a:r>
              <a:rPr sz="2900" spc="-190" dirty="0">
                <a:latin typeface="Microsoft Sans Serif"/>
                <a:cs typeface="Microsoft Sans Serif"/>
              </a:rPr>
              <a:t>execution</a:t>
            </a:r>
            <a:endParaRPr sz="2900">
              <a:latin typeface="Microsoft Sans Serif"/>
              <a:cs typeface="Microsoft Sans Serif"/>
            </a:endParaRPr>
          </a:p>
        </p:txBody>
      </p:sp>
    </p:spTree>
    <p:extLst>
      <p:ext uri="{BB962C8B-B14F-4D97-AF65-F5344CB8AC3E}">
        <p14:creationId xmlns:p14="http://schemas.microsoft.com/office/powerpoint/2010/main" val="3039337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26</a:t>
            </a:r>
            <a:endParaRPr sz="1200">
              <a:latin typeface="Arial"/>
              <a:cs typeface="Arial"/>
            </a:endParaRPr>
          </a:p>
        </p:txBody>
      </p:sp>
      <p:sp>
        <p:nvSpPr>
          <p:cNvPr id="3" name="object 3"/>
          <p:cNvSpPr txBox="1">
            <a:spLocks noGrp="1"/>
          </p:cNvSpPr>
          <p:nvPr>
            <p:ph type="title"/>
          </p:nvPr>
        </p:nvSpPr>
        <p:spPr>
          <a:xfrm>
            <a:off x="691692" y="343865"/>
            <a:ext cx="6564630" cy="697230"/>
          </a:xfrm>
          <a:prstGeom prst="rect">
            <a:avLst/>
          </a:prstGeom>
        </p:spPr>
        <p:txBody>
          <a:bodyPr vert="horz" wrap="square" lIns="0" tIns="13335" rIns="0" bIns="0" rtlCol="0">
            <a:spAutoFit/>
          </a:bodyPr>
          <a:lstStyle/>
          <a:p>
            <a:pPr marL="12700">
              <a:lnSpc>
                <a:spcPct val="100000"/>
              </a:lnSpc>
              <a:spcBef>
                <a:spcPts val="105"/>
              </a:spcBef>
            </a:pPr>
            <a:r>
              <a:rPr sz="4400" spc="-265" dirty="0">
                <a:solidFill>
                  <a:srgbClr val="775F54"/>
                </a:solidFill>
                <a:latin typeface="Microsoft Sans Serif"/>
                <a:cs typeface="Microsoft Sans Serif"/>
              </a:rPr>
              <a:t>One</a:t>
            </a:r>
            <a:r>
              <a:rPr sz="4400" spc="10" dirty="0">
                <a:solidFill>
                  <a:srgbClr val="775F54"/>
                </a:solidFill>
                <a:latin typeface="Microsoft Sans Serif"/>
                <a:cs typeface="Microsoft Sans Serif"/>
              </a:rPr>
              <a:t> </a:t>
            </a:r>
            <a:r>
              <a:rPr sz="4400" spc="-330" dirty="0">
                <a:solidFill>
                  <a:srgbClr val="775F54"/>
                </a:solidFill>
                <a:latin typeface="Microsoft Sans Serif"/>
                <a:cs typeface="Microsoft Sans Serif"/>
              </a:rPr>
              <a:t>Dimensional</a:t>
            </a:r>
            <a:r>
              <a:rPr sz="4400" spc="5" dirty="0">
                <a:solidFill>
                  <a:srgbClr val="775F54"/>
                </a:solidFill>
                <a:latin typeface="Microsoft Sans Serif"/>
                <a:cs typeface="Microsoft Sans Serif"/>
              </a:rPr>
              <a:t> </a:t>
            </a:r>
            <a:r>
              <a:rPr sz="4400" spc="-229" dirty="0">
                <a:solidFill>
                  <a:srgbClr val="775F54"/>
                </a:solidFill>
                <a:latin typeface="Microsoft Sans Serif"/>
                <a:cs typeface="Microsoft Sans Serif"/>
              </a:rPr>
              <a:t>Sta</a:t>
            </a:r>
            <a:r>
              <a:rPr sz="4400" spc="-150" dirty="0">
                <a:solidFill>
                  <a:srgbClr val="775F54"/>
                </a:solidFill>
                <a:latin typeface="Microsoft Sans Serif"/>
                <a:cs typeface="Microsoft Sans Serif"/>
              </a:rPr>
              <a:t>t</a:t>
            </a:r>
            <a:r>
              <a:rPr sz="4400" spc="-175" dirty="0">
                <a:solidFill>
                  <a:srgbClr val="775F54"/>
                </a:solidFill>
                <a:latin typeface="Microsoft Sans Serif"/>
                <a:cs typeface="Microsoft Sans Serif"/>
              </a:rPr>
              <a:t>i</a:t>
            </a:r>
            <a:r>
              <a:rPr sz="4400" spc="-375" dirty="0">
                <a:solidFill>
                  <a:srgbClr val="775F54"/>
                </a:solidFill>
                <a:latin typeface="Microsoft Sans Serif"/>
                <a:cs typeface="Microsoft Sans Serif"/>
              </a:rPr>
              <a:t>c</a:t>
            </a:r>
            <a:r>
              <a:rPr sz="4400" spc="15" dirty="0">
                <a:solidFill>
                  <a:srgbClr val="775F54"/>
                </a:solidFill>
                <a:latin typeface="Microsoft Sans Serif"/>
                <a:cs typeface="Microsoft Sans Serif"/>
              </a:rPr>
              <a:t> </a:t>
            </a:r>
            <a:r>
              <a:rPr sz="4400" spc="-105" dirty="0">
                <a:solidFill>
                  <a:srgbClr val="775F54"/>
                </a:solidFill>
                <a:latin typeface="Microsoft Sans Serif"/>
                <a:cs typeface="Microsoft Sans Serif"/>
              </a:rPr>
              <a:t>Ar</a:t>
            </a:r>
            <a:r>
              <a:rPr sz="4400" spc="-125" dirty="0">
                <a:solidFill>
                  <a:srgbClr val="775F54"/>
                </a:solidFill>
                <a:latin typeface="Microsoft Sans Serif"/>
                <a:cs typeface="Microsoft Sans Serif"/>
              </a:rPr>
              <a:t>r</a:t>
            </a:r>
            <a:r>
              <a:rPr sz="4400" spc="-114" dirty="0">
                <a:solidFill>
                  <a:srgbClr val="775F54"/>
                </a:solidFill>
                <a:latin typeface="Microsoft Sans Serif"/>
                <a:cs typeface="Microsoft Sans Serif"/>
              </a:rPr>
              <a:t>a</a:t>
            </a:r>
            <a:r>
              <a:rPr sz="4400" dirty="0">
                <a:solidFill>
                  <a:srgbClr val="775F54"/>
                </a:solidFill>
                <a:latin typeface="Microsoft Sans Serif"/>
                <a:cs typeface="Microsoft Sans Serif"/>
              </a:rPr>
              <a:t>y</a:t>
            </a:r>
            <a:endParaRPr sz="4400">
              <a:latin typeface="Microsoft Sans Serif"/>
              <a:cs typeface="Microsoft Sans Serif"/>
            </a:endParaRPr>
          </a:p>
        </p:txBody>
      </p:sp>
      <p:sp>
        <p:nvSpPr>
          <p:cNvPr id="4" name="object 4"/>
          <p:cNvSpPr txBox="1"/>
          <p:nvPr/>
        </p:nvSpPr>
        <p:spPr>
          <a:xfrm>
            <a:off x="840739" y="2146048"/>
            <a:ext cx="7419340" cy="2208530"/>
          </a:xfrm>
          <a:prstGeom prst="rect">
            <a:avLst/>
          </a:prstGeom>
        </p:spPr>
        <p:txBody>
          <a:bodyPr vert="horz" wrap="square" lIns="0" tIns="45085" rIns="0" bIns="0" rtlCol="0">
            <a:spAutoFit/>
          </a:bodyPr>
          <a:lstStyle/>
          <a:p>
            <a:pPr marL="332740" indent="-320675">
              <a:lnSpc>
                <a:spcPct val="100000"/>
              </a:lnSpc>
              <a:spcBef>
                <a:spcPts val="355"/>
              </a:spcBef>
              <a:buClr>
                <a:srgbClr val="DD8046"/>
              </a:buClr>
              <a:buSzPct val="60344"/>
              <a:buFont typeface="Wingdings"/>
              <a:buChar char=""/>
              <a:tabLst>
                <a:tab pos="333375" algn="l"/>
              </a:tabLst>
            </a:pPr>
            <a:r>
              <a:rPr sz="2900" spc="-145" dirty="0">
                <a:latin typeface="Microsoft Sans Serif"/>
                <a:cs typeface="Microsoft Sans Serif"/>
              </a:rPr>
              <a:t>Syntax:</a:t>
            </a:r>
            <a:endParaRPr sz="2900">
              <a:latin typeface="Microsoft Sans Serif"/>
              <a:cs typeface="Microsoft Sans Serif"/>
            </a:endParaRPr>
          </a:p>
          <a:p>
            <a:pPr marL="378460">
              <a:lnSpc>
                <a:spcPct val="100000"/>
              </a:lnSpc>
              <a:spcBef>
                <a:spcPts val="225"/>
              </a:spcBef>
            </a:pPr>
            <a:r>
              <a:rPr sz="1800" spc="-55" dirty="0">
                <a:solidFill>
                  <a:srgbClr val="93B6D2"/>
                </a:solidFill>
                <a:latin typeface="Microsoft Sans Serif"/>
                <a:cs typeface="Microsoft Sans Serif"/>
              </a:rPr>
              <a:t>🞑</a:t>
            </a:r>
            <a:r>
              <a:rPr sz="1800" spc="50" dirty="0">
                <a:solidFill>
                  <a:srgbClr val="93B6D2"/>
                </a:solidFill>
                <a:latin typeface="Microsoft Sans Serif"/>
                <a:cs typeface="Microsoft Sans Serif"/>
              </a:rPr>
              <a:t> </a:t>
            </a:r>
            <a:r>
              <a:rPr sz="2600" b="1" spc="-5" dirty="0">
                <a:latin typeface="Courier New"/>
                <a:cs typeface="Courier New"/>
              </a:rPr>
              <a:t>ElementType</a:t>
            </a:r>
            <a:r>
              <a:rPr sz="2600" b="1" spc="15" dirty="0">
                <a:latin typeface="Courier New"/>
                <a:cs typeface="Courier New"/>
              </a:rPr>
              <a:t> </a:t>
            </a:r>
            <a:r>
              <a:rPr sz="2600" b="1" spc="-5" dirty="0">
                <a:latin typeface="Courier New"/>
                <a:cs typeface="Courier New"/>
              </a:rPr>
              <a:t>arrayName</a:t>
            </a:r>
            <a:r>
              <a:rPr sz="2600" b="1" spc="20" dirty="0">
                <a:latin typeface="Courier New"/>
                <a:cs typeface="Courier New"/>
              </a:rPr>
              <a:t> </a:t>
            </a:r>
            <a:r>
              <a:rPr sz="2600" b="1" spc="-5" dirty="0">
                <a:latin typeface="Courier New"/>
                <a:cs typeface="Courier New"/>
              </a:rPr>
              <a:t>[CAPACITY];</a:t>
            </a:r>
            <a:endParaRPr sz="2600">
              <a:latin typeface="Courier New"/>
              <a:cs typeface="Courier New"/>
            </a:endParaRPr>
          </a:p>
          <a:p>
            <a:pPr marL="378460">
              <a:lnSpc>
                <a:spcPts val="2965"/>
              </a:lnSpc>
              <a:spcBef>
                <a:spcPts val="290"/>
              </a:spcBef>
            </a:pPr>
            <a:r>
              <a:rPr sz="1800" spc="-55" dirty="0">
                <a:solidFill>
                  <a:srgbClr val="93B6D2"/>
                </a:solidFill>
                <a:latin typeface="Microsoft Sans Serif"/>
                <a:cs typeface="Microsoft Sans Serif"/>
              </a:rPr>
              <a:t>🞑</a:t>
            </a:r>
            <a:r>
              <a:rPr sz="1800" spc="50" dirty="0">
                <a:solidFill>
                  <a:srgbClr val="93B6D2"/>
                </a:solidFill>
                <a:latin typeface="Microsoft Sans Serif"/>
                <a:cs typeface="Microsoft Sans Serif"/>
              </a:rPr>
              <a:t> </a:t>
            </a:r>
            <a:r>
              <a:rPr sz="2600" b="1" spc="-5" dirty="0">
                <a:latin typeface="Courier New"/>
                <a:cs typeface="Courier New"/>
              </a:rPr>
              <a:t>ElementType</a:t>
            </a:r>
            <a:r>
              <a:rPr sz="2600" b="1" spc="20" dirty="0">
                <a:latin typeface="Courier New"/>
                <a:cs typeface="Courier New"/>
              </a:rPr>
              <a:t> </a:t>
            </a:r>
            <a:r>
              <a:rPr sz="2600" b="1" spc="-5" dirty="0">
                <a:latin typeface="Courier New"/>
                <a:cs typeface="Courier New"/>
              </a:rPr>
              <a:t>arrayName</a:t>
            </a:r>
            <a:r>
              <a:rPr sz="2600" b="1" spc="20" dirty="0">
                <a:latin typeface="Courier New"/>
                <a:cs typeface="Courier New"/>
              </a:rPr>
              <a:t> </a:t>
            </a:r>
            <a:r>
              <a:rPr sz="2600" b="1" spc="-5" dirty="0">
                <a:latin typeface="Courier New"/>
                <a:cs typeface="Courier New"/>
              </a:rPr>
              <a:t>[CAPACITY]</a:t>
            </a:r>
            <a:r>
              <a:rPr sz="2600" b="1" spc="15" dirty="0">
                <a:latin typeface="Courier New"/>
                <a:cs typeface="Courier New"/>
              </a:rPr>
              <a:t> </a:t>
            </a:r>
            <a:r>
              <a:rPr sz="2600" b="1" dirty="0">
                <a:latin typeface="Courier New"/>
                <a:cs typeface="Courier New"/>
              </a:rPr>
              <a:t>=</a:t>
            </a:r>
            <a:endParaRPr sz="2600">
              <a:latin typeface="Courier New"/>
              <a:cs typeface="Courier New"/>
            </a:endParaRPr>
          </a:p>
          <a:p>
            <a:pPr marL="652780">
              <a:lnSpc>
                <a:spcPts val="2965"/>
              </a:lnSpc>
            </a:pPr>
            <a:r>
              <a:rPr sz="2600" b="1" dirty="0">
                <a:latin typeface="Courier New"/>
                <a:cs typeface="Courier New"/>
              </a:rPr>
              <a:t>{</a:t>
            </a:r>
            <a:r>
              <a:rPr sz="2600" b="1" spc="-35" dirty="0">
                <a:latin typeface="Courier New"/>
                <a:cs typeface="Courier New"/>
              </a:rPr>
              <a:t> </a:t>
            </a:r>
            <a:r>
              <a:rPr sz="2600" b="1" spc="-5" dirty="0">
                <a:latin typeface="Courier New"/>
                <a:cs typeface="Courier New"/>
              </a:rPr>
              <a:t>initializer_list</a:t>
            </a:r>
            <a:r>
              <a:rPr sz="2600" b="1" spc="25" dirty="0">
                <a:latin typeface="Courier New"/>
                <a:cs typeface="Courier New"/>
              </a:rPr>
              <a:t> </a:t>
            </a:r>
            <a:r>
              <a:rPr sz="2600" b="1" spc="-5" dirty="0">
                <a:latin typeface="Courier New"/>
                <a:cs typeface="Courier New"/>
              </a:rPr>
              <a:t>};</a:t>
            </a:r>
            <a:endParaRPr sz="2600">
              <a:latin typeface="Courier New"/>
              <a:cs typeface="Courier New"/>
            </a:endParaRPr>
          </a:p>
          <a:p>
            <a:pPr marL="332740" indent="-320675">
              <a:lnSpc>
                <a:spcPct val="100000"/>
              </a:lnSpc>
              <a:spcBef>
                <a:spcPts val="409"/>
              </a:spcBef>
              <a:buClr>
                <a:srgbClr val="DD8046"/>
              </a:buClr>
              <a:buSzPct val="60344"/>
              <a:buFont typeface="Wingdings"/>
              <a:buChar char=""/>
              <a:tabLst>
                <a:tab pos="333375" algn="l"/>
              </a:tabLst>
            </a:pPr>
            <a:r>
              <a:rPr sz="2900" spc="-229" dirty="0">
                <a:latin typeface="Microsoft Sans Serif"/>
                <a:cs typeface="Microsoft Sans Serif"/>
              </a:rPr>
              <a:t>Ex</a:t>
            </a:r>
            <a:r>
              <a:rPr sz="2900" spc="-215" dirty="0">
                <a:latin typeface="Microsoft Sans Serif"/>
                <a:cs typeface="Microsoft Sans Serif"/>
              </a:rPr>
              <a:t>a</a:t>
            </a:r>
            <a:r>
              <a:rPr sz="2900" spc="-170" dirty="0">
                <a:latin typeface="Microsoft Sans Serif"/>
                <a:cs typeface="Microsoft Sans Serif"/>
              </a:rPr>
              <a:t>mple</a:t>
            </a:r>
            <a:r>
              <a:rPr sz="2900" spc="15" dirty="0">
                <a:latin typeface="Microsoft Sans Serif"/>
                <a:cs typeface="Microsoft Sans Serif"/>
              </a:rPr>
              <a:t> </a:t>
            </a:r>
            <a:r>
              <a:rPr sz="2900" spc="-114" dirty="0">
                <a:latin typeface="Microsoft Sans Serif"/>
                <a:cs typeface="Microsoft Sans Serif"/>
              </a:rPr>
              <a:t>i</a:t>
            </a:r>
            <a:r>
              <a:rPr sz="2900" spc="-260" dirty="0">
                <a:latin typeface="Microsoft Sans Serif"/>
                <a:cs typeface="Microsoft Sans Serif"/>
              </a:rPr>
              <a:t>n</a:t>
            </a:r>
            <a:r>
              <a:rPr sz="2900" spc="25" dirty="0">
                <a:latin typeface="Microsoft Sans Serif"/>
                <a:cs typeface="Microsoft Sans Serif"/>
              </a:rPr>
              <a:t> </a:t>
            </a:r>
            <a:r>
              <a:rPr sz="2900" spc="-10" dirty="0">
                <a:latin typeface="Microsoft Sans Serif"/>
                <a:cs typeface="Microsoft Sans Serif"/>
              </a:rPr>
              <a:t>C++:</a:t>
            </a:r>
            <a:endParaRPr sz="2900">
              <a:latin typeface="Microsoft Sans Serif"/>
              <a:cs typeface="Microsoft Sans Serif"/>
            </a:endParaRPr>
          </a:p>
        </p:txBody>
      </p:sp>
      <p:graphicFrame>
        <p:nvGraphicFramePr>
          <p:cNvPr id="5" name="object 5"/>
          <p:cNvGraphicFramePr>
            <a:graphicFrameLocks noGrp="1"/>
          </p:cNvGraphicFramePr>
          <p:nvPr/>
        </p:nvGraphicFramePr>
        <p:xfrm>
          <a:off x="1187754" y="4425584"/>
          <a:ext cx="7098659" cy="807446"/>
        </p:xfrm>
        <a:graphic>
          <a:graphicData uri="http://schemas.openxmlformats.org/drawingml/2006/table">
            <a:tbl>
              <a:tblPr firstRow="1" bandRow="1">
                <a:tableStyleId>{2D5ABB26-0587-4C30-8999-92F81FD0307C}</a:tableStyleId>
              </a:tblPr>
              <a:tblGrid>
                <a:gridCol w="1099820"/>
                <a:gridCol w="496569"/>
                <a:gridCol w="894080"/>
                <a:gridCol w="299719"/>
                <a:gridCol w="994410"/>
                <a:gridCol w="796289"/>
                <a:gridCol w="795654"/>
                <a:gridCol w="795654"/>
                <a:gridCol w="926464"/>
              </a:tblGrid>
              <a:tr h="403723">
                <a:tc>
                  <a:txBody>
                    <a:bodyPr/>
                    <a:lstStyle/>
                    <a:p>
                      <a:pPr marL="31750">
                        <a:lnSpc>
                          <a:spcPts val="2690"/>
                        </a:lnSpc>
                      </a:pPr>
                      <a:r>
                        <a:rPr sz="1800" spc="-55" dirty="0">
                          <a:solidFill>
                            <a:srgbClr val="93B6D2"/>
                          </a:solidFill>
                          <a:latin typeface="Microsoft Sans Serif"/>
                          <a:cs typeface="Microsoft Sans Serif"/>
                        </a:rPr>
                        <a:t>🞑</a:t>
                      </a:r>
                      <a:r>
                        <a:rPr sz="1800" spc="10" dirty="0">
                          <a:solidFill>
                            <a:srgbClr val="93B6D2"/>
                          </a:solidFill>
                          <a:latin typeface="Microsoft Sans Serif"/>
                          <a:cs typeface="Microsoft Sans Serif"/>
                        </a:rPr>
                        <a:t> </a:t>
                      </a:r>
                      <a:r>
                        <a:rPr sz="2600" b="1" spc="-5" dirty="0">
                          <a:latin typeface="Courier New"/>
                          <a:cs typeface="Courier New"/>
                        </a:rPr>
                        <a:t>int</a:t>
                      </a:r>
                      <a:endParaRPr sz="2600">
                        <a:latin typeface="Courier New"/>
                        <a:cs typeface="Courier New"/>
                      </a:endParaRPr>
                    </a:p>
                  </a:txBody>
                  <a:tcPr marL="0" marR="0" marT="0" marB="0"/>
                </a:tc>
                <a:tc>
                  <a:txBody>
                    <a:bodyPr/>
                    <a:lstStyle/>
                    <a:p>
                      <a:pPr marR="91440" algn="r">
                        <a:lnSpc>
                          <a:spcPts val="2690"/>
                        </a:lnSpc>
                      </a:pPr>
                      <a:r>
                        <a:rPr sz="2600" b="1" dirty="0">
                          <a:latin typeface="Courier New"/>
                          <a:cs typeface="Courier New"/>
                        </a:rPr>
                        <a:t>b</a:t>
                      </a:r>
                      <a:endParaRPr sz="2600">
                        <a:latin typeface="Courier New"/>
                        <a:cs typeface="Courier New"/>
                      </a:endParaRPr>
                    </a:p>
                  </a:txBody>
                  <a:tcPr marL="0" marR="0" marT="0" marB="0"/>
                </a:tc>
                <a:tc>
                  <a:txBody>
                    <a:bodyPr/>
                    <a:lstStyle/>
                    <a:p>
                      <a:pPr marL="99060">
                        <a:lnSpc>
                          <a:spcPts val="2690"/>
                        </a:lnSpc>
                      </a:pPr>
                      <a:r>
                        <a:rPr sz="2600" b="1" spc="-5" dirty="0">
                          <a:latin typeface="Courier New"/>
                          <a:cs typeface="Courier New"/>
                        </a:rPr>
                        <a:t>[5];</a:t>
                      </a:r>
                      <a:endParaRPr sz="2600">
                        <a:latin typeface="Courier New"/>
                        <a:cs typeface="Courier New"/>
                      </a:endParaRPr>
                    </a:p>
                  </a:txBody>
                  <a:tcPr marL="0" marR="0" marT="0" marB="0"/>
                </a:tc>
                <a:tc gridSpan="6">
                  <a:txBody>
                    <a:bodyPr/>
                    <a:lstStyle/>
                    <a:p>
                      <a:pPr>
                        <a:lnSpc>
                          <a:spcPct val="100000"/>
                        </a:lnSpc>
                      </a:pPr>
                      <a:endParaRPr sz="2500">
                        <a:latin typeface="Times New Roman"/>
                        <a:cs typeface="Times New Roman"/>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r>
              <a:tr h="403723">
                <a:tc>
                  <a:txBody>
                    <a:bodyPr/>
                    <a:lstStyle/>
                    <a:p>
                      <a:pPr marL="31750">
                        <a:lnSpc>
                          <a:spcPts val="2915"/>
                        </a:lnSpc>
                      </a:pPr>
                      <a:r>
                        <a:rPr sz="1800" spc="-55" dirty="0">
                          <a:solidFill>
                            <a:srgbClr val="93B6D2"/>
                          </a:solidFill>
                          <a:latin typeface="Microsoft Sans Serif"/>
                          <a:cs typeface="Microsoft Sans Serif"/>
                        </a:rPr>
                        <a:t>🞑</a:t>
                      </a:r>
                      <a:r>
                        <a:rPr sz="1800" spc="10" dirty="0">
                          <a:solidFill>
                            <a:srgbClr val="93B6D2"/>
                          </a:solidFill>
                          <a:latin typeface="Microsoft Sans Serif"/>
                          <a:cs typeface="Microsoft Sans Serif"/>
                        </a:rPr>
                        <a:t> </a:t>
                      </a:r>
                      <a:r>
                        <a:rPr sz="2600" b="1" spc="-5" dirty="0">
                          <a:latin typeface="Courier New"/>
                          <a:cs typeface="Courier New"/>
                        </a:rPr>
                        <a:t>int</a:t>
                      </a:r>
                      <a:endParaRPr sz="2600">
                        <a:latin typeface="Courier New"/>
                        <a:cs typeface="Courier New"/>
                      </a:endParaRPr>
                    </a:p>
                  </a:txBody>
                  <a:tcPr marL="0" marR="0" marT="0" marB="0"/>
                </a:tc>
                <a:tc>
                  <a:txBody>
                    <a:bodyPr/>
                    <a:lstStyle/>
                    <a:p>
                      <a:pPr marR="91440" algn="r">
                        <a:lnSpc>
                          <a:spcPts val="2915"/>
                        </a:lnSpc>
                      </a:pPr>
                      <a:r>
                        <a:rPr sz="2600" b="1" dirty="0">
                          <a:latin typeface="Courier New"/>
                          <a:cs typeface="Courier New"/>
                        </a:rPr>
                        <a:t>b</a:t>
                      </a:r>
                      <a:endParaRPr sz="2600">
                        <a:latin typeface="Courier New"/>
                        <a:cs typeface="Courier New"/>
                      </a:endParaRPr>
                    </a:p>
                  </a:txBody>
                  <a:tcPr marL="0" marR="0" marT="0" marB="0"/>
                </a:tc>
                <a:tc>
                  <a:txBody>
                    <a:bodyPr/>
                    <a:lstStyle/>
                    <a:p>
                      <a:pPr marL="99060">
                        <a:lnSpc>
                          <a:spcPts val="2915"/>
                        </a:lnSpc>
                      </a:pPr>
                      <a:r>
                        <a:rPr sz="2600" b="1" spc="-5" dirty="0">
                          <a:latin typeface="Courier New"/>
                          <a:cs typeface="Courier New"/>
                        </a:rPr>
                        <a:t>[5]</a:t>
                      </a:r>
                      <a:endParaRPr sz="2600">
                        <a:latin typeface="Courier New"/>
                        <a:cs typeface="Courier New"/>
                      </a:endParaRPr>
                    </a:p>
                  </a:txBody>
                  <a:tcPr marL="0" marR="0" marT="0" marB="0"/>
                </a:tc>
                <a:tc>
                  <a:txBody>
                    <a:bodyPr/>
                    <a:lstStyle/>
                    <a:p>
                      <a:pPr>
                        <a:lnSpc>
                          <a:spcPts val="2915"/>
                        </a:lnSpc>
                      </a:pPr>
                      <a:r>
                        <a:rPr sz="2600" b="1" dirty="0">
                          <a:latin typeface="Courier New"/>
                          <a:cs typeface="Courier New"/>
                        </a:rPr>
                        <a:t>=</a:t>
                      </a:r>
                      <a:endParaRPr sz="2600">
                        <a:latin typeface="Courier New"/>
                        <a:cs typeface="Courier New"/>
                      </a:endParaRPr>
                    </a:p>
                  </a:txBody>
                  <a:tcPr marL="0" marR="0" marT="0" marB="0"/>
                </a:tc>
                <a:tc>
                  <a:txBody>
                    <a:bodyPr/>
                    <a:lstStyle/>
                    <a:p>
                      <a:pPr marL="99695">
                        <a:lnSpc>
                          <a:spcPts val="2915"/>
                        </a:lnSpc>
                      </a:pPr>
                      <a:r>
                        <a:rPr sz="2600" b="1" spc="-5" dirty="0">
                          <a:latin typeface="Courier New"/>
                          <a:cs typeface="Courier New"/>
                        </a:rPr>
                        <a:t>{19,</a:t>
                      </a:r>
                      <a:endParaRPr sz="2600">
                        <a:latin typeface="Courier New"/>
                        <a:cs typeface="Courier New"/>
                      </a:endParaRPr>
                    </a:p>
                  </a:txBody>
                  <a:tcPr marL="0" marR="0" marT="0" marB="0"/>
                </a:tc>
                <a:tc>
                  <a:txBody>
                    <a:bodyPr/>
                    <a:lstStyle/>
                    <a:p>
                      <a:pPr marL="99695">
                        <a:lnSpc>
                          <a:spcPts val="2915"/>
                        </a:lnSpc>
                      </a:pPr>
                      <a:r>
                        <a:rPr sz="2600" b="1" spc="-5" dirty="0">
                          <a:latin typeface="Courier New"/>
                          <a:cs typeface="Courier New"/>
                        </a:rPr>
                        <a:t>68,</a:t>
                      </a:r>
                      <a:endParaRPr sz="2600">
                        <a:latin typeface="Courier New"/>
                        <a:cs typeface="Courier New"/>
                      </a:endParaRPr>
                    </a:p>
                  </a:txBody>
                  <a:tcPr marL="0" marR="0" marT="0" marB="0"/>
                </a:tc>
                <a:tc>
                  <a:txBody>
                    <a:bodyPr/>
                    <a:lstStyle/>
                    <a:p>
                      <a:pPr marL="99695">
                        <a:lnSpc>
                          <a:spcPts val="2915"/>
                        </a:lnSpc>
                      </a:pPr>
                      <a:r>
                        <a:rPr sz="2600" b="1" spc="-5" dirty="0">
                          <a:latin typeface="Courier New"/>
                          <a:cs typeface="Courier New"/>
                        </a:rPr>
                        <a:t>12,</a:t>
                      </a:r>
                      <a:endParaRPr sz="2600">
                        <a:latin typeface="Courier New"/>
                        <a:cs typeface="Courier New"/>
                      </a:endParaRPr>
                    </a:p>
                  </a:txBody>
                  <a:tcPr marL="0" marR="0" marT="0" marB="0"/>
                </a:tc>
                <a:tc>
                  <a:txBody>
                    <a:bodyPr/>
                    <a:lstStyle/>
                    <a:p>
                      <a:pPr marL="99060">
                        <a:lnSpc>
                          <a:spcPts val="2915"/>
                        </a:lnSpc>
                      </a:pPr>
                      <a:r>
                        <a:rPr sz="2600" b="1" spc="-5" dirty="0">
                          <a:latin typeface="Courier New"/>
                          <a:cs typeface="Courier New"/>
                        </a:rPr>
                        <a:t>45,</a:t>
                      </a:r>
                      <a:endParaRPr sz="2600">
                        <a:latin typeface="Courier New"/>
                        <a:cs typeface="Courier New"/>
                      </a:endParaRPr>
                    </a:p>
                  </a:txBody>
                  <a:tcPr marL="0" marR="0" marT="0" marB="0"/>
                </a:tc>
                <a:tc>
                  <a:txBody>
                    <a:bodyPr/>
                    <a:lstStyle/>
                    <a:p>
                      <a:pPr marL="99695">
                        <a:lnSpc>
                          <a:spcPts val="2915"/>
                        </a:lnSpc>
                      </a:pPr>
                      <a:r>
                        <a:rPr sz="2600" b="1" spc="-5" dirty="0">
                          <a:latin typeface="Courier New"/>
                          <a:cs typeface="Courier New"/>
                        </a:rPr>
                        <a:t>72};</a:t>
                      </a:r>
                      <a:endParaRPr sz="2600">
                        <a:latin typeface="Courier New"/>
                        <a:cs typeface="Courier New"/>
                      </a:endParaRPr>
                    </a:p>
                  </a:txBody>
                  <a:tcPr marL="0" marR="0" marT="0" marB="0"/>
                </a:tc>
              </a:tr>
            </a:tbl>
          </a:graphicData>
        </a:graphic>
      </p:graphicFrame>
    </p:spTree>
    <p:extLst>
      <p:ext uri="{BB962C8B-B14F-4D97-AF65-F5344CB8AC3E}">
        <p14:creationId xmlns:p14="http://schemas.microsoft.com/office/powerpoint/2010/main" val="23754785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27</a:t>
            </a:r>
            <a:endParaRPr sz="1200">
              <a:latin typeface="Arial"/>
              <a:cs typeface="Arial"/>
            </a:endParaRPr>
          </a:p>
        </p:txBody>
      </p:sp>
      <p:sp>
        <p:nvSpPr>
          <p:cNvPr id="3" name="object 3"/>
          <p:cNvSpPr txBox="1">
            <a:spLocks noGrp="1"/>
          </p:cNvSpPr>
          <p:nvPr>
            <p:ph type="title"/>
          </p:nvPr>
        </p:nvSpPr>
        <p:spPr>
          <a:xfrm>
            <a:off x="691692" y="343865"/>
            <a:ext cx="4890770" cy="697230"/>
          </a:xfrm>
          <a:prstGeom prst="rect">
            <a:avLst/>
          </a:prstGeom>
        </p:spPr>
        <p:txBody>
          <a:bodyPr vert="horz" wrap="square" lIns="0" tIns="13335" rIns="0" bIns="0" rtlCol="0">
            <a:spAutoFit/>
          </a:bodyPr>
          <a:lstStyle/>
          <a:p>
            <a:pPr marL="12700">
              <a:lnSpc>
                <a:spcPct val="100000"/>
              </a:lnSpc>
              <a:spcBef>
                <a:spcPts val="105"/>
              </a:spcBef>
            </a:pPr>
            <a:r>
              <a:rPr sz="4400" spc="-90" dirty="0">
                <a:solidFill>
                  <a:srgbClr val="775F54"/>
                </a:solidFill>
                <a:latin typeface="Microsoft Sans Serif"/>
                <a:cs typeface="Microsoft Sans Serif"/>
              </a:rPr>
              <a:t>Array</a:t>
            </a:r>
            <a:r>
              <a:rPr sz="4400" spc="10" dirty="0">
                <a:solidFill>
                  <a:srgbClr val="775F54"/>
                </a:solidFill>
                <a:latin typeface="Microsoft Sans Serif"/>
                <a:cs typeface="Microsoft Sans Serif"/>
              </a:rPr>
              <a:t> </a:t>
            </a:r>
            <a:r>
              <a:rPr sz="4400" spc="-195" dirty="0">
                <a:solidFill>
                  <a:srgbClr val="775F54"/>
                </a:solidFill>
                <a:latin typeface="Microsoft Sans Serif"/>
                <a:cs typeface="Microsoft Sans Serif"/>
              </a:rPr>
              <a:t>Output</a:t>
            </a:r>
            <a:r>
              <a:rPr sz="4400" spc="5" dirty="0">
                <a:solidFill>
                  <a:srgbClr val="775F54"/>
                </a:solidFill>
                <a:latin typeface="Microsoft Sans Serif"/>
                <a:cs typeface="Microsoft Sans Serif"/>
              </a:rPr>
              <a:t> </a:t>
            </a:r>
            <a:r>
              <a:rPr sz="4400" spc="-395" dirty="0">
                <a:solidFill>
                  <a:srgbClr val="775F54"/>
                </a:solidFill>
                <a:latin typeface="Microsoft Sans Serif"/>
                <a:cs typeface="Microsoft Sans Serif"/>
              </a:rPr>
              <a:t>Function</a:t>
            </a:r>
            <a:endParaRPr sz="4400">
              <a:latin typeface="Microsoft Sans Serif"/>
              <a:cs typeface="Microsoft Sans Serif"/>
            </a:endParaRPr>
          </a:p>
        </p:txBody>
      </p:sp>
      <p:sp>
        <p:nvSpPr>
          <p:cNvPr id="4" name="object 4"/>
          <p:cNvSpPr txBox="1"/>
          <p:nvPr/>
        </p:nvSpPr>
        <p:spPr>
          <a:xfrm>
            <a:off x="612140" y="2344648"/>
            <a:ext cx="7956550" cy="2450465"/>
          </a:xfrm>
          <a:prstGeom prst="rect">
            <a:avLst/>
          </a:prstGeom>
        </p:spPr>
        <p:txBody>
          <a:bodyPr vert="horz" wrap="square" lIns="0" tIns="100965" rIns="0" bIns="0" rtlCol="0">
            <a:spAutoFit/>
          </a:bodyPr>
          <a:lstStyle/>
          <a:p>
            <a:pPr marL="12700">
              <a:lnSpc>
                <a:spcPct val="100000"/>
              </a:lnSpc>
              <a:spcBef>
                <a:spcPts val="795"/>
              </a:spcBef>
            </a:pPr>
            <a:r>
              <a:rPr sz="2600" b="1" spc="-5" dirty="0">
                <a:latin typeface="Courier New"/>
                <a:cs typeface="Courier New"/>
              </a:rPr>
              <a:t>void display(int</a:t>
            </a:r>
            <a:r>
              <a:rPr sz="2600" b="1" spc="30" dirty="0">
                <a:latin typeface="Courier New"/>
                <a:cs typeface="Courier New"/>
              </a:rPr>
              <a:t> </a:t>
            </a:r>
            <a:r>
              <a:rPr sz="2600" b="1" spc="-5" dirty="0">
                <a:latin typeface="Courier New"/>
                <a:cs typeface="Courier New"/>
              </a:rPr>
              <a:t>array[],int</a:t>
            </a:r>
            <a:r>
              <a:rPr sz="2600" b="1" spc="15" dirty="0">
                <a:latin typeface="Courier New"/>
                <a:cs typeface="Courier New"/>
              </a:rPr>
              <a:t> </a:t>
            </a:r>
            <a:r>
              <a:rPr sz="2600" b="1" spc="-5" dirty="0">
                <a:latin typeface="Courier New"/>
                <a:cs typeface="Courier New"/>
              </a:rPr>
              <a:t>num_values)</a:t>
            </a:r>
            <a:endParaRPr sz="2600">
              <a:latin typeface="Courier New"/>
              <a:cs typeface="Courier New"/>
            </a:endParaRPr>
          </a:p>
          <a:p>
            <a:pPr marL="12700">
              <a:lnSpc>
                <a:spcPct val="100000"/>
              </a:lnSpc>
              <a:spcBef>
                <a:spcPts val="695"/>
              </a:spcBef>
            </a:pPr>
            <a:r>
              <a:rPr sz="2600" b="1" dirty="0">
                <a:latin typeface="Courier New"/>
                <a:cs typeface="Courier New"/>
              </a:rPr>
              <a:t>{</a:t>
            </a:r>
            <a:endParaRPr sz="2600">
              <a:latin typeface="Courier New"/>
              <a:cs typeface="Courier New"/>
            </a:endParaRPr>
          </a:p>
          <a:p>
            <a:pPr marL="927100" marR="873125" indent="-594995">
              <a:lnSpc>
                <a:spcPct val="122400"/>
              </a:lnSpc>
              <a:spcBef>
                <a:spcPts val="10"/>
              </a:spcBef>
              <a:tabLst>
                <a:tab pos="5290185" algn="l"/>
              </a:tabLst>
            </a:pPr>
            <a:r>
              <a:rPr sz="2600" b="1" spc="-5" dirty="0">
                <a:latin typeface="Courier New"/>
                <a:cs typeface="Courier New"/>
              </a:rPr>
              <a:t>for</a:t>
            </a:r>
            <a:r>
              <a:rPr sz="2600" b="1" spc="-10" dirty="0">
                <a:latin typeface="Courier New"/>
                <a:cs typeface="Courier New"/>
              </a:rPr>
              <a:t> </a:t>
            </a:r>
            <a:r>
              <a:rPr sz="2600" b="1" spc="-5" dirty="0">
                <a:latin typeface="Courier New"/>
                <a:cs typeface="Courier New"/>
              </a:rPr>
              <a:t>(int</a:t>
            </a:r>
            <a:r>
              <a:rPr sz="2600" b="1" spc="5" dirty="0">
                <a:latin typeface="Courier New"/>
                <a:cs typeface="Courier New"/>
              </a:rPr>
              <a:t> </a:t>
            </a:r>
            <a:r>
              <a:rPr sz="2600" b="1" dirty="0">
                <a:latin typeface="Courier New"/>
                <a:cs typeface="Courier New"/>
              </a:rPr>
              <a:t>I</a:t>
            </a:r>
            <a:r>
              <a:rPr sz="2600" b="1" spc="-10" dirty="0">
                <a:latin typeface="Courier New"/>
                <a:cs typeface="Courier New"/>
              </a:rPr>
              <a:t> </a:t>
            </a:r>
            <a:r>
              <a:rPr sz="2600" b="1" dirty="0">
                <a:latin typeface="Courier New"/>
                <a:cs typeface="Courier New"/>
              </a:rPr>
              <a:t>=</a:t>
            </a:r>
            <a:r>
              <a:rPr sz="2600" b="1" spc="5" dirty="0">
                <a:latin typeface="Courier New"/>
                <a:cs typeface="Courier New"/>
              </a:rPr>
              <a:t> </a:t>
            </a:r>
            <a:r>
              <a:rPr sz="2600" b="1" spc="-5" dirty="0">
                <a:latin typeface="Courier New"/>
                <a:cs typeface="Courier New"/>
              </a:rPr>
              <a:t>0;</a:t>
            </a:r>
            <a:r>
              <a:rPr sz="2600" b="1" spc="-10" dirty="0">
                <a:latin typeface="Courier New"/>
                <a:cs typeface="Courier New"/>
              </a:rPr>
              <a:t> </a:t>
            </a:r>
            <a:r>
              <a:rPr sz="2600" b="1" spc="-5" dirty="0">
                <a:latin typeface="Courier New"/>
                <a:cs typeface="Courier New"/>
              </a:rPr>
              <a:t>i&lt;num_values;</a:t>
            </a:r>
            <a:r>
              <a:rPr sz="2600" b="1" spc="30" dirty="0">
                <a:latin typeface="Courier New"/>
                <a:cs typeface="Courier New"/>
              </a:rPr>
              <a:t> </a:t>
            </a:r>
            <a:r>
              <a:rPr sz="2600" b="1" spc="-5" dirty="0">
                <a:latin typeface="Courier New"/>
                <a:cs typeface="Courier New"/>
              </a:rPr>
              <a:t>i++) </a:t>
            </a:r>
            <a:r>
              <a:rPr sz="2600" b="1" spc="-1545" dirty="0">
                <a:latin typeface="Courier New"/>
                <a:cs typeface="Courier New"/>
              </a:rPr>
              <a:t> </a:t>
            </a:r>
            <a:r>
              <a:rPr sz="2600" b="1" spc="-5" dirty="0">
                <a:latin typeface="Courier New"/>
                <a:cs typeface="Courier New"/>
              </a:rPr>
              <a:t>cout&lt;&lt;</a:t>
            </a:r>
            <a:r>
              <a:rPr sz="2600" b="1" spc="5" dirty="0">
                <a:latin typeface="Courier New"/>
                <a:cs typeface="Courier New"/>
              </a:rPr>
              <a:t> </a:t>
            </a:r>
            <a:r>
              <a:rPr sz="2600" b="1" spc="-5" dirty="0">
                <a:latin typeface="Courier New"/>
                <a:cs typeface="Courier New"/>
              </a:rPr>
              <a:t>array[i]</a:t>
            </a:r>
            <a:r>
              <a:rPr sz="2600" b="1" spc="30" dirty="0">
                <a:latin typeface="Courier New"/>
                <a:cs typeface="Courier New"/>
              </a:rPr>
              <a:t> </a:t>
            </a:r>
            <a:r>
              <a:rPr sz="2600" b="1" spc="-5" dirty="0">
                <a:latin typeface="Courier New"/>
                <a:cs typeface="Courier New"/>
              </a:rPr>
              <a:t>&lt;&lt;</a:t>
            </a:r>
            <a:r>
              <a:rPr sz="2600" b="1" spc="20" dirty="0">
                <a:latin typeface="Courier New"/>
                <a:cs typeface="Courier New"/>
              </a:rPr>
              <a:t> </a:t>
            </a:r>
            <a:r>
              <a:rPr sz="2600" b="1" dirty="0">
                <a:latin typeface="Courier New"/>
                <a:cs typeface="Courier New"/>
              </a:rPr>
              <a:t>“	</a:t>
            </a:r>
            <a:r>
              <a:rPr sz="2600" b="1" spc="-5" dirty="0">
                <a:latin typeface="Courier New"/>
                <a:cs typeface="Courier New"/>
              </a:rPr>
              <a:t>”;</a:t>
            </a:r>
            <a:endParaRPr sz="2600">
              <a:latin typeface="Courier New"/>
              <a:cs typeface="Courier New"/>
            </a:endParaRPr>
          </a:p>
          <a:p>
            <a:pPr marL="12700">
              <a:lnSpc>
                <a:spcPct val="100000"/>
              </a:lnSpc>
              <a:spcBef>
                <a:spcPts val="695"/>
              </a:spcBef>
            </a:pPr>
            <a:r>
              <a:rPr sz="2600" b="1" dirty="0">
                <a:latin typeface="Courier New"/>
                <a:cs typeface="Courier New"/>
              </a:rPr>
              <a:t>}</a:t>
            </a:r>
            <a:endParaRPr sz="2600">
              <a:latin typeface="Courier New"/>
              <a:cs typeface="Courier New"/>
            </a:endParaRPr>
          </a:p>
        </p:txBody>
      </p:sp>
    </p:spTree>
    <p:extLst>
      <p:ext uri="{BB962C8B-B14F-4D97-AF65-F5344CB8AC3E}">
        <p14:creationId xmlns:p14="http://schemas.microsoft.com/office/powerpoint/2010/main" val="1557089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28</a:t>
            </a:r>
            <a:endParaRPr sz="1200">
              <a:latin typeface="Arial"/>
              <a:cs typeface="Arial"/>
            </a:endParaRPr>
          </a:p>
        </p:txBody>
      </p:sp>
      <p:sp>
        <p:nvSpPr>
          <p:cNvPr id="3" name="object 3"/>
          <p:cNvSpPr txBox="1">
            <a:spLocks noGrp="1"/>
          </p:cNvSpPr>
          <p:nvPr>
            <p:ph type="title"/>
          </p:nvPr>
        </p:nvSpPr>
        <p:spPr>
          <a:xfrm>
            <a:off x="691692" y="343865"/>
            <a:ext cx="6478905" cy="697230"/>
          </a:xfrm>
          <a:prstGeom prst="rect">
            <a:avLst/>
          </a:prstGeom>
        </p:spPr>
        <p:txBody>
          <a:bodyPr vert="horz" wrap="square" lIns="0" tIns="13335" rIns="0" bIns="0" rtlCol="0">
            <a:spAutoFit/>
          </a:bodyPr>
          <a:lstStyle/>
          <a:p>
            <a:pPr marL="12700">
              <a:lnSpc>
                <a:spcPct val="100000"/>
              </a:lnSpc>
              <a:spcBef>
                <a:spcPts val="105"/>
              </a:spcBef>
            </a:pPr>
            <a:r>
              <a:rPr sz="4400" spc="-390" dirty="0">
                <a:solidFill>
                  <a:srgbClr val="775F54"/>
                </a:solidFill>
                <a:latin typeface="Microsoft Sans Serif"/>
                <a:cs typeface="Microsoft Sans Serif"/>
              </a:rPr>
              <a:t>List</a:t>
            </a:r>
            <a:r>
              <a:rPr sz="4400" spc="10" dirty="0">
                <a:solidFill>
                  <a:srgbClr val="775F54"/>
                </a:solidFill>
                <a:latin typeface="Microsoft Sans Serif"/>
                <a:cs typeface="Microsoft Sans Serif"/>
              </a:rPr>
              <a:t> </a:t>
            </a:r>
            <a:r>
              <a:rPr sz="4400" spc="-310" dirty="0">
                <a:solidFill>
                  <a:srgbClr val="775F54"/>
                </a:solidFill>
                <a:latin typeface="Microsoft Sans Serif"/>
                <a:cs typeface="Microsoft Sans Serif"/>
              </a:rPr>
              <a:t>Imp</a:t>
            </a:r>
            <a:r>
              <a:rPr sz="4400" spc="-145" dirty="0">
                <a:solidFill>
                  <a:srgbClr val="775F54"/>
                </a:solidFill>
                <a:latin typeface="Microsoft Sans Serif"/>
                <a:cs typeface="Microsoft Sans Serif"/>
              </a:rPr>
              <a:t>l</a:t>
            </a:r>
            <a:r>
              <a:rPr sz="4400" spc="-290" dirty="0">
                <a:solidFill>
                  <a:srgbClr val="775F54"/>
                </a:solidFill>
                <a:latin typeface="Microsoft Sans Serif"/>
                <a:cs typeface="Microsoft Sans Serif"/>
              </a:rPr>
              <a:t>emented</a:t>
            </a:r>
            <a:r>
              <a:rPr sz="4400" spc="10" dirty="0">
                <a:solidFill>
                  <a:srgbClr val="775F54"/>
                </a:solidFill>
                <a:latin typeface="Microsoft Sans Serif"/>
                <a:cs typeface="Microsoft Sans Serif"/>
              </a:rPr>
              <a:t> </a:t>
            </a:r>
            <a:r>
              <a:rPr sz="4400" spc="-365" dirty="0">
                <a:solidFill>
                  <a:srgbClr val="775F54"/>
                </a:solidFill>
                <a:latin typeface="Microsoft Sans Serif"/>
                <a:cs typeface="Microsoft Sans Serif"/>
              </a:rPr>
              <a:t>Using</a:t>
            </a:r>
            <a:r>
              <a:rPr sz="4400" spc="25" dirty="0">
                <a:solidFill>
                  <a:srgbClr val="775F54"/>
                </a:solidFill>
                <a:latin typeface="Microsoft Sans Serif"/>
                <a:cs typeface="Microsoft Sans Serif"/>
              </a:rPr>
              <a:t> </a:t>
            </a:r>
            <a:r>
              <a:rPr sz="4400" spc="-105" dirty="0">
                <a:solidFill>
                  <a:srgbClr val="775F54"/>
                </a:solidFill>
                <a:latin typeface="Microsoft Sans Serif"/>
                <a:cs typeface="Microsoft Sans Serif"/>
              </a:rPr>
              <a:t>Ar</a:t>
            </a:r>
            <a:r>
              <a:rPr sz="4400" spc="-125" dirty="0">
                <a:solidFill>
                  <a:srgbClr val="775F54"/>
                </a:solidFill>
                <a:latin typeface="Microsoft Sans Serif"/>
                <a:cs typeface="Microsoft Sans Serif"/>
              </a:rPr>
              <a:t>r</a:t>
            </a:r>
            <a:r>
              <a:rPr sz="4400" spc="-114" dirty="0">
                <a:solidFill>
                  <a:srgbClr val="775F54"/>
                </a:solidFill>
                <a:latin typeface="Microsoft Sans Serif"/>
                <a:cs typeface="Microsoft Sans Serif"/>
              </a:rPr>
              <a:t>a</a:t>
            </a:r>
            <a:r>
              <a:rPr sz="4400" dirty="0">
                <a:solidFill>
                  <a:srgbClr val="775F54"/>
                </a:solidFill>
                <a:latin typeface="Microsoft Sans Serif"/>
                <a:cs typeface="Microsoft Sans Serif"/>
              </a:rPr>
              <a:t>y</a:t>
            </a:r>
            <a:endParaRPr sz="4400">
              <a:latin typeface="Microsoft Sans Serif"/>
              <a:cs typeface="Microsoft Sans Serif"/>
            </a:endParaRPr>
          </a:p>
        </p:txBody>
      </p:sp>
      <p:pic>
        <p:nvPicPr>
          <p:cNvPr id="4" name="object 4"/>
          <p:cNvPicPr/>
          <p:nvPr/>
        </p:nvPicPr>
        <p:blipFill>
          <a:blip r:embed="rId2" cstate="print"/>
          <a:stretch>
            <a:fillRect/>
          </a:stretch>
        </p:blipFill>
        <p:spPr>
          <a:xfrm>
            <a:off x="432270" y="2565857"/>
            <a:ext cx="8203259" cy="2204059"/>
          </a:xfrm>
          <a:prstGeom prst="rect">
            <a:avLst/>
          </a:prstGeom>
        </p:spPr>
      </p:pic>
      <p:sp>
        <p:nvSpPr>
          <p:cNvPr id="5" name="Footer Placeholder 4"/>
          <p:cNvSpPr>
            <a:spLocks noGrp="1"/>
          </p:cNvSpPr>
          <p:nvPr>
            <p:ph type="ftr" sz="quarter" idx="5"/>
          </p:nvPr>
        </p:nvSpPr>
        <p:spPr/>
        <p:txBody>
          <a:bodyPr/>
          <a:lstStyle/>
          <a:p>
            <a:endParaRPr lang="en-IN"/>
          </a:p>
        </p:txBody>
      </p:sp>
    </p:spTree>
    <p:extLst>
      <p:ext uri="{BB962C8B-B14F-4D97-AF65-F5344CB8AC3E}">
        <p14:creationId xmlns:p14="http://schemas.microsoft.com/office/powerpoint/2010/main" val="991000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29</a:t>
            </a:r>
            <a:endParaRPr sz="1200">
              <a:latin typeface="Arial"/>
              <a:cs typeface="Arial"/>
            </a:endParaRPr>
          </a:p>
        </p:txBody>
      </p:sp>
      <p:sp>
        <p:nvSpPr>
          <p:cNvPr id="3" name="object 3"/>
          <p:cNvSpPr txBox="1">
            <a:spLocks noGrp="1"/>
          </p:cNvSpPr>
          <p:nvPr>
            <p:ph type="title"/>
          </p:nvPr>
        </p:nvSpPr>
        <p:spPr>
          <a:xfrm>
            <a:off x="691692" y="343865"/>
            <a:ext cx="4355465" cy="697230"/>
          </a:xfrm>
          <a:prstGeom prst="rect">
            <a:avLst/>
          </a:prstGeom>
        </p:spPr>
        <p:txBody>
          <a:bodyPr vert="horz" wrap="square" lIns="0" tIns="13335" rIns="0" bIns="0" rtlCol="0">
            <a:spAutoFit/>
          </a:bodyPr>
          <a:lstStyle/>
          <a:p>
            <a:pPr marL="12700">
              <a:lnSpc>
                <a:spcPct val="100000"/>
              </a:lnSpc>
              <a:spcBef>
                <a:spcPts val="105"/>
              </a:spcBef>
            </a:pPr>
            <a:r>
              <a:rPr sz="4400" spc="-195" dirty="0">
                <a:solidFill>
                  <a:srgbClr val="775F54"/>
                </a:solidFill>
                <a:latin typeface="Microsoft Sans Serif"/>
                <a:cs typeface="Microsoft Sans Serif"/>
              </a:rPr>
              <a:t>Operations</a:t>
            </a:r>
            <a:r>
              <a:rPr sz="4400" spc="-30" dirty="0">
                <a:solidFill>
                  <a:srgbClr val="775F54"/>
                </a:solidFill>
                <a:latin typeface="Microsoft Sans Serif"/>
                <a:cs typeface="Microsoft Sans Serif"/>
              </a:rPr>
              <a:t> </a:t>
            </a:r>
            <a:r>
              <a:rPr sz="4400" spc="-275" dirty="0">
                <a:solidFill>
                  <a:srgbClr val="775F54"/>
                </a:solidFill>
                <a:latin typeface="Microsoft Sans Serif"/>
                <a:cs typeface="Microsoft Sans Serif"/>
              </a:rPr>
              <a:t>On</a:t>
            </a:r>
            <a:r>
              <a:rPr sz="4400" spc="-5" dirty="0">
                <a:solidFill>
                  <a:srgbClr val="775F54"/>
                </a:solidFill>
                <a:latin typeface="Microsoft Sans Serif"/>
                <a:cs typeface="Microsoft Sans Serif"/>
              </a:rPr>
              <a:t> </a:t>
            </a:r>
            <a:r>
              <a:rPr sz="4400" spc="-465" dirty="0">
                <a:solidFill>
                  <a:srgbClr val="775F54"/>
                </a:solidFill>
                <a:latin typeface="Microsoft Sans Serif"/>
                <a:cs typeface="Microsoft Sans Serif"/>
              </a:rPr>
              <a:t>Lists</a:t>
            </a:r>
            <a:endParaRPr sz="4400">
              <a:latin typeface="Microsoft Sans Serif"/>
              <a:cs typeface="Microsoft Sans Serif"/>
            </a:endParaRPr>
          </a:p>
        </p:txBody>
      </p:sp>
      <p:sp>
        <p:nvSpPr>
          <p:cNvPr id="4" name="object 4"/>
          <p:cNvSpPr txBox="1"/>
          <p:nvPr/>
        </p:nvSpPr>
        <p:spPr>
          <a:xfrm>
            <a:off x="1298194" y="2101418"/>
            <a:ext cx="6625590" cy="2707640"/>
          </a:xfrm>
          <a:prstGeom prst="rect">
            <a:avLst/>
          </a:prstGeom>
        </p:spPr>
        <p:txBody>
          <a:bodyPr vert="horz" wrap="square" lIns="0" tIns="63500" rIns="0" bIns="0" rtlCol="0">
            <a:spAutoFit/>
          </a:bodyPr>
          <a:lstStyle/>
          <a:p>
            <a:pPr marL="332105" marR="5080" indent="-320040">
              <a:lnSpc>
                <a:spcPts val="3130"/>
              </a:lnSpc>
              <a:spcBef>
                <a:spcPts val="500"/>
              </a:spcBef>
              <a:buClr>
                <a:srgbClr val="DD8046"/>
              </a:buClr>
              <a:buSzPct val="60344"/>
              <a:buFont typeface="Wingdings"/>
              <a:buChar char=""/>
              <a:tabLst>
                <a:tab pos="332740" algn="l"/>
                <a:tab pos="1307465" algn="l"/>
                <a:tab pos="2717800" algn="l"/>
                <a:tab pos="3536315" algn="l"/>
                <a:tab pos="4290695" algn="l"/>
                <a:tab pos="6044565" algn="l"/>
              </a:tabLst>
            </a:pPr>
            <a:r>
              <a:rPr sz="2900" spc="-65" dirty="0">
                <a:latin typeface="Microsoft Sans Serif"/>
                <a:cs typeface="Microsoft Sans Serif"/>
              </a:rPr>
              <a:t>W</a:t>
            </a:r>
            <a:r>
              <a:rPr sz="2900" spc="-135" dirty="0">
                <a:latin typeface="Microsoft Sans Serif"/>
                <a:cs typeface="Microsoft Sans Serif"/>
              </a:rPr>
              <a:t>e‟ll</a:t>
            </a:r>
            <a:r>
              <a:rPr sz="2900" dirty="0">
                <a:latin typeface="Microsoft Sans Serif"/>
                <a:cs typeface="Microsoft Sans Serif"/>
              </a:rPr>
              <a:t>	</a:t>
            </a:r>
            <a:r>
              <a:rPr sz="2900" spc="-275" dirty="0">
                <a:latin typeface="Microsoft Sans Serif"/>
                <a:cs typeface="Microsoft Sans Serif"/>
              </a:rPr>
              <a:t>co</a:t>
            </a:r>
            <a:r>
              <a:rPr sz="2900" spc="-310" dirty="0">
                <a:latin typeface="Microsoft Sans Serif"/>
                <a:cs typeface="Microsoft Sans Serif"/>
              </a:rPr>
              <a:t>n</a:t>
            </a:r>
            <a:r>
              <a:rPr sz="2900" spc="-135" dirty="0">
                <a:latin typeface="Microsoft Sans Serif"/>
                <a:cs typeface="Microsoft Sans Serif"/>
              </a:rPr>
              <a:t>sider</a:t>
            </a:r>
            <a:r>
              <a:rPr sz="2900" dirty="0">
                <a:latin typeface="Microsoft Sans Serif"/>
                <a:cs typeface="Microsoft Sans Serif"/>
              </a:rPr>
              <a:t>	</a:t>
            </a:r>
            <a:r>
              <a:rPr sz="2900" spc="-135" dirty="0">
                <a:latin typeface="Microsoft Sans Serif"/>
                <a:cs typeface="Microsoft Sans Serif"/>
              </a:rPr>
              <a:t>onl</a:t>
            </a:r>
            <a:r>
              <a:rPr sz="2900" spc="-145" dirty="0">
                <a:latin typeface="Microsoft Sans Serif"/>
                <a:cs typeface="Microsoft Sans Serif"/>
              </a:rPr>
              <a:t>y</a:t>
            </a:r>
            <a:r>
              <a:rPr sz="2900" dirty="0">
                <a:latin typeface="Microsoft Sans Serif"/>
                <a:cs typeface="Microsoft Sans Serif"/>
              </a:rPr>
              <a:t>	f</a:t>
            </a:r>
            <a:r>
              <a:rPr sz="2900" spc="-60" dirty="0">
                <a:latin typeface="Microsoft Sans Serif"/>
                <a:cs typeface="Microsoft Sans Serif"/>
              </a:rPr>
              <a:t>e</a:t>
            </a:r>
            <a:r>
              <a:rPr sz="2900" spc="-160" dirty="0">
                <a:latin typeface="Microsoft Sans Serif"/>
                <a:cs typeface="Microsoft Sans Serif"/>
              </a:rPr>
              <a:t>w</a:t>
            </a:r>
            <a:r>
              <a:rPr sz="2900" dirty="0">
                <a:latin typeface="Microsoft Sans Serif"/>
                <a:cs typeface="Microsoft Sans Serif"/>
              </a:rPr>
              <a:t>	</a:t>
            </a:r>
            <a:r>
              <a:rPr sz="2900" spc="-110" dirty="0">
                <a:latin typeface="Microsoft Sans Serif"/>
                <a:cs typeface="Microsoft Sans Serif"/>
              </a:rPr>
              <a:t>op</a:t>
            </a:r>
            <a:r>
              <a:rPr sz="2900" spc="-125" dirty="0">
                <a:latin typeface="Microsoft Sans Serif"/>
                <a:cs typeface="Microsoft Sans Serif"/>
              </a:rPr>
              <a:t>e</a:t>
            </a:r>
            <a:r>
              <a:rPr sz="2900" spc="-35" dirty="0">
                <a:latin typeface="Microsoft Sans Serif"/>
                <a:cs typeface="Microsoft Sans Serif"/>
              </a:rPr>
              <a:t>r</a:t>
            </a:r>
            <a:r>
              <a:rPr sz="2900" spc="-175" dirty="0">
                <a:latin typeface="Microsoft Sans Serif"/>
                <a:cs typeface="Microsoft Sans Serif"/>
              </a:rPr>
              <a:t>ations</a:t>
            </a:r>
            <a:r>
              <a:rPr sz="2900" dirty="0">
                <a:latin typeface="Microsoft Sans Serif"/>
                <a:cs typeface="Microsoft Sans Serif"/>
              </a:rPr>
              <a:t>	</a:t>
            </a:r>
            <a:r>
              <a:rPr sz="2900" spc="-175" dirty="0">
                <a:latin typeface="Microsoft Sans Serif"/>
                <a:cs typeface="Microsoft Sans Serif"/>
              </a:rPr>
              <a:t>a</a:t>
            </a:r>
            <a:r>
              <a:rPr sz="2900" spc="-185" dirty="0">
                <a:latin typeface="Microsoft Sans Serif"/>
                <a:cs typeface="Microsoft Sans Serif"/>
              </a:rPr>
              <a:t>n</a:t>
            </a:r>
            <a:r>
              <a:rPr sz="2900" spc="-10" dirty="0">
                <a:latin typeface="Microsoft Sans Serif"/>
                <a:cs typeface="Microsoft Sans Serif"/>
              </a:rPr>
              <a:t>d  </a:t>
            </a:r>
            <a:r>
              <a:rPr sz="2900" spc="-175" dirty="0">
                <a:latin typeface="Microsoft Sans Serif"/>
                <a:cs typeface="Microsoft Sans Serif"/>
              </a:rPr>
              <a:t>not</a:t>
            </a:r>
            <a:r>
              <a:rPr sz="2900" spc="10" dirty="0">
                <a:latin typeface="Microsoft Sans Serif"/>
                <a:cs typeface="Microsoft Sans Serif"/>
              </a:rPr>
              <a:t> </a:t>
            </a:r>
            <a:r>
              <a:rPr sz="2900" spc="-20" dirty="0">
                <a:latin typeface="Microsoft Sans Serif"/>
                <a:cs typeface="Microsoft Sans Serif"/>
              </a:rPr>
              <a:t>all</a:t>
            </a:r>
            <a:r>
              <a:rPr sz="2900" spc="35" dirty="0">
                <a:latin typeface="Microsoft Sans Serif"/>
                <a:cs typeface="Microsoft Sans Serif"/>
              </a:rPr>
              <a:t> </a:t>
            </a:r>
            <a:r>
              <a:rPr sz="2900" spc="-95" dirty="0">
                <a:latin typeface="Microsoft Sans Serif"/>
                <a:cs typeface="Microsoft Sans Serif"/>
              </a:rPr>
              <a:t>ope</a:t>
            </a:r>
            <a:r>
              <a:rPr sz="2900" spc="-75" dirty="0">
                <a:latin typeface="Microsoft Sans Serif"/>
                <a:cs typeface="Microsoft Sans Serif"/>
              </a:rPr>
              <a:t>r</a:t>
            </a:r>
            <a:r>
              <a:rPr sz="2900" spc="-20" dirty="0">
                <a:latin typeface="Microsoft Sans Serif"/>
                <a:cs typeface="Microsoft Sans Serif"/>
              </a:rPr>
              <a:t>a</a:t>
            </a:r>
            <a:r>
              <a:rPr sz="2900" spc="-5" dirty="0">
                <a:latin typeface="Microsoft Sans Serif"/>
                <a:cs typeface="Microsoft Sans Serif"/>
              </a:rPr>
              <a:t>t</a:t>
            </a:r>
            <a:r>
              <a:rPr sz="2900" spc="-250" dirty="0">
                <a:latin typeface="Microsoft Sans Serif"/>
                <a:cs typeface="Microsoft Sans Serif"/>
              </a:rPr>
              <a:t>ion</a:t>
            </a:r>
            <a:r>
              <a:rPr sz="2900" spc="-275" dirty="0">
                <a:latin typeface="Microsoft Sans Serif"/>
                <a:cs typeface="Microsoft Sans Serif"/>
              </a:rPr>
              <a:t>s</a:t>
            </a:r>
            <a:r>
              <a:rPr sz="2900" spc="-5" dirty="0">
                <a:latin typeface="Microsoft Sans Serif"/>
                <a:cs typeface="Microsoft Sans Serif"/>
              </a:rPr>
              <a:t> </a:t>
            </a:r>
            <a:r>
              <a:rPr sz="2900" spc="-254" dirty="0">
                <a:latin typeface="Microsoft Sans Serif"/>
                <a:cs typeface="Microsoft Sans Serif"/>
              </a:rPr>
              <a:t>on</a:t>
            </a:r>
            <a:r>
              <a:rPr sz="2900" spc="20" dirty="0">
                <a:latin typeface="Microsoft Sans Serif"/>
                <a:cs typeface="Microsoft Sans Serif"/>
              </a:rPr>
              <a:t> </a:t>
            </a:r>
            <a:r>
              <a:rPr sz="2900" spc="-305" dirty="0">
                <a:latin typeface="Microsoft Sans Serif"/>
                <a:cs typeface="Microsoft Sans Serif"/>
              </a:rPr>
              <a:t>Lists</a:t>
            </a:r>
            <a:endParaRPr sz="2900">
              <a:latin typeface="Microsoft Sans Serif"/>
              <a:cs typeface="Microsoft Sans Serif"/>
            </a:endParaRPr>
          </a:p>
          <a:p>
            <a:pPr marL="332740" indent="-320040">
              <a:lnSpc>
                <a:spcPct val="100000"/>
              </a:lnSpc>
              <a:spcBef>
                <a:spcPts val="305"/>
              </a:spcBef>
              <a:buClr>
                <a:srgbClr val="DD8046"/>
              </a:buClr>
              <a:buSzPct val="60344"/>
              <a:buFont typeface="Wingdings"/>
              <a:buChar char=""/>
              <a:tabLst>
                <a:tab pos="332740" algn="l"/>
              </a:tabLst>
            </a:pPr>
            <a:r>
              <a:rPr sz="2900" spc="-225" dirty="0">
                <a:latin typeface="Microsoft Sans Serif"/>
                <a:cs typeface="Microsoft Sans Serif"/>
              </a:rPr>
              <a:t>Let</a:t>
            </a:r>
            <a:r>
              <a:rPr sz="2900" spc="10" dirty="0">
                <a:latin typeface="Microsoft Sans Serif"/>
                <a:cs typeface="Microsoft Sans Serif"/>
              </a:rPr>
              <a:t> </a:t>
            </a:r>
            <a:r>
              <a:rPr sz="2900" spc="-415" dirty="0">
                <a:latin typeface="Microsoft Sans Serif"/>
                <a:cs typeface="Microsoft Sans Serif"/>
              </a:rPr>
              <a:t>us</a:t>
            </a:r>
            <a:r>
              <a:rPr sz="2900" spc="25" dirty="0">
                <a:latin typeface="Microsoft Sans Serif"/>
                <a:cs typeface="Microsoft Sans Serif"/>
              </a:rPr>
              <a:t> </a:t>
            </a:r>
            <a:r>
              <a:rPr sz="2900" spc="-190" dirty="0">
                <a:latin typeface="Microsoft Sans Serif"/>
                <a:cs typeface="Microsoft Sans Serif"/>
              </a:rPr>
              <a:t>consider</a:t>
            </a:r>
            <a:r>
              <a:rPr sz="2900" spc="10" dirty="0">
                <a:latin typeface="Microsoft Sans Serif"/>
                <a:cs typeface="Microsoft Sans Serif"/>
              </a:rPr>
              <a:t> </a:t>
            </a:r>
            <a:r>
              <a:rPr sz="2900" spc="-250" dirty="0">
                <a:latin typeface="Microsoft Sans Serif"/>
                <a:cs typeface="Microsoft Sans Serif"/>
              </a:rPr>
              <a:t>Inse</a:t>
            </a:r>
            <a:r>
              <a:rPr sz="2900" spc="-110" dirty="0">
                <a:latin typeface="Microsoft Sans Serif"/>
                <a:cs typeface="Microsoft Sans Serif"/>
              </a:rPr>
              <a:t>r</a:t>
            </a:r>
            <a:r>
              <a:rPr sz="2900" spc="-20" dirty="0">
                <a:latin typeface="Microsoft Sans Serif"/>
                <a:cs typeface="Microsoft Sans Serif"/>
              </a:rPr>
              <a:t>t</a:t>
            </a:r>
            <a:endParaRPr sz="2900">
              <a:latin typeface="Microsoft Sans Serif"/>
              <a:cs typeface="Microsoft Sans Serif"/>
            </a:endParaRPr>
          </a:p>
          <a:p>
            <a:pPr marL="332740" indent="-320040">
              <a:lnSpc>
                <a:spcPct val="100000"/>
              </a:lnSpc>
              <a:spcBef>
                <a:spcPts val="360"/>
              </a:spcBef>
              <a:buClr>
                <a:srgbClr val="DD8046"/>
              </a:buClr>
              <a:buSzPct val="60344"/>
              <a:buFont typeface="Wingdings"/>
              <a:buChar char=""/>
              <a:tabLst>
                <a:tab pos="332740" algn="l"/>
              </a:tabLst>
            </a:pPr>
            <a:r>
              <a:rPr sz="2900" spc="-235" dirty="0">
                <a:latin typeface="Microsoft Sans Serif"/>
                <a:cs typeface="Microsoft Sans Serif"/>
              </a:rPr>
              <a:t>There</a:t>
            </a:r>
            <a:r>
              <a:rPr sz="2900" spc="10" dirty="0">
                <a:latin typeface="Microsoft Sans Serif"/>
                <a:cs typeface="Microsoft Sans Serif"/>
              </a:rPr>
              <a:t> </a:t>
            </a:r>
            <a:r>
              <a:rPr sz="2900" spc="-50" dirty="0">
                <a:latin typeface="Microsoft Sans Serif"/>
                <a:cs typeface="Microsoft Sans Serif"/>
              </a:rPr>
              <a:t>ar</a:t>
            </a:r>
            <a:r>
              <a:rPr sz="2900" spc="-70" dirty="0">
                <a:latin typeface="Microsoft Sans Serif"/>
                <a:cs typeface="Microsoft Sans Serif"/>
              </a:rPr>
              <a:t>e</a:t>
            </a:r>
            <a:r>
              <a:rPr sz="2900" spc="10" dirty="0">
                <a:latin typeface="Microsoft Sans Serif"/>
                <a:cs typeface="Microsoft Sans Serif"/>
              </a:rPr>
              <a:t> </a:t>
            </a:r>
            <a:r>
              <a:rPr sz="2900" spc="-50" dirty="0">
                <a:latin typeface="Microsoft Sans Serif"/>
                <a:cs typeface="Microsoft Sans Serif"/>
              </a:rPr>
              <a:t>t</a:t>
            </a:r>
            <a:r>
              <a:rPr sz="2900" spc="-195" dirty="0">
                <a:latin typeface="Microsoft Sans Serif"/>
                <a:cs typeface="Microsoft Sans Serif"/>
              </a:rPr>
              <a:t>w</a:t>
            </a:r>
            <a:r>
              <a:rPr sz="2900" spc="-165" dirty="0">
                <a:latin typeface="Microsoft Sans Serif"/>
                <a:cs typeface="Microsoft Sans Serif"/>
              </a:rPr>
              <a:t>o</a:t>
            </a:r>
            <a:r>
              <a:rPr sz="2900" spc="30" dirty="0">
                <a:latin typeface="Microsoft Sans Serif"/>
                <a:cs typeface="Microsoft Sans Serif"/>
              </a:rPr>
              <a:t> </a:t>
            </a:r>
            <a:r>
              <a:rPr sz="2900" spc="-229" dirty="0">
                <a:latin typeface="Microsoft Sans Serif"/>
                <a:cs typeface="Microsoft Sans Serif"/>
              </a:rPr>
              <a:t>po</a:t>
            </a:r>
            <a:r>
              <a:rPr sz="2900" spc="-200" dirty="0">
                <a:latin typeface="Microsoft Sans Serif"/>
                <a:cs typeface="Microsoft Sans Serif"/>
              </a:rPr>
              <a:t>s</a:t>
            </a:r>
            <a:r>
              <a:rPr sz="2900" spc="-150" dirty="0">
                <a:latin typeface="Microsoft Sans Serif"/>
                <a:cs typeface="Microsoft Sans Serif"/>
              </a:rPr>
              <a:t>si</a:t>
            </a:r>
            <a:r>
              <a:rPr sz="2900" spc="-220" dirty="0">
                <a:latin typeface="Microsoft Sans Serif"/>
                <a:cs typeface="Microsoft Sans Serif"/>
              </a:rPr>
              <a:t>b</a:t>
            </a:r>
            <a:r>
              <a:rPr sz="2900" spc="-105" dirty="0">
                <a:latin typeface="Microsoft Sans Serif"/>
                <a:cs typeface="Microsoft Sans Serif"/>
              </a:rPr>
              <a:t>ilitie</a:t>
            </a:r>
            <a:r>
              <a:rPr sz="2900" spc="-155" dirty="0">
                <a:latin typeface="Microsoft Sans Serif"/>
                <a:cs typeface="Microsoft Sans Serif"/>
              </a:rPr>
              <a:t>s</a:t>
            </a:r>
            <a:r>
              <a:rPr sz="2900" spc="-170" dirty="0">
                <a:latin typeface="Microsoft Sans Serif"/>
                <a:cs typeface="Microsoft Sans Serif"/>
              </a:rPr>
              <a:t>:</a:t>
            </a:r>
            <a:endParaRPr sz="2900">
              <a:latin typeface="Microsoft Sans Serif"/>
              <a:cs typeface="Microsoft Sans Serif"/>
            </a:endParaRPr>
          </a:p>
          <a:p>
            <a:pPr marL="378460">
              <a:lnSpc>
                <a:spcPct val="100000"/>
              </a:lnSpc>
              <a:spcBef>
                <a:spcPts val="300"/>
              </a:spcBef>
            </a:pPr>
            <a:r>
              <a:rPr sz="1800" spc="-55" dirty="0">
                <a:solidFill>
                  <a:srgbClr val="93B6D2"/>
                </a:solidFill>
                <a:latin typeface="Microsoft Sans Serif"/>
                <a:cs typeface="Microsoft Sans Serif"/>
              </a:rPr>
              <a:t>🞑</a:t>
            </a:r>
            <a:r>
              <a:rPr sz="1800" spc="35" dirty="0">
                <a:solidFill>
                  <a:srgbClr val="93B6D2"/>
                </a:solidFill>
                <a:latin typeface="Microsoft Sans Serif"/>
                <a:cs typeface="Microsoft Sans Serif"/>
              </a:rPr>
              <a:t> </a:t>
            </a:r>
            <a:r>
              <a:rPr sz="2600" spc="-50" dirty="0">
                <a:latin typeface="Microsoft Sans Serif"/>
                <a:cs typeface="Microsoft Sans Serif"/>
              </a:rPr>
              <a:t>Ordered</a:t>
            </a:r>
            <a:r>
              <a:rPr sz="2600" spc="-35" dirty="0">
                <a:latin typeface="Microsoft Sans Serif"/>
                <a:cs typeface="Microsoft Sans Serif"/>
              </a:rPr>
              <a:t> </a:t>
            </a:r>
            <a:r>
              <a:rPr sz="2600" spc="-229" dirty="0">
                <a:latin typeface="Microsoft Sans Serif"/>
                <a:cs typeface="Microsoft Sans Serif"/>
              </a:rPr>
              <a:t>List</a:t>
            </a:r>
            <a:endParaRPr sz="2600">
              <a:latin typeface="Microsoft Sans Serif"/>
              <a:cs typeface="Microsoft Sans Serif"/>
            </a:endParaRPr>
          </a:p>
          <a:p>
            <a:pPr marL="378460">
              <a:lnSpc>
                <a:spcPct val="100000"/>
              </a:lnSpc>
              <a:spcBef>
                <a:spcPts val="290"/>
              </a:spcBef>
            </a:pPr>
            <a:r>
              <a:rPr sz="1800" spc="-55" dirty="0">
                <a:solidFill>
                  <a:srgbClr val="93B6D2"/>
                </a:solidFill>
                <a:latin typeface="Microsoft Sans Serif"/>
                <a:cs typeface="Microsoft Sans Serif"/>
              </a:rPr>
              <a:t>🞑</a:t>
            </a:r>
            <a:r>
              <a:rPr sz="1800" spc="35" dirty="0">
                <a:solidFill>
                  <a:srgbClr val="93B6D2"/>
                </a:solidFill>
                <a:latin typeface="Microsoft Sans Serif"/>
                <a:cs typeface="Microsoft Sans Serif"/>
              </a:rPr>
              <a:t> </a:t>
            </a:r>
            <a:r>
              <a:rPr sz="2600" spc="-120" dirty="0">
                <a:latin typeface="Microsoft Sans Serif"/>
                <a:cs typeface="Microsoft Sans Serif"/>
              </a:rPr>
              <a:t>Unordered</a:t>
            </a:r>
            <a:r>
              <a:rPr sz="2600" spc="-35" dirty="0">
                <a:latin typeface="Microsoft Sans Serif"/>
                <a:cs typeface="Microsoft Sans Serif"/>
              </a:rPr>
              <a:t> </a:t>
            </a:r>
            <a:r>
              <a:rPr sz="2600" spc="-229" dirty="0">
                <a:latin typeface="Microsoft Sans Serif"/>
                <a:cs typeface="Microsoft Sans Serif"/>
              </a:rPr>
              <a:t>List</a:t>
            </a:r>
            <a:endParaRPr sz="2600">
              <a:latin typeface="Microsoft Sans Serif"/>
              <a:cs typeface="Microsoft Sans Serif"/>
            </a:endParaRPr>
          </a:p>
        </p:txBody>
      </p:sp>
    </p:spTree>
    <p:extLst>
      <p:ext uri="{BB962C8B-B14F-4D97-AF65-F5344CB8AC3E}">
        <p14:creationId xmlns:p14="http://schemas.microsoft.com/office/powerpoint/2010/main" val="4112874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30</a:t>
            </a:r>
            <a:endParaRPr sz="1200">
              <a:latin typeface="Arial"/>
              <a:cs typeface="Arial"/>
            </a:endParaRPr>
          </a:p>
        </p:txBody>
      </p:sp>
      <p:sp>
        <p:nvSpPr>
          <p:cNvPr id="3" name="object 3"/>
          <p:cNvSpPr txBox="1">
            <a:spLocks noGrp="1"/>
          </p:cNvSpPr>
          <p:nvPr>
            <p:ph type="title"/>
          </p:nvPr>
        </p:nvSpPr>
        <p:spPr>
          <a:xfrm>
            <a:off x="691692" y="343865"/>
            <a:ext cx="6467475" cy="697230"/>
          </a:xfrm>
          <a:prstGeom prst="rect">
            <a:avLst/>
          </a:prstGeom>
        </p:spPr>
        <p:txBody>
          <a:bodyPr vert="horz" wrap="square" lIns="0" tIns="13335" rIns="0" bIns="0" rtlCol="0">
            <a:spAutoFit/>
          </a:bodyPr>
          <a:lstStyle/>
          <a:p>
            <a:pPr marL="12700">
              <a:lnSpc>
                <a:spcPct val="100000"/>
              </a:lnSpc>
              <a:spcBef>
                <a:spcPts val="105"/>
              </a:spcBef>
            </a:pPr>
            <a:r>
              <a:rPr sz="4400" spc="-285" dirty="0">
                <a:solidFill>
                  <a:srgbClr val="775F54"/>
                </a:solidFill>
                <a:latin typeface="Microsoft Sans Serif"/>
                <a:cs typeface="Microsoft Sans Serif"/>
              </a:rPr>
              <a:t>Insertion</a:t>
            </a:r>
            <a:r>
              <a:rPr sz="4400" spc="-5" dirty="0">
                <a:solidFill>
                  <a:srgbClr val="775F54"/>
                </a:solidFill>
                <a:latin typeface="Microsoft Sans Serif"/>
                <a:cs typeface="Microsoft Sans Serif"/>
              </a:rPr>
              <a:t> </a:t>
            </a:r>
            <a:r>
              <a:rPr sz="4400" spc="-215" dirty="0">
                <a:solidFill>
                  <a:srgbClr val="775F54"/>
                </a:solidFill>
                <a:latin typeface="Microsoft Sans Serif"/>
                <a:cs typeface="Microsoft Sans Serif"/>
              </a:rPr>
              <a:t>into</a:t>
            </a:r>
            <a:r>
              <a:rPr sz="4400" spc="15" dirty="0">
                <a:solidFill>
                  <a:srgbClr val="775F54"/>
                </a:solidFill>
                <a:latin typeface="Microsoft Sans Serif"/>
                <a:cs typeface="Microsoft Sans Serif"/>
              </a:rPr>
              <a:t> </a:t>
            </a:r>
            <a:r>
              <a:rPr sz="4400" spc="-270" dirty="0">
                <a:solidFill>
                  <a:srgbClr val="775F54"/>
                </a:solidFill>
                <a:latin typeface="Microsoft Sans Serif"/>
                <a:cs typeface="Microsoft Sans Serif"/>
              </a:rPr>
              <a:t>an</a:t>
            </a:r>
            <a:r>
              <a:rPr sz="4400" spc="40" dirty="0">
                <a:solidFill>
                  <a:srgbClr val="775F54"/>
                </a:solidFill>
                <a:latin typeface="Microsoft Sans Serif"/>
                <a:cs typeface="Microsoft Sans Serif"/>
              </a:rPr>
              <a:t> </a:t>
            </a:r>
            <a:r>
              <a:rPr sz="4400" spc="-80" dirty="0">
                <a:solidFill>
                  <a:srgbClr val="775F54"/>
                </a:solidFill>
                <a:latin typeface="Microsoft Sans Serif"/>
                <a:cs typeface="Microsoft Sans Serif"/>
              </a:rPr>
              <a:t>Ordered</a:t>
            </a:r>
            <a:r>
              <a:rPr sz="4400" spc="-5" dirty="0">
                <a:solidFill>
                  <a:srgbClr val="775F54"/>
                </a:solidFill>
                <a:latin typeface="Microsoft Sans Serif"/>
                <a:cs typeface="Microsoft Sans Serif"/>
              </a:rPr>
              <a:t> </a:t>
            </a:r>
            <a:r>
              <a:rPr sz="4400" spc="-390" dirty="0">
                <a:solidFill>
                  <a:srgbClr val="775F54"/>
                </a:solidFill>
                <a:latin typeface="Microsoft Sans Serif"/>
                <a:cs typeface="Microsoft Sans Serif"/>
              </a:rPr>
              <a:t>List</a:t>
            </a:r>
            <a:endParaRPr sz="4400">
              <a:latin typeface="Microsoft Sans Serif"/>
              <a:cs typeface="Microsoft Sans Serif"/>
            </a:endParaRPr>
          </a:p>
        </p:txBody>
      </p:sp>
      <p:pic>
        <p:nvPicPr>
          <p:cNvPr id="4" name="object 4"/>
          <p:cNvPicPr/>
          <p:nvPr/>
        </p:nvPicPr>
        <p:blipFill>
          <a:blip r:embed="rId2" cstate="print"/>
          <a:stretch>
            <a:fillRect/>
          </a:stretch>
        </p:blipFill>
        <p:spPr>
          <a:xfrm>
            <a:off x="658614" y="2514600"/>
            <a:ext cx="7928109" cy="2609850"/>
          </a:xfrm>
          <a:prstGeom prst="rect">
            <a:avLst/>
          </a:prstGeom>
        </p:spPr>
      </p:pic>
      <p:sp>
        <p:nvSpPr>
          <p:cNvPr id="5" name="Footer Placeholder 4"/>
          <p:cNvSpPr>
            <a:spLocks noGrp="1"/>
          </p:cNvSpPr>
          <p:nvPr>
            <p:ph type="ftr" sz="quarter" idx="5"/>
          </p:nvPr>
        </p:nvSpPr>
        <p:spPr/>
        <p:txBody>
          <a:bodyPr/>
          <a:lstStyle/>
          <a:p>
            <a:endParaRPr lang="en-IN"/>
          </a:p>
        </p:txBody>
      </p:sp>
    </p:spTree>
    <p:extLst>
      <p:ext uri="{BB962C8B-B14F-4D97-AF65-F5344CB8AC3E}">
        <p14:creationId xmlns:p14="http://schemas.microsoft.com/office/powerpoint/2010/main" val="393428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10</a:t>
            </a:r>
            <a:endParaRPr sz="1200">
              <a:latin typeface="Arial"/>
              <a:cs typeface="Arial"/>
            </a:endParaRPr>
          </a:p>
        </p:txBody>
      </p:sp>
      <p:sp>
        <p:nvSpPr>
          <p:cNvPr id="3" name="object 3"/>
          <p:cNvSpPr txBox="1">
            <a:spLocks noGrp="1"/>
          </p:cNvSpPr>
          <p:nvPr>
            <p:ph type="title"/>
          </p:nvPr>
        </p:nvSpPr>
        <p:spPr>
          <a:xfrm>
            <a:off x="691692" y="343865"/>
            <a:ext cx="5255260" cy="697230"/>
          </a:xfrm>
          <a:prstGeom prst="rect">
            <a:avLst/>
          </a:prstGeom>
        </p:spPr>
        <p:txBody>
          <a:bodyPr vert="horz" wrap="square" lIns="0" tIns="13335" rIns="0" bIns="0" rtlCol="0">
            <a:spAutoFit/>
          </a:bodyPr>
          <a:lstStyle/>
          <a:p>
            <a:pPr marL="12700">
              <a:lnSpc>
                <a:spcPct val="100000"/>
              </a:lnSpc>
              <a:spcBef>
                <a:spcPts val="105"/>
              </a:spcBef>
            </a:pPr>
            <a:r>
              <a:rPr sz="4400" spc="-520" dirty="0">
                <a:solidFill>
                  <a:srgbClr val="775F54"/>
                </a:solidFill>
                <a:latin typeface="Microsoft Sans Serif"/>
                <a:cs typeface="Microsoft Sans Serif"/>
              </a:rPr>
              <a:t>ADT</a:t>
            </a:r>
            <a:r>
              <a:rPr sz="4400" spc="20" dirty="0">
                <a:solidFill>
                  <a:srgbClr val="775F54"/>
                </a:solidFill>
                <a:latin typeface="Microsoft Sans Serif"/>
                <a:cs typeface="Microsoft Sans Serif"/>
              </a:rPr>
              <a:t> </a:t>
            </a:r>
            <a:r>
              <a:rPr sz="4400" dirty="0">
                <a:solidFill>
                  <a:srgbClr val="775F54"/>
                </a:solidFill>
                <a:latin typeface="Microsoft Sans Serif"/>
                <a:cs typeface="Microsoft Sans Serif"/>
              </a:rPr>
              <a:t>-</a:t>
            </a:r>
            <a:r>
              <a:rPr sz="4400" spc="35" dirty="0">
                <a:solidFill>
                  <a:srgbClr val="775F54"/>
                </a:solidFill>
                <a:latin typeface="Microsoft Sans Serif"/>
                <a:cs typeface="Microsoft Sans Serif"/>
              </a:rPr>
              <a:t> </a:t>
            </a:r>
            <a:r>
              <a:rPr sz="4400" spc="-229" dirty="0">
                <a:solidFill>
                  <a:srgbClr val="775F54"/>
                </a:solidFill>
                <a:latin typeface="Microsoft Sans Serif"/>
                <a:cs typeface="Microsoft Sans Serif"/>
              </a:rPr>
              <a:t>Gene</a:t>
            </a:r>
            <a:r>
              <a:rPr sz="4400" spc="-165" dirty="0">
                <a:solidFill>
                  <a:srgbClr val="775F54"/>
                </a:solidFill>
                <a:latin typeface="Microsoft Sans Serif"/>
                <a:cs typeface="Microsoft Sans Serif"/>
              </a:rPr>
              <a:t>r</a:t>
            </a:r>
            <a:r>
              <a:rPr sz="4400" spc="-30" dirty="0">
                <a:solidFill>
                  <a:srgbClr val="775F54"/>
                </a:solidFill>
                <a:latin typeface="Microsoft Sans Serif"/>
                <a:cs typeface="Microsoft Sans Serif"/>
              </a:rPr>
              <a:t>al</a:t>
            </a:r>
            <a:r>
              <a:rPr sz="4400" spc="5" dirty="0">
                <a:solidFill>
                  <a:srgbClr val="775F54"/>
                </a:solidFill>
                <a:latin typeface="Microsoft Sans Serif"/>
                <a:cs typeface="Microsoft Sans Serif"/>
              </a:rPr>
              <a:t> </a:t>
            </a:r>
            <a:r>
              <a:rPr sz="4400" spc="-300" dirty="0">
                <a:solidFill>
                  <a:srgbClr val="775F54"/>
                </a:solidFill>
                <a:latin typeface="Microsoft Sans Serif"/>
                <a:cs typeface="Microsoft Sans Serif"/>
              </a:rPr>
              <a:t>Concept</a:t>
            </a:r>
            <a:endParaRPr sz="4400">
              <a:latin typeface="Microsoft Sans Serif"/>
              <a:cs typeface="Microsoft Sans Serif"/>
            </a:endParaRPr>
          </a:p>
        </p:txBody>
      </p:sp>
      <p:sp>
        <p:nvSpPr>
          <p:cNvPr id="4" name="object 4"/>
          <p:cNvSpPr txBox="1"/>
          <p:nvPr/>
        </p:nvSpPr>
        <p:spPr>
          <a:xfrm>
            <a:off x="307340" y="1993214"/>
            <a:ext cx="8531225" cy="2767330"/>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sz="2900" spc="-340" dirty="0">
                <a:latin typeface="Microsoft Sans Serif"/>
                <a:cs typeface="Microsoft Sans Serif"/>
              </a:rPr>
              <a:t>The</a:t>
            </a:r>
            <a:r>
              <a:rPr sz="2900" spc="-335" dirty="0">
                <a:latin typeface="Microsoft Sans Serif"/>
                <a:cs typeface="Microsoft Sans Serif"/>
              </a:rPr>
              <a:t> </a:t>
            </a:r>
            <a:r>
              <a:rPr sz="2900" spc="-245" dirty="0">
                <a:latin typeface="Microsoft Sans Serif"/>
                <a:cs typeface="Microsoft Sans Serif"/>
              </a:rPr>
              <a:t>user</a:t>
            </a:r>
            <a:r>
              <a:rPr sz="2900" spc="-240" dirty="0">
                <a:latin typeface="Microsoft Sans Serif"/>
                <a:cs typeface="Microsoft Sans Serif"/>
              </a:rPr>
              <a:t> </a:t>
            </a:r>
            <a:r>
              <a:rPr sz="2900" spc="-5" dirty="0">
                <a:latin typeface="Microsoft Sans Serif"/>
                <a:cs typeface="Microsoft Sans Serif"/>
              </a:rPr>
              <a:t>of </a:t>
            </a:r>
            <a:r>
              <a:rPr sz="2900" spc="-175" dirty="0">
                <a:latin typeface="Microsoft Sans Serif"/>
                <a:cs typeface="Microsoft Sans Serif"/>
              </a:rPr>
              <a:t>an</a:t>
            </a:r>
            <a:r>
              <a:rPr sz="2900" spc="-170" dirty="0">
                <a:latin typeface="Microsoft Sans Serif"/>
                <a:cs typeface="Microsoft Sans Serif"/>
              </a:rPr>
              <a:t> </a:t>
            </a:r>
            <a:r>
              <a:rPr sz="2900" spc="-350" dirty="0">
                <a:latin typeface="Microsoft Sans Serif"/>
                <a:cs typeface="Microsoft Sans Serif"/>
              </a:rPr>
              <a:t>ADT</a:t>
            </a:r>
            <a:r>
              <a:rPr sz="2900" spc="-345" dirty="0">
                <a:latin typeface="Microsoft Sans Serif"/>
                <a:cs typeface="Microsoft Sans Serif"/>
              </a:rPr>
              <a:t> </a:t>
            </a:r>
            <a:r>
              <a:rPr sz="2900" spc="-235" dirty="0">
                <a:latin typeface="Microsoft Sans Serif"/>
                <a:cs typeface="Microsoft Sans Serif"/>
              </a:rPr>
              <a:t>needs</a:t>
            </a:r>
            <a:r>
              <a:rPr sz="2900" spc="-229" dirty="0">
                <a:latin typeface="Microsoft Sans Serif"/>
                <a:cs typeface="Microsoft Sans Serif"/>
              </a:rPr>
              <a:t> </a:t>
            </a:r>
            <a:r>
              <a:rPr sz="2900" spc="-135" dirty="0">
                <a:latin typeface="Microsoft Sans Serif"/>
                <a:cs typeface="Microsoft Sans Serif"/>
              </a:rPr>
              <a:t>only </a:t>
            </a:r>
            <a:r>
              <a:rPr sz="2900" spc="-90" dirty="0">
                <a:latin typeface="Microsoft Sans Serif"/>
                <a:cs typeface="Microsoft Sans Serif"/>
              </a:rPr>
              <a:t>to </a:t>
            </a:r>
            <a:r>
              <a:rPr sz="2900" spc="-235" dirty="0">
                <a:latin typeface="Microsoft Sans Serif"/>
                <a:cs typeface="Microsoft Sans Serif"/>
              </a:rPr>
              <a:t>know</a:t>
            </a:r>
            <a:r>
              <a:rPr sz="2900" spc="-229" dirty="0">
                <a:latin typeface="Microsoft Sans Serif"/>
                <a:cs typeface="Microsoft Sans Serif"/>
              </a:rPr>
              <a:t> </a:t>
            </a:r>
            <a:r>
              <a:rPr sz="2900" spc="-100" dirty="0">
                <a:latin typeface="Microsoft Sans Serif"/>
                <a:cs typeface="Microsoft Sans Serif"/>
              </a:rPr>
              <a:t>that </a:t>
            </a:r>
            <a:r>
              <a:rPr sz="2900" spc="-10" dirty="0">
                <a:latin typeface="Microsoft Sans Serif"/>
                <a:cs typeface="Microsoft Sans Serif"/>
              </a:rPr>
              <a:t>a </a:t>
            </a:r>
            <a:r>
              <a:rPr sz="2900" spc="-220" dirty="0">
                <a:latin typeface="Microsoft Sans Serif"/>
                <a:cs typeface="Microsoft Sans Serif"/>
              </a:rPr>
              <a:t>set</a:t>
            </a:r>
            <a:r>
              <a:rPr sz="2900" spc="-215" dirty="0">
                <a:latin typeface="Microsoft Sans Serif"/>
                <a:cs typeface="Microsoft Sans Serif"/>
              </a:rPr>
              <a:t> </a:t>
            </a:r>
            <a:r>
              <a:rPr sz="2900" spc="-5" dirty="0">
                <a:latin typeface="Microsoft Sans Serif"/>
                <a:cs typeface="Microsoft Sans Serif"/>
              </a:rPr>
              <a:t>of </a:t>
            </a:r>
            <a:r>
              <a:rPr sz="2900" dirty="0">
                <a:latin typeface="Microsoft Sans Serif"/>
                <a:cs typeface="Microsoft Sans Serif"/>
              </a:rPr>
              <a:t> </a:t>
            </a:r>
            <a:r>
              <a:rPr sz="2900" spc="-145" dirty="0">
                <a:latin typeface="Microsoft Sans Serif"/>
                <a:cs typeface="Microsoft Sans Serif"/>
              </a:rPr>
              <a:t>operations</a:t>
            </a:r>
            <a:r>
              <a:rPr sz="2900" spc="-140" dirty="0">
                <a:latin typeface="Microsoft Sans Serif"/>
                <a:cs typeface="Microsoft Sans Serif"/>
              </a:rPr>
              <a:t> </a:t>
            </a:r>
            <a:r>
              <a:rPr sz="2900" spc="-60" dirty="0">
                <a:latin typeface="Microsoft Sans Serif"/>
                <a:cs typeface="Microsoft Sans Serif"/>
              </a:rPr>
              <a:t>are available </a:t>
            </a:r>
            <a:r>
              <a:rPr sz="2900" spc="-25" dirty="0">
                <a:latin typeface="Microsoft Sans Serif"/>
                <a:cs typeface="Microsoft Sans Serif"/>
              </a:rPr>
              <a:t>for </a:t>
            </a:r>
            <a:r>
              <a:rPr sz="2900" spc="-175" dirty="0">
                <a:latin typeface="Microsoft Sans Serif"/>
                <a:cs typeface="Microsoft Sans Serif"/>
              </a:rPr>
              <a:t>the</a:t>
            </a:r>
            <a:r>
              <a:rPr sz="2900" spc="420" dirty="0">
                <a:latin typeface="Microsoft Sans Serif"/>
                <a:cs typeface="Microsoft Sans Serif"/>
              </a:rPr>
              <a:t> </a:t>
            </a:r>
            <a:r>
              <a:rPr sz="2900" spc="-20" dirty="0">
                <a:latin typeface="Microsoft Sans Serif"/>
                <a:cs typeface="Microsoft Sans Serif"/>
              </a:rPr>
              <a:t>data </a:t>
            </a:r>
            <a:r>
              <a:rPr sz="2900" spc="-100" dirty="0">
                <a:latin typeface="Microsoft Sans Serif"/>
                <a:cs typeface="Microsoft Sans Serif"/>
              </a:rPr>
              <a:t>type, </a:t>
            </a:r>
            <a:r>
              <a:rPr sz="2900" spc="-125" dirty="0">
                <a:latin typeface="Microsoft Sans Serif"/>
                <a:cs typeface="Microsoft Sans Serif"/>
              </a:rPr>
              <a:t>but</a:t>
            </a:r>
            <a:r>
              <a:rPr sz="2900" spc="520" dirty="0">
                <a:latin typeface="Microsoft Sans Serif"/>
                <a:cs typeface="Microsoft Sans Serif"/>
              </a:rPr>
              <a:t> </a:t>
            </a:r>
            <a:r>
              <a:rPr sz="2900" spc="-210" dirty="0">
                <a:latin typeface="Microsoft Sans Serif"/>
                <a:cs typeface="Microsoft Sans Serif"/>
              </a:rPr>
              <a:t>does </a:t>
            </a:r>
            <a:r>
              <a:rPr sz="2900" spc="-204" dirty="0">
                <a:latin typeface="Microsoft Sans Serif"/>
                <a:cs typeface="Microsoft Sans Serif"/>
              </a:rPr>
              <a:t> </a:t>
            </a:r>
            <a:r>
              <a:rPr sz="2900" spc="-175" dirty="0">
                <a:latin typeface="Microsoft Sans Serif"/>
                <a:cs typeface="Microsoft Sans Serif"/>
              </a:rPr>
              <a:t>not</a:t>
            </a:r>
            <a:r>
              <a:rPr sz="2900" spc="15" dirty="0">
                <a:latin typeface="Microsoft Sans Serif"/>
                <a:cs typeface="Microsoft Sans Serif"/>
              </a:rPr>
              <a:t> </a:t>
            </a:r>
            <a:r>
              <a:rPr sz="2900" spc="-170" dirty="0">
                <a:latin typeface="Microsoft Sans Serif"/>
                <a:cs typeface="Microsoft Sans Serif"/>
              </a:rPr>
              <a:t>need</a:t>
            </a:r>
            <a:r>
              <a:rPr sz="2900" spc="25" dirty="0">
                <a:latin typeface="Microsoft Sans Serif"/>
                <a:cs typeface="Microsoft Sans Serif"/>
              </a:rPr>
              <a:t> </a:t>
            </a:r>
            <a:r>
              <a:rPr sz="2900" spc="-55" dirty="0">
                <a:latin typeface="Microsoft Sans Serif"/>
                <a:cs typeface="Microsoft Sans Serif"/>
              </a:rPr>
              <a:t>t</a:t>
            </a:r>
            <a:r>
              <a:rPr sz="2900" spc="-120" dirty="0">
                <a:latin typeface="Microsoft Sans Serif"/>
                <a:cs typeface="Microsoft Sans Serif"/>
              </a:rPr>
              <a:t>o</a:t>
            </a:r>
            <a:r>
              <a:rPr sz="2900" spc="20" dirty="0">
                <a:latin typeface="Microsoft Sans Serif"/>
                <a:cs typeface="Microsoft Sans Serif"/>
              </a:rPr>
              <a:t> </a:t>
            </a:r>
            <a:r>
              <a:rPr sz="2900" spc="-225" dirty="0">
                <a:latin typeface="Microsoft Sans Serif"/>
                <a:cs typeface="Microsoft Sans Serif"/>
              </a:rPr>
              <a:t>kn</a:t>
            </a:r>
            <a:r>
              <a:rPr sz="2900" spc="-320" dirty="0">
                <a:latin typeface="Microsoft Sans Serif"/>
                <a:cs typeface="Microsoft Sans Serif"/>
              </a:rPr>
              <a:t>o</a:t>
            </a:r>
            <a:r>
              <a:rPr sz="2900" spc="-160" dirty="0">
                <a:latin typeface="Microsoft Sans Serif"/>
                <a:cs typeface="Microsoft Sans Serif"/>
              </a:rPr>
              <a:t>w</a:t>
            </a:r>
            <a:r>
              <a:rPr sz="2900" spc="40" dirty="0">
                <a:latin typeface="Microsoft Sans Serif"/>
                <a:cs typeface="Microsoft Sans Serif"/>
              </a:rPr>
              <a:t> </a:t>
            </a:r>
            <a:r>
              <a:rPr sz="2900" spc="-254" dirty="0">
                <a:latin typeface="Microsoft Sans Serif"/>
                <a:cs typeface="Microsoft Sans Serif"/>
              </a:rPr>
              <a:t>h</a:t>
            </a:r>
            <a:r>
              <a:rPr sz="2900" spc="-340" dirty="0">
                <a:latin typeface="Microsoft Sans Serif"/>
                <a:cs typeface="Microsoft Sans Serif"/>
              </a:rPr>
              <a:t>o</a:t>
            </a:r>
            <a:r>
              <a:rPr sz="2900" spc="-160" dirty="0">
                <a:latin typeface="Microsoft Sans Serif"/>
                <a:cs typeface="Microsoft Sans Serif"/>
              </a:rPr>
              <a:t>w</a:t>
            </a:r>
            <a:r>
              <a:rPr sz="2900" spc="25" dirty="0">
                <a:latin typeface="Microsoft Sans Serif"/>
                <a:cs typeface="Microsoft Sans Serif"/>
              </a:rPr>
              <a:t> </a:t>
            </a:r>
            <a:r>
              <a:rPr sz="2900" spc="-180" dirty="0">
                <a:latin typeface="Microsoft Sans Serif"/>
                <a:cs typeface="Microsoft Sans Serif"/>
              </a:rPr>
              <a:t>th</a:t>
            </a:r>
            <a:r>
              <a:rPr sz="2900" spc="-285" dirty="0">
                <a:latin typeface="Microsoft Sans Serif"/>
                <a:cs typeface="Microsoft Sans Serif"/>
              </a:rPr>
              <a:t>e</a:t>
            </a:r>
            <a:r>
              <a:rPr sz="2900" dirty="0">
                <a:latin typeface="Microsoft Sans Serif"/>
                <a:cs typeface="Microsoft Sans Serif"/>
              </a:rPr>
              <a:t>y</a:t>
            </a:r>
            <a:r>
              <a:rPr sz="2900" spc="20" dirty="0">
                <a:latin typeface="Microsoft Sans Serif"/>
                <a:cs typeface="Microsoft Sans Serif"/>
              </a:rPr>
              <a:t> </a:t>
            </a:r>
            <a:r>
              <a:rPr sz="2900" spc="-50" dirty="0">
                <a:latin typeface="Microsoft Sans Serif"/>
                <a:cs typeface="Microsoft Sans Serif"/>
              </a:rPr>
              <a:t>ar</a:t>
            </a:r>
            <a:r>
              <a:rPr sz="2900" spc="-70" dirty="0">
                <a:latin typeface="Microsoft Sans Serif"/>
                <a:cs typeface="Microsoft Sans Serif"/>
              </a:rPr>
              <a:t>e</a:t>
            </a:r>
            <a:r>
              <a:rPr sz="2900" spc="10" dirty="0">
                <a:latin typeface="Microsoft Sans Serif"/>
                <a:cs typeface="Microsoft Sans Serif"/>
              </a:rPr>
              <a:t> </a:t>
            </a:r>
            <a:r>
              <a:rPr sz="2900" spc="-15" dirty="0">
                <a:latin typeface="Microsoft Sans Serif"/>
                <a:cs typeface="Microsoft Sans Serif"/>
              </a:rPr>
              <a:t>a</a:t>
            </a:r>
            <a:r>
              <a:rPr sz="2900" spc="-10" dirty="0">
                <a:latin typeface="Microsoft Sans Serif"/>
                <a:cs typeface="Microsoft Sans Serif"/>
              </a:rPr>
              <a:t>p</a:t>
            </a:r>
            <a:r>
              <a:rPr sz="2900" spc="-50" dirty="0">
                <a:latin typeface="Microsoft Sans Serif"/>
                <a:cs typeface="Microsoft Sans Serif"/>
              </a:rPr>
              <a:t>plied</a:t>
            </a:r>
            <a:endParaRPr sz="2900">
              <a:latin typeface="Microsoft Sans Serif"/>
              <a:cs typeface="Microsoft Sans Serif"/>
            </a:endParaRPr>
          </a:p>
          <a:p>
            <a:pPr marL="332105" marR="5080" indent="-320040" algn="just">
              <a:lnSpc>
                <a:spcPct val="100000"/>
              </a:lnSpc>
              <a:spcBef>
                <a:spcPts val="695"/>
              </a:spcBef>
              <a:buClr>
                <a:srgbClr val="DD8046"/>
              </a:buClr>
              <a:buSzPct val="60344"/>
              <a:buFont typeface="Wingdings"/>
              <a:buChar char=""/>
              <a:tabLst>
                <a:tab pos="332740" algn="l"/>
              </a:tabLst>
            </a:pPr>
            <a:r>
              <a:rPr sz="2900" spc="-160" dirty="0">
                <a:latin typeface="Microsoft Sans Serif"/>
                <a:cs typeface="Microsoft Sans Serif"/>
              </a:rPr>
              <a:t>Several</a:t>
            </a:r>
            <a:r>
              <a:rPr sz="2900" spc="-155" dirty="0">
                <a:latin typeface="Microsoft Sans Serif"/>
                <a:cs typeface="Microsoft Sans Serif"/>
              </a:rPr>
              <a:t> </a:t>
            </a:r>
            <a:r>
              <a:rPr sz="2900" spc="-200" dirty="0">
                <a:latin typeface="Microsoft Sans Serif"/>
                <a:cs typeface="Microsoft Sans Serif"/>
              </a:rPr>
              <a:t>simple</a:t>
            </a:r>
            <a:r>
              <a:rPr sz="2900" spc="-195" dirty="0">
                <a:latin typeface="Microsoft Sans Serif"/>
                <a:cs typeface="Microsoft Sans Serif"/>
              </a:rPr>
              <a:t> </a:t>
            </a:r>
            <a:r>
              <a:rPr sz="2900" spc="-380" dirty="0">
                <a:latin typeface="Microsoft Sans Serif"/>
                <a:cs typeface="Microsoft Sans Serif"/>
              </a:rPr>
              <a:t>ADTs,</a:t>
            </a:r>
            <a:r>
              <a:rPr sz="2900" spc="-375" dirty="0">
                <a:latin typeface="Microsoft Sans Serif"/>
                <a:cs typeface="Microsoft Sans Serif"/>
              </a:rPr>
              <a:t> </a:t>
            </a:r>
            <a:r>
              <a:rPr sz="2900" spc="-350" dirty="0">
                <a:latin typeface="Microsoft Sans Serif"/>
                <a:cs typeface="Microsoft Sans Serif"/>
              </a:rPr>
              <a:t>such</a:t>
            </a:r>
            <a:r>
              <a:rPr sz="2900" spc="-345" dirty="0">
                <a:latin typeface="Microsoft Sans Serif"/>
                <a:cs typeface="Microsoft Sans Serif"/>
              </a:rPr>
              <a:t> </a:t>
            </a:r>
            <a:r>
              <a:rPr sz="2900" spc="-254" dirty="0">
                <a:latin typeface="Microsoft Sans Serif"/>
                <a:cs typeface="Microsoft Sans Serif"/>
              </a:rPr>
              <a:t>as</a:t>
            </a:r>
            <a:r>
              <a:rPr sz="2900" spc="-250" dirty="0">
                <a:latin typeface="Microsoft Sans Serif"/>
                <a:cs typeface="Microsoft Sans Serif"/>
              </a:rPr>
              <a:t> </a:t>
            </a:r>
            <a:r>
              <a:rPr sz="2900" spc="-150" dirty="0">
                <a:latin typeface="Microsoft Sans Serif"/>
                <a:cs typeface="Microsoft Sans Serif"/>
              </a:rPr>
              <a:t>integer,</a:t>
            </a:r>
            <a:r>
              <a:rPr sz="2900" spc="-145" dirty="0">
                <a:latin typeface="Microsoft Sans Serif"/>
                <a:cs typeface="Microsoft Sans Serif"/>
              </a:rPr>
              <a:t> </a:t>
            </a:r>
            <a:r>
              <a:rPr sz="2900" spc="-75" dirty="0">
                <a:latin typeface="Microsoft Sans Serif"/>
                <a:cs typeface="Microsoft Sans Serif"/>
              </a:rPr>
              <a:t>real,</a:t>
            </a:r>
            <a:r>
              <a:rPr sz="2900" spc="-70" dirty="0">
                <a:latin typeface="Microsoft Sans Serif"/>
                <a:cs typeface="Microsoft Sans Serif"/>
              </a:rPr>
              <a:t> </a:t>
            </a:r>
            <a:r>
              <a:rPr sz="2900" spc="-155" dirty="0">
                <a:latin typeface="Microsoft Sans Serif"/>
                <a:cs typeface="Microsoft Sans Serif"/>
              </a:rPr>
              <a:t>character, </a:t>
            </a:r>
            <a:r>
              <a:rPr sz="2900" spc="-150" dirty="0">
                <a:latin typeface="Microsoft Sans Serif"/>
                <a:cs typeface="Microsoft Sans Serif"/>
              </a:rPr>
              <a:t> </a:t>
            </a:r>
            <a:r>
              <a:rPr sz="2900" spc="-105" dirty="0">
                <a:latin typeface="Microsoft Sans Serif"/>
                <a:cs typeface="Microsoft Sans Serif"/>
              </a:rPr>
              <a:t>pointer</a:t>
            </a:r>
            <a:r>
              <a:rPr sz="2900" spc="-100" dirty="0">
                <a:latin typeface="Microsoft Sans Serif"/>
                <a:cs typeface="Microsoft Sans Serif"/>
              </a:rPr>
              <a:t> </a:t>
            </a:r>
            <a:r>
              <a:rPr sz="2900" spc="-125" dirty="0">
                <a:latin typeface="Microsoft Sans Serif"/>
                <a:cs typeface="Microsoft Sans Serif"/>
              </a:rPr>
              <a:t>and</a:t>
            </a:r>
            <a:r>
              <a:rPr sz="2900" spc="-120" dirty="0">
                <a:latin typeface="Microsoft Sans Serif"/>
                <a:cs typeface="Microsoft Sans Serif"/>
              </a:rPr>
              <a:t> </a:t>
            </a:r>
            <a:r>
              <a:rPr sz="2900" spc="-325" dirty="0">
                <a:latin typeface="Microsoft Sans Serif"/>
                <a:cs typeface="Microsoft Sans Serif"/>
              </a:rPr>
              <a:t>so</a:t>
            </a:r>
            <a:r>
              <a:rPr sz="2900" spc="-320" dirty="0">
                <a:latin typeface="Microsoft Sans Serif"/>
                <a:cs typeface="Microsoft Sans Serif"/>
              </a:rPr>
              <a:t> </a:t>
            </a:r>
            <a:r>
              <a:rPr sz="2900" spc="-225" dirty="0">
                <a:latin typeface="Microsoft Sans Serif"/>
                <a:cs typeface="Microsoft Sans Serif"/>
              </a:rPr>
              <a:t>on,</a:t>
            </a:r>
            <a:r>
              <a:rPr sz="2900" spc="-220" dirty="0">
                <a:latin typeface="Microsoft Sans Serif"/>
                <a:cs typeface="Microsoft Sans Serif"/>
              </a:rPr>
              <a:t> </a:t>
            </a:r>
            <a:r>
              <a:rPr sz="2900" spc="-190" dirty="0">
                <a:latin typeface="Microsoft Sans Serif"/>
                <a:cs typeface="Microsoft Sans Serif"/>
              </a:rPr>
              <a:t>have</a:t>
            </a:r>
            <a:r>
              <a:rPr sz="2900" spc="-185" dirty="0">
                <a:latin typeface="Microsoft Sans Serif"/>
                <a:cs typeface="Microsoft Sans Serif"/>
              </a:rPr>
              <a:t> </a:t>
            </a:r>
            <a:r>
              <a:rPr sz="2900" spc="-170" dirty="0">
                <a:latin typeface="Microsoft Sans Serif"/>
                <a:cs typeface="Microsoft Sans Serif"/>
              </a:rPr>
              <a:t>been</a:t>
            </a:r>
            <a:r>
              <a:rPr sz="2900" spc="-165" dirty="0">
                <a:latin typeface="Microsoft Sans Serif"/>
                <a:cs typeface="Microsoft Sans Serif"/>
              </a:rPr>
              <a:t> </a:t>
            </a:r>
            <a:r>
              <a:rPr sz="2900" spc="-175" dirty="0">
                <a:latin typeface="Microsoft Sans Serif"/>
                <a:cs typeface="Microsoft Sans Serif"/>
              </a:rPr>
              <a:t>implemented</a:t>
            </a:r>
            <a:r>
              <a:rPr sz="2900" spc="-170" dirty="0">
                <a:latin typeface="Microsoft Sans Serif"/>
                <a:cs typeface="Microsoft Sans Serif"/>
              </a:rPr>
              <a:t> </a:t>
            </a:r>
            <a:r>
              <a:rPr sz="2900" spc="-125" dirty="0">
                <a:latin typeface="Microsoft Sans Serif"/>
                <a:cs typeface="Microsoft Sans Serif"/>
              </a:rPr>
              <a:t>and</a:t>
            </a:r>
            <a:r>
              <a:rPr sz="2900" spc="-120" dirty="0">
                <a:latin typeface="Microsoft Sans Serif"/>
                <a:cs typeface="Microsoft Sans Serif"/>
              </a:rPr>
              <a:t> </a:t>
            </a:r>
            <a:r>
              <a:rPr sz="2900" spc="-60" dirty="0">
                <a:latin typeface="Microsoft Sans Serif"/>
                <a:cs typeface="Microsoft Sans Serif"/>
              </a:rPr>
              <a:t>are </a:t>
            </a:r>
            <a:r>
              <a:rPr sz="2900" spc="-55" dirty="0">
                <a:latin typeface="Microsoft Sans Serif"/>
                <a:cs typeface="Microsoft Sans Serif"/>
              </a:rPr>
              <a:t> </a:t>
            </a:r>
            <a:r>
              <a:rPr sz="2900" spc="-60" dirty="0">
                <a:latin typeface="Microsoft Sans Serif"/>
                <a:cs typeface="Microsoft Sans Serif"/>
              </a:rPr>
              <a:t>available</a:t>
            </a:r>
            <a:r>
              <a:rPr sz="2900" spc="5" dirty="0">
                <a:latin typeface="Microsoft Sans Serif"/>
                <a:cs typeface="Microsoft Sans Serif"/>
              </a:rPr>
              <a:t> </a:t>
            </a:r>
            <a:r>
              <a:rPr sz="2900" spc="-20" dirty="0">
                <a:latin typeface="Microsoft Sans Serif"/>
                <a:cs typeface="Microsoft Sans Serif"/>
              </a:rPr>
              <a:t>for</a:t>
            </a:r>
            <a:r>
              <a:rPr sz="2900" spc="10" dirty="0">
                <a:latin typeface="Microsoft Sans Serif"/>
                <a:cs typeface="Microsoft Sans Serif"/>
              </a:rPr>
              <a:t> </a:t>
            </a:r>
            <a:r>
              <a:rPr sz="2900" spc="-330" dirty="0">
                <a:latin typeface="Microsoft Sans Serif"/>
                <a:cs typeface="Microsoft Sans Serif"/>
              </a:rPr>
              <a:t>use</a:t>
            </a:r>
            <a:r>
              <a:rPr sz="2900" spc="20" dirty="0">
                <a:latin typeface="Microsoft Sans Serif"/>
                <a:cs typeface="Microsoft Sans Serif"/>
              </a:rPr>
              <a:t> </a:t>
            </a:r>
            <a:r>
              <a:rPr sz="2900" spc="-190" dirty="0">
                <a:latin typeface="Microsoft Sans Serif"/>
                <a:cs typeface="Microsoft Sans Serif"/>
              </a:rPr>
              <a:t>in</a:t>
            </a:r>
            <a:r>
              <a:rPr sz="2900" spc="30" dirty="0">
                <a:latin typeface="Microsoft Sans Serif"/>
                <a:cs typeface="Microsoft Sans Serif"/>
              </a:rPr>
              <a:t> </a:t>
            </a:r>
            <a:r>
              <a:rPr sz="2900" spc="-290" dirty="0">
                <a:latin typeface="Microsoft Sans Serif"/>
                <a:cs typeface="Microsoft Sans Serif"/>
              </a:rPr>
              <a:t>most</a:t>
            </a:r>
            <a:r>
              <a:rPr sz="2900" spc="25" dirty="0">
                <a:latin typeface="Microsoft Sans Serif"/>
                <a:cs typeface="Microsoft Sans Serif"/>
              </a:rPr>
              <a:t> </a:t>
            </a:r>
            <a:r>
              <a:rPr sz="2900" spc="-165" dirty="0">
                <a:latin typeface="Microsoft Sans Serif"/>
                <a:cs typeface="Microsoft Sans Serif"/>
              </a:rPr>
              <a:t>languages</a:t>
            </a:r>
            <a:endParaRPr sz="2900">
              <a:latin typeface="Microsoft Sans Serif"/>
              <a:cs typeface="Microsoft Sans Serif"/>
            </a:endParaRPr>
          </a:p>
        </p:txBody>
      </p:sp>
    </p:spTree>
    <p:extLst>
      <p:ext uri="{BB962C8B-B14F-4D97-AF65-F5344CB8AC3E}">
        <p14:creationId xmlns:p14="http://schemas.microsoft.com/office/powerpoint/2010/main" val="1204236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31</a:t>
            </a:r>
            <a:endParaRPr sz="1200">
              <a:latin typeface="Arial"/>
              <a:cs typeface="Arial"/>
            </a:endParaRPr>
          </a:p>
        </p:txBody>
      </p:sp>
      <p:sp>
        <p:nvSpPr>
          <p:cNvPr id="3" name="object 3"/>
          <p:cNvSpPr txBox="1">
            <a:spLocks noGrp="1"/>
          </p:cNvSpPr>
          <p:nvPr>
            <p:ph type="title"/>
          </p:nvPr>
        </p:nvSpPr>
        <p:spPr>
          <a:xfrm>
            <a:off x="691692" y="343865"/>
            <a:ext cx="3846195" cy="697230"/>
          </a:xfrm>
          <a:prstGeom prst="rect">
            <a:avLst/>
          </a:prstGeom>
        </p:spPr>
        <p:txBody>
          <a:bodyPr vert="horz" wrap="square" lIns="0" tIns="13335" rIns="0" bIns="0" rtlCol="0">
            <a:spAutoFit/>
          </a:bodyPr>
          <a:lstStyle/>
          <a:p>
            <a:pPr marL="12700">
              <a:lnSpc>
                <a:spcPct val="100000"/>
              </a:lnSpc>
              <a:spcBef>
                <a:spcPts val="105"/>
              </a:spcBef>
            </a:pPr>
            <a:r>
              <a:rPr sz="4400" spc="-380" dirty="0">
                <a:solidFill>
                  <a:srgbClr val="775F54"/>
                </a:solidFill>
                <a:latin typeface="Microsoft Sans Serif"/>
                <a:cs typeface="Microsoft Sans Serif"/>
              </a:rPr>
              <a:t>Inse</a:t>
            </a:r>
            <a:r>
              <a:rPr sz="4400" spc="-195" dirty="0">
                <a:solidFill>
                  <a:srgbClr val="775F54"/>
                </a:solidFill>
                <a:latin typeface="Microsoft Sans Serif"/>
                <a:cs typeface="Microsoft Sans Serif"/>
              </a:rPr>
              <a:t>r</a:t>
            </a:r>
            <a:r>
              <a:rPr sz="4400" spc="-210" dirty="0">
                <a:solidFill>
                  <a:srgbClr val="775F54"/>
                </a:solidFill>
                <a:latin typeface="Microsoft Sans Serif"/>
                <a:cs typeface="Microsoft Sans Serif"/>
              </a:rPr>
              <a:t>tion</a:t>
            </a:r>
            <a:r>
              <a:rPr sz="4400" dirty="0">
                <a:solidFill>
                  <a:srgbClr val="775F54"/>
                </a:solidFill>
                <a:latin typeface="Microsoft Sans Serif"/>
                <a:cs typeface="Microsoft Sans Serif"/>
              </a:rPr>
              <a:t> </a:t>
            </a:r>
            <a:r>
              <a:rPr sz="4400" spc="-170" dirty="0">
                <a:solidFill>
                  <a:srgbClr val="775F54"/>
                </a:solidFill>
                <a:latin typeface="Microsoft Sans Serif"/>
                <a:cs typeface="Microsoft Sans Serif"/>
              </a:rPr>
              <a:t>i</a:t>
            </a:r>
            <a:r>
              <a:rPr sz="4400" spc="-395" dirty="0">
                <a:solidFill>
                  <a:srgbClr val="775F54"/>
                </a:solidFill>
                <a:latin typeface="Microsoft Sans Serif"/>
                <a:cs typeface="Microsoft Sans Serif"/>
              </a:rPr>
              <a:t>n</a:t>
            </a:r>
            <a:r>
              <a:rPr sz="4400" spc="45" dirty="0">
                <a:solidFill>
                  <a:srgbClr val="775F54"/>
                </a:solidFill>
                <a:latin typeface="Microsoft Sans Serif"/>
                <a:cs typeface="Microsoft Sans Serif"/>
              </a:rPr>
              <a:t> </a:t>
            </a:r>
            <a:r>
              <a:rPr sz="4400" spc="-200" dirty="0">
                <a:solidFill>
                  <a:srgbClr val="775F54"/>
                </a:solidFill>
                <a:latin typeface="Microsoft Sans Serif"/>
                <a:cs typeface="Microsoft Sans Serif"/>
              </a:rPr>
              <a:t>Det</a:t>
            </a:r>
            <a:r>
              <a:rPr sz="4400" spc="-229" dirty="0">
                <a:solidFill>
                  <a:srgbClr val="775F54"/>
                </a:solidFill>
                <a:latin typeface="Microsoft Sans Serif"/>
                <a:cs typeface="Microsoft Sans Serif"/>
              </a:rPr>
              <a:t>a</a:t>
            </a:r>
            <a:r>
              <a:rPr sz="4400" spc="-45" dirty="0">
                <a:solidFill>
                  <a:srgbClr val="775F54"/>
                </a:solidFill>
                <a:latin typeface="Microsoft Sans Serif"/>
                <a:cs typeface="Microsoft Sans Serif"/>
              </a:rPr>
              <a:t>il</a:t>
            </a:r>
            <a:endParaRPr sz="4400">
              <a:latin typeface="Microsoft Sans Serif"/>
              <a:cs typeface="Microsoft Sans Serif"/>
            </a:endParaRPr>
          </a:p>
        </p:txBody>
      </p:sp>
      <p:pic>
        <p:nvPicPr>
          <p:cNvPr id="4" name="object 4"/>
          <p:cNvPicPr/>
          <p:nvPr/>
        </p:nvPicPr>
        <p:blipFill>
          <a:blip r:embed="rId2" cstate="print"/>
          <a:stretch>
            <a:fillRect/>
          </a:stretch>
        </p:blipFill>
        <p:spPr>
          <a:xfrm>
            <a:off x="1989534" y="1760934"/>
            <a:ext cx="5411390" cy="4125515"/>
          </a:xfrm>
          <a:prstGeom prst="rect">
            <a:avLst/>
          </a:prstGeom>
        </p:spPr>
      </p:pic>
      <p:sp>
        <p:nvSpPr>
          <p:cNvPr id="5" name="Footer Placeholder 4"/>
          <p:cNvSpPr>
            <a:spLocks noGrp="1"/>
          </p:cNvSpPr>
          <p:nvPr>
            <p:ph type="ftr" sz="quarter" idx="5"/>
          </p:nvPr>
        </p:nvSpPr>
        <p:spPr/>
        <p:txBody>
          <a:bodyPr/>
          <a:lstStyle/>
          <a:p>
            <a:endParaRPr lang="en-IN"/>
          </a:p>
        </p:txBody>
      </p:sp>
    </p:spTree>
    <p:extLst>
      <p:ext uri="{BB962C8B-B14F-4D97-AF65-F5344CB8AC3E}">
        <p14:creationId xmlns:p14="http://schemas.microsoft.com/office/powerpoint/2010/main" val="939510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32</a:t>
            </a:r>
            <a:endParaRPr sz="1200">
              <a:latin typeface="Arial"/>
              <a:cs typeface="Arial"/>
            </a:endParaRPr>
          </a:p>
        </p:txBody>
      </p:sp>
      <p:sp>
        <p:nvSpPr>
          <p:cNvPr id="3" name="object 3"/>
          <p:cNvSpPr txBox="1">
            <a:spLocks noGrp="1"/>
          </p:cNvSpPr>
          <p:nvPr>
            <p:ph type="title"/>
          </p:nvPr>
        </p:nvSpPr>
        <p:spPr>
          <a:xfrm>
            <a:off x="691692" y="343865"/>
            <a:ext cx="1854200" cy="697230"/>
          </a:xfrm>
          <a:prstGeom prst="rect">
            <a:avLst/>
          </a:prstGeom>
        </p:spPr>
        <p:txBody>
          <a:bodyPr vert="horz" wrap="square" lIns="0" tIns="13335" rIns="0" bIns="0" rtlCol="0">
            <a:spAutoFit/>
          </a:bodyPr>
          <a:lstStyle/>
          <a:p>
            <a:pPr marL="12700">
              <a:lnSpc>
                <a:spcPct val="100000"/>
              </a:lnSpc>
              <a:spcBef>
                <a:spcPts val="105"/>
              </a:spcBef>
            </a:pPr>
            <a:r>
              <a:rPr sz="4400" spc="-285" dirty="0">
                <a:solidFill>
                  <a:srgbClr val="775F54"/>
                </a:solidFill>
                <a:latin typeface="Microsoft Sans Serif"/>
                <a:cs typeface="Microsoft Sans Serif"/>
              </a:rPr>
              <a:t>Insertion</a:t>
            </a:r>
            <a:endParaRPr sz="4400">
              <a:latin typeface="Microsoft Sans Serif"/>
              <a:cs typeface="Microsoft Sans Serif"/>
            </a:endParaRPr>
          </a:p>
        </p:txBody>
      </p:sp>
      <p:pic>
        <p:nvPicPr>
          <p:cNvPr id="4" name="object 4"/>
          <p:cNvPicPr/>
          <p:nvPr/>
        </p:nvPicPr>
        <p:blipFill>
          <a:blip r:embed="rId2" cstate="print"/>
          <a:stretch>
            <a:fillRect/>
          </a:stretch>
        </p:blipFill>
        <p:spPr>
          <a:xfrm>
            <a:off x="118828" y="2198279"/>
            <a:ext cx="8816557" cy="3050311"/>
          </a:xfrm>
          <a:prstGeom prst="rect">
            <a:avLst/>
          </a:prstGeom>
        </p:spPr>
      </p:pic>
      <p:sp>
        <p:nvSpPr>
          <p:cNvPr id="5" name="Footer Placeholder 4"/>
          <p:cNvSpPr>
            <a:spLocks noGrp="1"/>
          </p:cNvSpPr>
          <p:nvPr>
            <p:ph type="ftr" sz="quarter" idx="5"/>
          </p:nvPr>
        </p:nvSpPr>
        <p:spPr/>
        <p:txBody>
          <a:bodyPr/>
          <a:lstStyle/>
          <a:p>
            <a:endParaRPr lang="en-IN"/>
          </a:p>
        </p:txBody>
      </p:sp>
    </p:spTree>
    <p:extLst>
      <p:ext uri="{BB962C8B-B14F-4D97-AF65-F5344CB8AC3E}">
        <p14:creationId xmlns:p14="http://schemas.microsoft.com/office/powerpoint/2010/main" val="132932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33</a:t>
            </a:r>
            <a:endParaRPr sz="1200">
              <a:latin typeface="Arial"/>
              <a:cs typeface="Arial"/>
            </a:endParaRPr>
          </a:p>
        </p:txBody>
      </p:sp>
      <p:sp>
        <p:nvSpPr>
          <p:cNvPr id="3" name="object 3"/>
          <p:cNvSpPr txBox="1">
            <a:spLocks noGrp="1"/>
          </p:cNvSpPr>
          <p:nvPr>
            <p:ph type="title"/>
          </p:nvPr>
        </p:nvSpPr>
        <p:spPr>
          <a:xfrm>
            <a:off x="691692" y="343865"/>
            <a:ext cx="1845310" cy="697230"/>
          </a:xfrm>
          <a:prstGeom prst="rect">
            <a:avLst/>
          </a:prstGeom>
        </p:spPr>
        <p:txBody>
          <a:bodyPr vert="horz" wrap="square" lIns="0" tIns="13335" rIns="0" bIns="0" rtlCol="0">
            <a:spAutoFit/>
          </a:bodyPr>
          <a:lstStyle/>
          <a:p>
            <a:pPr marL="12700">
              <a:lnSpc>
                <a:spcPct val="100000"/>
              </a:lnSpc>
              <a:spcBef>
                <a:spcPts val="105"/>
              </a:spcBef>
            </a:pPr>
            <a:r>
              <a:rPr sz="4400" spc="-235" dirty="0">
                <a:solidFill>
                  <a:srgbClr val="775F54"/>
                </a:solidFill>
                <a:latin typeface="Microsoft Sans Serif"/>
                <a:cs typeface="Microsoft Sans Serif"/>
              </a:rPr>
              <a:t>Deletion</a:t>
            </a:r>
            <a:endParaRPr sz="4400">
              <a:latin typeface="Microsoft Sans Serif"/>
              <a:cs typeface="Microsoft Sans Serif"/>
            </a:endParaRPr>
          </a:p>
        </p:txBody>
      </p:sp>
      <p:pic>
        <p:nvPicPr>
          <p:cNvPr id="4" name="object 4"/>
          <p:cNvPicPr/>
          <p:nvPr/>
        </p:nvPicPr>
        <p:blipFill>
          <a:blip r:embed="rId2" cstate="print"/>
          <a:stretch>
            <a:fillRect/>
          </a:stretch>
        </p:blipFill>
        <p:spPr>
          <a:xfrm>
            <a:off x="188290" y="2158804"/>
            <a:ext cx="8763676" cy="3137974"/>
          </a:xfrm>
          <a:prstGeom prst="rect">
            <a:avLst/>
          </a:prstGeom>
        </p:spPr>
      </p:pic>
      <p:sp>
        <p:nvSpPr>
          <p:cNvPr id="5" name="Footer Placeholder 4"/>
          <p:cNvSpPr>
            <a:spLocks noGrp="1"/>
          </p:cNvSpPr>
          <p:nvPr>
            <p:ph type="ftr" sz="quarter" idx="5"/>
          </p:nvPr>
        </p:nvSpPr>
        <p:spPr/>
        <p:txBody>
          <a:bodyPr/>
          <a:lstStyle/>
          <a:p>
            <a:endParaRPr lang="en-IN"/>
          </a:p>
        </p:txBody>
      </p:sp>
    </p:spTree>
    <p:extLst>
      <p:ext uri="{BB962C8B-B14F-4D97-AF65-F5344CB8AC3E}">
        <p14:creationId xmlns:p14="http://schemas.microsoft.com/office/powerpoint/2010/main" val="3879834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34</a:t>
            </a:r>
            <a:endParaRPr sz="1200">
              <a:latin typeface="Arial"/>
              <a:cs typeface="Arial"/>
            </a:endParaRPr>
          </a:p>
        </p:txBody>
      </p:sp>
      <p:sp>
        <p:nvSpPr>
          <p:cNvPr id="3" name="object 3"/>
          <p:cNvSpPr txBox="1">
            <a:spLocks noGrp="1"/>
          </p:cNvSpPr>
          <p:nvPr>
            <p:ph type="title"/>
          </p:nvPr>
        </p:nvSpPr>
        <p:spPr>
          <a:xfrm>
            <a:off x="691692" y="343865"/>
            <a:ext cx="3068320" cy="697230"/>
          </a:xfrm>
          <a:prstGeom prst="rect">
            <a:avLst/>
          </a:prstGeom>
        </p:spPr>
        <p:txBody>
          <a:bodyPr vert="horz" wrap="square" lIns="0" tIns="13335" rIns="0" bIns="0" rtlCol="0">
            <a:spAutoFit/>
          </a:bodyPr>
          <a:lstStyle/>
          <a:p>
            <a:pPr marL="12700">
              <a:lnSpc>
                <a:spcPct val="100000"/>
              </a:lnSpc>
              <a:spcBef>
                <a:spcPts val="105"/>
              </a:spcBef>
            </a:pPr>
            <a:r>
              <a:rPr sz="4400" spc="-335" dirty="0">
                <a:solidFill>
                  <a:srgbClr val="775F54"/>
                </a:solidFill>
                <a:latin typeface="Microsoft Sans Serif"/>
                <a:cs typeface="Microsoft Sans Serif"/>
              </a:rPr>
              <a:t>Find</a:t>
            </a:r>
            <a:r>
              <a:rPr sz="4400" spc="5" dirty="0">
                <a:solidFill>
                  <a:srgbClr val="775F54"/>
                </a:solidFill>
                <a:latin typeface="Microsoft Sans Serif"/>
                <a:cs typeface="Microsoft Sans Serif"/>
              </a:rPr>
              <a:t> </a:t>
            </a:r>
            <a:r>
              <a:rPr sz="4400" spc="980" dirty="0">
                <a:solidFill>
                  <a:srgbClr val="775F54"/>
                </a:solidFill>
                <a:latin typeface="Microsoft Sans Serif"/>
                <a:cs typeface="Microsoft Sans Serif"/>
              </a:rPr>
              <a:t>/</a:t>
            </a:r>
            <a:r>
              <a:rPr sz="4400" spc="45" dirty="0">
                <a:solidFill>
                  <a:srgbClr val="775F54"/>
                </a:solidFill>
                <a:latin typeface="Microsoft Sans Serif"/>
                <a:cs typeface="Microsoft Sans Serif"/>
              </a:rPr>
              <a:t> </a:t>
            </a:r>
            <a:r>
              <a:rPr sz="4400" spc="-305" dirty="0">
                <a:solidFill>
                  <a:srgbClr val="775F54"/>
                </a:solidFill>
                <a:latin typeface="Microsoft Sans Serif"/>
                <a:cs typeface="Microsoft Sans Serif"/>
              </a:rPr>
              <a:t>Sear</a:t>
            </a:r>
            <a:r>
              <a:rPr sz="4400" spc="-120" dirty="0">
                <a:solidFill>
                  <a:srgbClr val="775F54"/>
                </a:solidFill>
                <a:latin typeface="Microsoft Sans Serif"/>
                <a:cs typeface="Microsoft Sans Serif"/>
              </a:rPr>
              <a:t>c</a:t>
            </a:r>
            <a:r>
              <a:rPr sz="4400" spc="-520" dirty="0">
                <a:solidFill>
                  <a:srgbClr val="775F54"/>
                </a:solidFill>
                <a:latin typeface="Microsoft Sans Serif"/>
                <a:cs typeface="Microsoft Sans Serif"/>
              </a:rPr>
              <a:t>h</a:t>
            </a:r>
            <a:endParaRPr sz="4400">
              <a:latin typeface="Microsoft Sans Serif"/>
              <a:cs typeface="Microsoft Sans Serif"/>
            </a:endParaRPr>
          </a:p>
        </p:txBody>
      </p:sp>
      <p:sp>
        <p:nvSpPr>
          <p:cNvPr id="4" name="object 4"/>
          <p:cNvSpPr txBox="1"/>
          <p:nvPr/>
        </p:nvSpPr>
        <p:spPr>
          <a:xfrm>
            <a:off x="307340" y="1578609"/>
            <a:ext cx="8530590" cy="4006215"/>
          </a:xfrm>
          <a:prstGeom prst="rect">
            <a:avLst/>
          </a:prstGeom>
        </p:spPr>
        <p:txBody>
          <a:bodyPr vert="horz" wrap="square" lIns="0" tIns="62230" rIns="0" bIns="0" rtlCol="0">
            <a:spAutoFit/>
          </a:bodyPr>
          <a:lstStyle/>
          <a:p>
            <a:pPr marL="332740" marR="6985" indent="-320040">
              <a:lnSpc>
                <a:spcPts val="3140"/>
              </a:lnSpc>
              <a:spcBef>
                <a:spcPts val="490"/>
              </a:spcBef>
              <a:buClr>
                <a:srgbClr val="DD8046"/>
              </a:buClr>
              <a:buSzPct val="60344"/>
              <a:buFont typeface="Wingdings"/>
              <a:buChar char=""/>
              <a:tabLst>
                <a:tab pos="332740" algn="l"/>
              </a:tabLst>
            </a:pPr>
            <a:r>
              <a:rPr sz="2900" dirty="0">
                <a:latin typeface="Arial MT"/>
                <a:cs typeface="Arial MT"/>
              </a:rPr>
              <a:t>Searching</a:t>
            </a:r>
            <a:r>
              <a:rPr sz="2900" spc="300" dirty="0">
                <a:latin typeface="Arial MT"/>
                <a:cs typeface="Arial MT"/>
              </a:rPr>
              <a:t> </a:t>
            </a:r>
            <a:r>
              <a:rPr sz="2900" dirty="0">
                <a:latin typeface="Arial MT"/>
                <a:cs typeface="Arial MT"/>
              </a:rPr>
              <a:t>is</a:t>
            </a:r>
            <a:r>
              <a:rPr sz="2900" spc="295" dirty="0">
                <a:latin typeface="Arial MT"/>
                <a:cs typeface="Arial MT"/>
              </a:rPr>
              <a:t> </a:t>
            </a:r>
            <a:r>
              <a:rPr sz="2900" spc="-5" dirty="0">
                <a:latin typeface="Arial MT"/>
                <a:cs typeface="Arial MT"/>
              </a:rPr>
              <a:t>the</a:t>
            </a:r>
            <a:r>
              <a:rPr sz="2900" spc="285" dirty="0">
                <a:latin typeface="Arial MT"/>
                <a:cs typeface="Arial MT"/>
              </a:rPr>
              <a:t> </a:t>
            </a:r>
            <a:r>
              <a:rPr sz="2900" dirty="0">
                <a:latin typeface="Arial MT"/>
                <a:cs typeface="Arial MT"/>
              </a:rPr>
              <a:t>process</a:t>
            </a:r>
            <a:r>
              <a:rPr sz="2900" spc="280" dirty="0">
                <a:latin typeface="Arial MT"/>
                <a:cs typeface="Arial MT"/>
              </a:rPr>
              <a:t> </a:t>
            </a:r>
            <a:r>
              <a:rPr sz="2900" dirty="0">
                <a:latin typeface="Arial MT"/>
                <a:cs typeface="Arial MT"/>
              </a:rPr>
              <a:t>of</a:t>
            </a:r>
            <a:r>
              <a:rPr sz="2900" spc="295" dirty="0">
                <a:latin typeface="Arial MT"/>
                <a:cs typeface="Arial MT"/>
              </a:rPr>
              <a:t> </a:t>
            </a:r>
            <a:r>
              <a:rPr sz="2900" spc="-5" dirty="0">
                <a:latin typeface="Arial MT"/>
                <a:cs typeface="Arial MT"/>
              </a:rPr>
              <a:t>looking</a:t>
            </a:r>
            <a:r>
              <a:rPr sz="2900" spc="295" dirty="0">
                <a:latin typeface="Arial MT"/>
                <a:cs typeface="Arial MT"/>
              </a:rPr>
              <a:t> </a:t>
            </a:r>
            <a:r>
              <a:rPr sz="2900" spc="-5" dirty="0">
                <a:latin typeface="Arial MT"/>
                <a:cs typeface="Arial MT"/>
              </a:rPr>
              <a:t>for</a:t>
            </a:r>
            <a:r>
              <a:rPr sz="2900" spc="295" dirty="0">
                <a:latin typeface="Arial MT"/>
                <a:cs typeface="Arial MT"/>
              </a:rPr>
              <a:t> </a:t>
            </a:r>
            <a:r>
              <a:rPr sz="2900" dirty="0">
                <a:latin typeface="Arial MT"/>
                <a:cs typeface="Arial MT"/>
              </a:rPr>
              <a:t>a</a:t>
            </a:r>
            <a:r>
              <a:rPr sz="2900" spc="290" dirty="0">
                <a:latin typeface="Arial MT"/>
                <a:cs typeface="Arial MT"/>
              </a:rPr>
              <a:t> </a:t>
            </a:r>
            <a:r>
              <a:rPr sz="2900" spc="-5" dirty="0">
                <a:latin typeface="Arial MT"/>
                <a:cs typeface="Arial MT"/>
              </a:rPr>
              <a:t>specific </a:t>
            </a:r>
            <a:r>
              <a:rPr sz="2900" spc="-790" dirty="0">
                <a:latin typeface="Arial MT"/>
                <a:cs typeface="Arial MT"/>
              </a:rPr>
              <a:t> </a:t>
            </a:r>
            <a:r>
              <a:rPr sz="2900" dirty="0">
                <a:latin typeface="Arial MT"/>
                <a:cs typeface="Arial MT"/>
              </a:rPr>
              <a:t>element</a:t>
            </a:r>
            <a:r>
              <a:rPr sz="2900" spc="-65" dirty="0">
                <a:latin typeface="Arial MT"/>
                <a:cs typeface="Arial MT"/>
              </a:rPr>
              <a:t> </a:t>
            </a:r>
            <a:r>
              <a:rPr sz="2900" dirty="0">
                <a:latin typeface="Arial MT"/>
                <a:cs typeface="Arial MT"/>
              </a:rPr>
              <a:t>in</a:t>
            </a:r>
            <a:r>
              <a:rPr sz="2900" spc="-10" dirty="0">
                <a:latin typeface="Arial MT"/>
                <a:cs typeface="Arial MT"/>
              </a:rPr>
              <a:t> </a:t>
            </a:r>
            <a:r>
              <a:rPr sz="2900" dirty="0">
                <a:latin typeface="Arial MT"/>
                <a:cs typeface="Arial MT"/>
              </a:rPr>
              <a:t>an</a:t>
            </a:r>
            <a:r>
              <a:rPr sz="2900" spc="-10" dirty="0">
                <a:latin typeface="Arial MT"/>
                <a:cs typeface="Arial MT"/>
              </a:rPr>
              <a:t> </a:t>
            </a:r>
            <a:r>
              <a:rPr sz="2900" dirty="0">
                <a:latin typeface="Arial MT"/>
                <a:cs typeface="Arial MT"/>
              </a:rPr>
              <a:t>array</a:t>
            </a:r>
            <a:endParaRPr sz="2900">
              <a:latin typeface="Arial MT"/>
              <a:cs typeface="Arial MT"/>
            </a:endParaRPr>
          </a:p>
          <a:p>
            <a:pPr marL="332740" marR="5080" indent="-320040">
              <a:lnSpc>
                <a:spcPts val="3130"/>
              </a:lnSpc>
              <a:spcBef>
                <a:spcPts val="690"/>
              </a:spcBef>
              <a:buClr>
                <a:srgbClr val="DD8046"/>
              </a:buClr>
              <a:buSzPct val="60344"/>
              <a:buFont typeface="Wingdings"/>
              <a:buChar char=""/>
              <a:tabLst>
                <a:tab pos="332740" algn="l"/>
              </a:tabLst>
            </a:pPr>
            <a:r>
              <a:rPr sz="2900" dirty="0">
                <a:latin typeface="Arial MT"/>
                <a:cs typeface="Arial MT"/>
              </a:rPr>
              <a:t>For</a:t>
            </a:r>
            <a:r>
              <a:rPr sz="2900" spc="180" dirty="0">
                <a:latin typeface="Arial MT"/>
                <a:cs typeface="Arial MT"/>
              </a:rPr>
              <a:t> </a:t>
            </a:r>
            <a:r>
              <a:rPr sz="2900" spc="-5" dirty="0">
                <a:latin typeface="Arial MT"/>
                <a:cs typeface="Arial MT"/>
              </a:rPr>
              <a:t>example,</a:t>
            </a:r>
            <a:r>
              <a:rPr sz="2900" spc="175" dirty="0">
                <a:latin typeface="Arial MT"/>
                <a:cs typeface="Arial MT"/>
              </a:rPr>
              <a:t> </a:t>
            </a:r>
            <a:r>
              <a:rPr sz="2900" dirty="0">
                <a:latin typeface="Arial MT"/>
                <a:cs typeface="Arial MT"/>
              </a:rPr>
              <a:t>discovering</a:t>
            </a:r>
            <a:r>
              <a:rPr sz="2900" spc="175" dirty="0">
                <a:latin typeface="Arial MT"/>
                <a:cs typeface="Arial MT"/>
              </a:rPr>
              <a:t> </a:t>
            </a:r>
            <a:r>
              <a:rPr sz="2900" spc="-5" dirty="0">
                <a:latin typeface="Arial MT"/>
                <a:cs typeface="Arial MT"/>
              </a:rPr>
              <a:t>whether</a:t>
            </a:r>
            <a:r>
              <a:rPr sz="2900" spc="185" dirty="0">
                <a:latin typeface="Arial MT"/>
                <a:cs typeface="Arial MT"/>
              </a:rPr>
              <a:t> </a:t>
            </a:r>
            <a:r>
              <a:rPr sz="2900" dirty="0">
                <a:latin typeface="Arial MT"/>
                <a:cs typeface="Arial MT"/>
              </a:rPr>
              <a:t>a</a:t>
            </a:r>
            <a:r>
              <a:rPr sz="2900" spc="200" dirty="0">
                <a:latin typeface="Arial MT"/>
                <a:cs typeface="Arial MT"/>
              </a:rPr>
              <a:t> </a:t>
            </a:r>
            <a:r>
              <a:rPr sz="2900" spc="-5" dirty="0">
                <a:latin typeface="Arial MT"/>
                <a:cs typeface="Arial MT"/>
              </a:rPr>
              <a:t>certain</a:t>
            </a:r>
            <a:r>
              <a:rPr sz="2900" spc="200" dirty="0">
                <a:latin typeface="Arial MT"/>
                <a:cs typeface="Arial MT"/>
              </a:rPr>
              <a:t> </a:t>
            </a:r>
            <a:r>
              <a:rPr sz="2900" spc="-5" dirty="0">
                <a:latin typeface="Arial MT"/>
                <a:cs typeface="Arial MT"/>
              </a:rPr>
              <a:t>score </a:t>
            </a:r>
            <a:r>
              <a:rPr sz="2900" spc="-795" dirty="0">
                <a:latin typeface="Arial MT"/>
                <a:cs typeface="Arial MT"/>
              </a:rPr>
              <a:t> </a:t>
            </a:r>
            <a:r>
              <a:rPr sz="2900" dirty="0">
                <a:latin typeface="Arial MT"/>
                <a:cs typeface="Arial MT"/>
              </a:rPr>
              <a:t>is</a:t>
            </a:r>
            <a:r>
              <a:rPr sz="2900" spc="-20" dirty="0">
                <a:latin typeface="Arial MT"/>
                <a:cs typeface="Arial MT"/>
              </a:rPr>
              <a:t> </a:t>
            </a:r>
            <a:r>
              <a:rPr sz="2900" dirty="0">
                <a:latin typeface="Arial MT"/>
                <a:cs typeface="Arial MT"/>
              </a:rPr>
              <a:t>included</a:t>
            </a:r>
            <a:r>
              <a:rPr sz="2900" spc="-35" dirty="0">
                <a:latin typeface="Arial MT"/>
                <a:cs typeface="Arial MT"/>
              </a:rPr>
              <a:t> </a:t>
            </a:r>
            <a:r>
              <a:rPr sz="2900" dirty="0">
                <a:latin typeface="Arial MT"/>
                <a:cs typeface="Arial MT"/>
              </a:rPr>
              <a:t>in a</a:t>
            </a:r>
            <a:r>
              <a:rPr sz="2900" spc="-10" dirty="0">
                <a:latin typeface="Arial MT"/>
                <a:cs typeface="Arial MT"/>
              </a:rPr>
              <a:t> </a:t>
            </a:r>
            <a:r>
              <a:rPr sz="2900" dirty="0">
                <a:latin typeface="Arial MT"/>
                <a:cs typeface="Arial MT"/>
              </a:rPr>
              <a:t>list</a:t>
            </a:r>
            <a:r>
              <a:rPr sz="2900" spc="-15" dirty="0">
                <a:latin typeface="Arial MT"/>
                <a:cs typeface="Arial MT"/>
              </a:rPr>
              <a:t> </a:t>
            </a:r>
            <a:r>
              <a:rPr sz="2900" dirty="0">
                <a:latin typeface="Arial MT"/>
                <a:cs typeface="Arial MT"/>
              </a:rPr>
              <a:t>of</a:t>
            </a:r>
            <a:r>
              <a:rPr sz="2900" spc="-25" dirty="0">
                <a:latin typeface="Arial MT"/>
                <a:cs typeface="Arial MT"/>
              </a:rPr>
              <a:t> </a:t>
            </a:r>
            <a:r>
              <a:rPr sz="2900" dirty="0">
                <a:latin typeface="Arial MT"/>
                <a:cs typeface="Arial MT"/>
              </a:rPr>
              <a:t>scores.</a:t>
            </a:r>
            <a:endParaRPr sz="2900">
              <a:latin typeface="Arial MT"/>
              <a:cs typeface="Arial MT"/>
            </a:endParaRPr>
          </a:p>
          <a:p>
            <a:pPr marL="332740" marR="5080" indent="-320040">
              <a:lnSpc>
                <a:spcPts val="3130"/>
              </a:lnSpc>
              <a:spcBef>
                <a:spcPts val="715"/>
              </a:spcBef>
              <a:buClr>
                <a:srgbClr val="DD8046"/>
              </a:buClr>
              <a:buSzPct val="60344"/>
              <a:buFont typeface="Wingdings"/>
              <a:buChar char=""/>
              <a:tabLst>
                <a:tab pos="332740" algn="l"/>
                <a:tab pos="2353310" algn="l"/>
                <a:tab pos="3166110" algn="l"/>
                <a:tab pos="4633595" algn="l"/>
                <a:tab pos="5158105" algn="l"/>
                <a:tab pos="5624830" algn="l"/>
                <a:tab pos="7295515" algn="l"/>
                <a:tab pos="8229600" algn="l"/>
              </a:tabLst>
            </a:pPr>
            <a:r>
              <a:rPr sz="2900" dirty="0">
                <a:latin typeface="Arial MT"/>
                <a:cs typeface="Arial MT"/>
              </a:rPr>
              <a:t>Searchi</a:t>
            </a:r>
            <a:r>
              <a:rPr sz="2900" spc="-15" dirty="0">
                <a:latin typeface="Arial MT"/>
                <a:cs typeface="Arial MT"/>
              </a:rPr>
              <a:t>n</a:t>
            </a:r>
            <a:r>
              <a:rPr sz="2900" dirty="0">
                <a:latin typeface="Arial MT"/>
                <a:cs typeface="Arial MT"/>
              </a:rPr>
              <a:t>g,	like	sorting,	</a:t>
            </a:r>
            <a:r>
              <a:rPr sz="2900" spc="-10" dirty="0">
                <a:latin typeface="Arial MT"/>
                <a:cs typeface="Arial MT"/>
              </a:rPr>
              <a:t>i</a:t>
            </a:r>
            <a:r>
              <a:rPr sz="2900" dirty="0">
                <a:latin typeface="Arial MT"/>
                <a:cs typeface="Arial MT"/>
              </a:rPr>
              <a:t>s	a	</a:t>
            </a:r>
            <a:r>
              <a:rPr sz="2900" spc="-15" dirty="0">
                <a:latin typeface="Arial MT"/>
                <a:cs typeface="Arial MT"/>
              </a:rPr>
              <a:t>c</a:t>
            </a:r>
            <a:r>
              <a:rPr sz="2900" dirty="0">
                <a:latin typeface="Arial MT"/>
                <a:cs typeface="Arial MT"/>
              </a:rPr>
              <a:t>o</a:t>
            </a:r>
            <a:r>
              <a:rPr sz="2900" spc="-15" dirty="0">
                <a:latin typeface="Arial MT"/>
                <a:cs typeface="Arial MT"/>
              </a:rPr>
              <a:t>m</a:t>
            </a:r>
            <a:r>
              <a:rPr sz="2900" dirty="0">
                <a:latin typeface="Arial MT"/>
                <a:cs typeface="Arial MT"/>
              </a:rPr>
              <a:t>mon	</a:t>
            </a:r>
            <a:r>
              <a:rPr sz="2900" spc="-15" dirty="0">
                <a:latin typeface="Arial MT"/>
                <a:cs typeface="Arial MT"/>
              </a:rPr>
              <a:t>t</a:t>
            </a:r>
            <a:r>
              <a:rPr sz="2900" dirty="0">
                <a:latin typeface="Arial MT"/>
                <a:cs typeface="Arial MT"/>
              </a:rPr>
              <a:t>ask	in  computer</a:t>
            </a:r>
            <a:r>
              <a:rPr sz="2900" spc="-65" dirty="0">
                <a:latin typeface="Arial MT"/>
                <a:cs typeface="Arial MT"/>
              </a:rPr>
              <a:t> </a:t>
            </a:r>
            <a:r>
              <a:rPr sz="2900" dirty="0">
                <a:latin typeface="Arial MT"/>
                <a:cs typeface="Arial MT"/>
              </a:rPr>
              <a:t>programming.</a:t>
            </a:r>
            <a:endParaRPr sz="2900">
              <a:latin typeface="Arial MT"/>
              <a:cs typeface="Arial MT"/>
            </a:endParaRPr>
          </a:p>
          <a:p>
            <a:pPr marL="332740" marR="5080" indent="-320040">
              <a:lnSpc>
                <a:spcPts val="3130"/>
              </a:lnSpc>
              <a:spcBef>
                <a:spcPts val="700"/>
              </a:spcBef>
              <a:buClr>
                <a:srgbClr val="DD8046"/>
              </a:buClr>
              <a:buSzPct val="60344"/>
              <a:buFont typeface="Wingdings"/>
              <a:buChar char=""/>
              <a:tabLst>
                <a:tab pos="332740" algn="l"/>
                <a:tab pos="1486535" algn="l"/>
                <a:tab pos="2208530" algn="l"/>
                <a:tab pos="3298825" algn="l"/>
                <a:tab pos="5188585" algn="l"/>
                <a:tab pos="5995035" algn="l"/>
                <a:tab pos="6901815" algn="l"/>
              </a:tabLst>
            </a:pPr>
            <a:r>
              <a:rPr sz="2900" dirty="0">
                <a:latin typeface="Arial MT"/>
                <a:cs typeface="Arial MT"/>
              </a:rPr>
              <a:t>There	</a:t>
            </a:r>
            <a:r>
              <a:rPr sz="2900" spc="-10" dirty="0">
                <a:latin typeface="Arial MT"/>
                <a:cs typeface="Arial MT"/>
              </a:rPr>
              <a:t>ar</a:t>
            </a:r>
            <a:r>
              <a:rPr sz="2900" dirty="0">
                <a:latin typeface="Arial MT"/>
                <a:cs typeface="Arial MT"/>
              </a:rPr>
              <a:t>e	m</a:t>
            </a:r>
            <a:r>
              <a:rPr sz="2900" spc="-15" dirty="0">
                <a:latin typeface="Arial MT"/>
                <a:cs typeface="Arial MT"/>
              </a:rPr>
              <a:t>a</a:t>
            </a:r>
            <a:r>
              <a:rPr sz="2900" dirty="0">
                <a:latin typeface="Arial MT"/>
                <a:cs typeface="Arial MT"/>
              </a:rPr>
              <a:t>ny	algorith</a:t>
            </a:r>
            <a:r>
              <a:rPr sz="2900" spc="-15" dirty="0">
                <a:latin typeface="Arial MT"/>
                <a:cs typeface="Arial MT"/>
              </a:rPr>
              <a:t>m</a:t>
            </a:r>
            <a:r>
              <a:rPr sz="2900" dirty="0">
                <a:latin typeface="Arial MT"/>
                <a:cs typeface="Arial MT"/>
              </a:rPr>
              <a:t>s	and	da</a:t>
            </a:r>
            <a:r>
              <a:rPr sz="2900" spc="-20" dirty="0">
                <a:latin typeface="Arial MT"/>
                <a:cs typeface="Arial MT"/>
              </a:rPr>
              <a:t>t</a:t>
            </a:r>
            <a:r>
              <a:rPr sz="2900" dirty="0">
                <a:latin typeface="Arial MT"/>
                <a:cs typeface="Arial MT"/>
              </a:rPr>
              <a:t>a	s</a:t>
            </a:r>
            <a:r>
              <a:rPr sz="2900" spc="-15" dirty="0">
                <a:latin typeface="Arial MT"/>
                <a:cs typeface="Arial MT"/>
              </a:rPr>
              <a:t>t</a:t>
            </a:r>
            <a:r>
              <a:rPr sz="2900" dirty="0">
                <a:latin typeface="Arial MT"/>
                <a:cs typeface="Arial MT"/>
              </a:rPr>
              <a:t>r</a:t>
            </a:r>
            <a:r>
              <a:rPr sz="2900" spc="5" dirty="0">
                <a:latin typeface="Arial MT"/>
                <a:cs typeface="Arial MT"/>
              </a:rPr>
              <a:t>u</a:t>
            </a:r>
            <a:r>
              <a:rPr sz="2900" spc="-15" dirty="0">
                <a:latin typeface="Arial MT"/>
                <a:cs typeface="Arial MT"/>
              </a:rPr>
              <a:t>c</a:t>
            </a:r>
            <a:r>
              <a:rPr sz="2900" dirty="0">
                <a:latin typeface="Arial MT"/>
                <a:cs typeface="Arial MT"/>
              </a:rPr>
              <a:t>t</a:t>
            </a:r>
            <a:r>
              <a:rPr sz="2900" spc="-10" dirty="0">
                <a:latin typeface="Arial MT"/>
                <a:cs typeface="Arial MT"/>
              </a:rPr>
              <a:t>u</a:t>
            </a:r>
            <a:r>
              <a:rPr sz="2900" dirty="0">
                <a:latin typeface="Arial MT"/>
                <a:cs typeface="Arial MT"/>
              </a:rPr>
              <a:t>res  devoted</a:t>
            </a:r>
            <a:r>
              <a:rPr sz="2900" spc="-50" dirty="0">
                <a:latin typeface="Arial MT"/>
                <a:cs typeface="Arial MT"/>
              </a:rPr>
              <a:t> </a:t>
            </a:r>
            <a:r>
              <a:rPr sz="2900" spc="-5" dirty="0">
                <a:latin typeface="Arial MT"/>
                <a:cs typeface="Arial MT"/>
              </a:rPr>
              <a:t>to</a:t>
            </a:r>
            <a:r>
              <a:rPr sz="2900" spc="-10" dirty="0">
                <a:latin typeface="Arial MT"/>
                <a:cs typeface="Arial MT"/>
              </a:rPr>
              <a:t> </a:t>
            </a:r>
            <a:r>
              <a:rPr sz="2900" dirty="0">
                <a:latin typeface="Arial MT"/>
                <a:cs typeface="Arial MT"/>
              </a:rPr>
              <a:t>searching.</a:t>
            </a:r>
            <a:endParaRPr sz="2900">
              <a:latin typeface="Arial MT"/>
              <a:cs typeface="Arial MT"/>
            </a:endParaRPr>
          </a:p>
          <a:p>
            <a:pPr marL="332740" indent="-320040">
              <a:lnSpc>
                <a:spcPct val="100000"/>
              </a:lnSpc>
              <a:spcBef>
                <a:spcPts val="309"/>
              </a:spcBef>
              <a:buClr>
                <a:srgbClr val="DD8046"/>
              </a:buClr>
              <a:buSzPct val="60344"/>
              <a:buFont typeface="Wingdings"/>
              <a:buChar char=""/>
              <a:tabLst>
                <a:tab pos="332740" algn="l"/>
              </a:tabLst>
            </a:pPr>
            <a:r>
              <a:rPr sz="2900" dirty="0">
                <a:latin typeface="Arial MT"/>
                <a:cs typeface="Arial MT"/>
              </a:rPr>
              <a:t>The</a:t>
            </a:r>
            <a:r>
              <a:rPr sz="2900" spc="-25" dirty="0">
                <a:latin typeface="Arial MT"/>
                <a:cs typeface="Arial MT"/>
              </a:rPr>
              <a:t> </a:t>
            </a:r>
            <a:r>
              <a:rPr sz="2900" dirty="0">
                <a:latin typeface="Arial MT"/>
                <a:cs typeface="Arial MT"/>
              </a:rPr>
              <a:t>most</a:t>
            </a:r>
            <a:r>
              <a:rPr sz="2900" spc="-30" dirty="0">
                <a:latin typeface="Arial MT"/>
                <a:cs typeface="Arial MT"/>
              </a:rPr>
              <a:t> </a:t>
            </a:r>
            <a:r>
              <a:rPr sz="2900" dirty="0">
                <a:latin typeface="Arial MT"/>
                <a:cs typeface="Arial MT"/>
              </a:rPr>
              <a:t>common</a:t>
            </a:r>
            <a:r>
              <a:rPr sz="2900" spc="-40" dirty="0">
                <a:latin typeface="Arial MT"/>
                <a:cs typeface="Arial MT"/>
              </a:rPr>
              <a:t> </a:t>
            </a:r>
            <a:r>
              <a:rPr sz="2900" spc="5" dirty="0">
                <a:latin typeface="Arial MT"/>
                <a:cs typeface="Arial MT"/>
              </a:rPr>
              <a:t>one</a:t>
            </a:r>
            <a:r>
              <a:rPr sz="2900" spc="-35" dirty="0">
                <a:latin typeface="Arial MT"/>
                <a:cs typeface="Arial MT"/>
              </a:rPr>
              <a:t> </a:t>
            </a:r>
            <a:r>
              <a:rPr sz="2900" dirty="0">
                <a:latin typeface="Arial MT"/>
                <a:cs typeface="Arial MT"/>
              </a:rPr>
              <a:t>is</a:t>
            </a:r>
            <a:r>
              <a:rPr sz="2900" spc="-5" dirty="0">
                <a:latin typeface="Arial MT"/>
                <a:cs typeface="Arial MT"/>
              </a:rPr>
              <a:t> </a:t>
            </a:r>
            <a:r>
              <a:rPr sz="2900" dirty="0">
                <a:latin typeface="Arial MT"/>
                <a:cs typeface="Arial MT"/>
              </a:rPr>
              <a:t>the</a:t>
            </a:r>
            <a:r>
              <a:rPr sz="2900" spc="-20" dirty="0">
                <a:latin typeface="Arial MT"/>
                <a:cs typeface="Arial MT"/>
              </a:rPr>
              <a:t> </a:t>
            </a:r>
            <a:r>
              <a:rPr sz="2900" dirty="0">
                <a:latin typeface="Arial MT"/>
                <a:cs typeface="Arial MT"/>
              </a:rPr>
              <a:t>linear</a:t>
            </a:r>
            <a:r>
              <a:rPr sz="2900" spc="-20" dirty="0">
                <a:latin typeface="Arial MT"/>
                <a:cs typeface="Arial MT"/>
              </a:rPr>
              <a:t> </a:t>
            </a:r>
            <a:r>
              <a:rPr sz="2900" dirty="0">
                <a:latin typeface="Arial MT"/>
                <a:cs typeface="Arial MT"/>
              </a:rPr>
              <a:t>search.</a:t>
            </a:r>
            <a:endParaRPr sz="2900">
              <a:latin typeface="Arial MT"/>
              <a:cs typeface="Arial MT"/>
            </a:endParaRPr>
          </a:p>
        </p:txBody>
      </p:sp>
    </p:spTree>
    <p:extLst>
      <p:ext uri="{BB962C8B-B14F-4D97-AF65-F5344CB8AC3E}">
        <p14:creationId xmlns:p14="http://schemas.microsoft.com/office/powerpoint/2010/main" val="3479651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35</a:t>
            </a:r>
            <a:endParaRPr sz="1200">
              <a:latin typeface="Arial"/>
              <a:cs typeface="Arial"/>
            </a:endParaRPr>
          </a:p>
        </p:txBody>
      </p:sp>
      <p:sp>
        <p:nvSpPr>
          <p:cNvPr id="3" name="object 3"/>
          <p:cNvSpPr txBox="1">
            <a:spLocks noGrp="1"/>
          </p:cNvSpPr>
          <p:nvPr>
            <p:ph type="title"/>
          </p:nvPr>
        </p:nvSpPr>
        <p:spPr>
          <a:xfrm>
            <a:off x="691692" y="343865"/>
            <a:ext cx="3070225" cy="697230"/>
          </a:xfrm>
          <a:prstGeom prst="rect">
            <a:avLst/>
          </a:prstGeom>
        </p:spPr>
        <p:txBody>
          <a:bodyPr vert="horz" wrap="square" lIns="0" tIns="13335" rIns="0" bIns="0" rtlCol="0">
            <a:spAutoFit/>
          </a:bodyPr>
          <a:lstStyle/>
          <a:p>
            <a:pPr marL="12700">
              <a:lnSpc>
                <a:spcPct val="100000"/>
              </a:lnSpc>
              <a:spcBef>
                <a:spcPts val="105"/>
              </a:spcBef>
            </a:pPr>
            <a:r>
              <a:rPr sz="4400" spc="-265" dirty="0">
                <a:solidFill>
                  <a:srgbClr val="775F54"/>
                </a:solidFill>
                <a:latin typeface="Microsoft Sans Serif"/>
                <a:cs typeface="Microsoft Sans Serif"/>
              </a:rPr>
              <a:t>Linear</a:t>
            </a:r>
            <a:r>
              <a:rPr sz="4400" spc="5" dirty="0">
                <a:solidFill>
                  <a:srgbClr val="775F54"/>
                </a:solidFill>
                <a:latin typeface="Microsoft Sans Serif"/>
                <a:cs typeface="Microsoft Sans Serif"/>
              </a:rPr>
              <a:t> </a:t>
            </a:r>
            <a:r>
              <a:rPr sz="4400" spc="-305" dirty="0">
                <a:solidFill>
                  <a:srgbClr val="775F54"/>
                </a:solidFill>
                <a:latin typeface="Microsoft Sans Serif"/>
                <a:cs typeface="Microsoft Sans Serif"/>
              </a:rPr>
              <a:t>Sear</a:t>
            </a:r>
            <a:r>
              <a:rPr sz="4400" spc="-125" dirty="0">
                <a:solidFill>
                  <a:srgbClr val="775F54"/>
                </a:solidFill>
                <a:latin typeface="Microsoft Sans Serif"/>
                <a:cs typeface="Microsoft Sans Serif"/>
              </a:rPr>
              <a:t>c</a:t>
            </a:r>
            <a:r>
              <a:rPr sz="4400" spc="-520" dirty="0">
                <a:solidFill>
                  <a:srgbClr val="775F54"/>
                </a:solidFill>
                <a:latin typeface="Microsoft Sans Serif"/>
                <a:cs typeface="Microsoft Sans Serif"/>
              </a:rPr>
              <a:t>h</a:t>
            </a:r>
            <a:endParaRPr sz="4400">
              <a:latin typeface="Microsoft Sans Serif"/>
              <a:cs typeface="Microsoft Sans Serif"/>
            </a:endParaRPr>
          </a:p>
        </p:txBody>
      </p:sp>
      <p:sp>
        <p:nvSpPr>
          <p:cNvPr id="4" name="object 4"/>
          <p:cNvSpPr txBox="1"/>
          <p:nvPr/>
        </p:nvSpPr>
        <p:spPr>
          <a:xfrm>
            <a:off x="307340" y="1654810"/>
            <a:ext cx="8531225" cy="3917950"/>
          </a:xfrm>
          <a:prstGeom prst="rect">
            <a:avLst/>
          </a:prstGeom>
        </p:spPr>
        <p:txBody>
          <a:bodyPr vert="horz" wrap="square" lIns="0" tIns="62230" rIns="0" bIns="0" rtlCol="0">
            <a:spAutoFit/>
          </a:bodyPr>
          <a:lstStyle/>
          <a:p>
            <a:pPr marL="332740" marR="5715" indent="-320040" algn="just">
              <a:lnSpc>
                <a:spcPts val="3140"/>
              </a:lnSpc>
              <a:spcBef>
                <a:spcPts val="490"/>
              </a:spcBef>
              <a:buClr>
                <a:srgbClr val="DD8046"/>
              </a:buClr>
              <a:buSzPct val="60344"/>
              <a:buFont typeface="Wingdings"/>
              <a:buChar char=""/>
              <a:tabLst>
                <a:tab pos="332740" algn="l"/>
              </a:tabLst>
            </a:pPr>
            <a:r>
              <a:rPr sz="2900" dirty="0">
                <a:latin typeface="Arial MT"/>
                <a:cs typeface="Arial MT"/>
              </a:rPr>
              <a:t>The linear </a:t>
            </a:r>
            <a:r>
              <a:rPr sz="2900" spc="-5" dirty="0">
                <a:latin typeface="Arial MT"/>
                <a:cs typeface="Arial MT"/>
              </a:rPr>
              <a:t>search approach compares the </a:t>
            </a:r>
            <a:r>
              <a:rPr sz="2900" dirty="0">
                <a:latin typeface="Arial MT"/>
                <a:cs typeface="Arial MT"/>
              </a:rPr>
              <a:t>given </a:t>
            </a:r>
            <a:r>
              <a:rPr sz="2900" spc="5" dirty="0">
                <a:latin typeface="Arial MT"/>
                <a:cs typeface="Arial MT"/>
              </a:rPr>
              <a:t> </a:t>
            </a:r>
            <a:r>
              <a:rPr sz="2900" dirty="0">
                <a:latin typeface="Arial MT"/>
                <a:cs typeface="Arial MT"/>
              </a:rPr>
              <a:t>value</a:t>
            </a:r>
            <a:r>
              <a:rPr sz="2900" spc="-35" dirty="0">
                <a:latin typeface="Arial MT"/>
                <a:cs typeface="Arial MT"/>
              </a:rPr>
              <a:t> </a:t>
            </a:r>
            <a:r>
              <a:rPr sz="2900" dirty="0">
                <a:latin typeface="Arial MT"/>
                <a:cs typeface="Arial MT"/>
              </a:rPr>
              <a:t>with</a:t>
            </a:r>
            <a:r>
              <a:rPr sz="2900" spc="-10" dirty="0">
                <a:latin typeface="Arial MT"/>
                <a:cs typeface="Arial MT"/>
              </a:rPr>
              <a:t> </a:t>
            </a:r>
            <a:r>
              <a:rPr sz="2900" dirty="0">
                <a:latin typeface="Arial MT"/>
                <a:cs typeface="Arial MT"/>
              </a:rPr>
              <a:t>each</a:t>
            </a:r>
            <a:r>
              <a:rPr sz="2900" spc="-25" dirty="0">
                <a:latin typeface="Arial MT"/>
                <a:cs typeface="Arial MT"/>
              </a:rPr>
              <a:t> </a:t>
            </a:r>
            <a:r>
              <a:rPr sz="2900" dirty="0">
                <a:latin typeface="Arial MT"/>
                <a:cs typeface="Arial MT"/>
              </a:rPr>
              <a:t>element</a:t>
            </a:r>
            <a:r>
              <a:rPr sz="2900" spc="-50" dirty="0">
                <a:latin typeface="Arial MT"/>
                <a:cs typeface="Arial MT"/>
              </a:rPr>
              <a:t> </a:t>
            </a:r>
            <a:r>
              <a:rPr sz="2900" dirty="0">
                <a:latin typeface="Arial MT"/>
                <a:cs typeface="Arial MT"/>
              </a:rPr>
              <a:t>in the</a:t>
            </a:r>
            <a:r>
              <a:rPr sz="2900" spc="-20" dirty="0">
                <a:latin typeface="Arial MT"/>
                <a:cs typeface="Arial MT"/>
              </a:rPr>
              <a:t> </a:t>
            </a:r>
            <a:r>
              <a:rPr sz="2900" spc="-35" dirty="0">
                <a:latin typeface="Arial MT"/>
                <a:cs typeface="Arial MT"/>
              </a:rPr>
              <a:t>array.</a:t>
            </a:r>
            <a:endParaRPr sz="2900">
              <a:latin typeface="Arial MT"/>
              <a:cs typeface="Arial MT"/>
            </a:endParaRPr>
          </a:p>
          <a:p>
            <a:pPr marL="332740" marR="5715" indent="-320040" algn="just">
              <a:lnSpc>
                <a:spcPts val="3130"/>
              </a:lnSpc>
              <a:spcBef>
                <a:spcPts val="690"/>
              </a:spcBef>
              <a:buClr>
                <a:srgbClr val="DD8046"/>
              </a:buClr>
              <a:buSzPct val="60344"/>
              <a:buFont typeface="Wingdings"/>
              <a:buChar char=""/>
              <a:tabLst>
                <a:tab pos="332740" algn="l"/>
              </a:tabLst>
            </a:pPr>
            <a:r>
              <a:rPr sz="2900" dirty="0">
                <a:latin typeface="Arial MT"/>
                <a:cs typeface="Arial MT"/>
              </a:rPr>
              <a:t>The </a:t>
            </a:r>
            <a:r>
              <a:rPr sz="2900" spc="-5" dirty="0">
                <a:latin typeface="Arial MT"/>
                <a:cs typeface="Arial MT"/>
              </a:rPr>
              <a:t>method</a:t>
            </a:r>
            <a:r>
              <a:rPr sz="2900" dirty="0">
                <a:latin typeface="Arial MT"/>
                <a:cs typeface="Arial MT"/>
              </a:rPr>
              <a:t> </a:t>
            </a:r>
            <a:r>
              <a:rPr sz="2900" spc="-5" dirty="0">
                <a:latin typeface="Arial MT"/>
                <a:cs typeface="Arial MT"/>
              </a:rPr>
              <a:t>continues</a:t>
            </a:r>
            <a:r>
              <a:rPr sz="2900" dirty="0">
                <a:latin typeface="Arial MT"/>
                <a:cs typeface="Arial MT"/>
              </a:rPr>
              <a:t> </a:t>
            </a:r>
            <a:r>
              <a:rPr sz="2900" spc="-10" dirty="0">
                <a:latin typeface="Arial MT"/>
                <a:cs typeface="Arial MT"/>
              </a:rPr>
              <a:t>to </a:t>
            </a:r>
            <a:r>
              <a:rPr sz="2900" dirty="0">
                <a:latin typeface="Arial MT"/>
                <a:cs typeface="Arial MT"/>
              </a:rPr>
              <a:t>do so until </a:t>
            </a:r>
            <a:r>
              <a:rPr sz="2900" spc="-5" dirty="0">
                <a:latin typeface="Arial MT"/>
                <a:cs typeface="Arial MT"/>
              </a:rPr>
              <a:t>the </a:t>
            </a:r>
            <a:r>
              <a:rPr sz="2900" dirty="0">
                <a:latin typeface="Arial MT"/>
                <a:cs typeface="Arial MT"/>
              </a:rPr>
              <a:t>given </a:t>
            </a:r>
            <a:r>
              <a:rPr sz="2900" spc="5" dirty="0">
                <a:latin typeface="Arial MT"/>
                <a:cs typeface="Arial MT"/>
              </a:rPr>
              <a:t> </a:t>
            </a:r>
            <a:r>
              <a:rPr sz="2900" dirty="0">
                <a:latin typeface="Arial MT"/>
                <a:cs typeface="Arial MT"/>
              </a:rPr>
              <a:t>value</a:t>
            </a:r>
            <a:r>
              <a:rPr sz="2900" spc="5" dirty="0">
                <a:latin typeface="Arial MT"/>
                <a:cs typeface="Arial MT"/>
              </a:rPr>
              <a:t> </a:t>
            </a:r>
            <a:r>
              <a:rPr sz="2900" spc="-5" dirty="0">
                <a:latin typeface="Arial MT"/>
                <a:cs typeface="Arial MT"/>
              </a:rPr>
              <a:t>matches an </a:t>
            </a:r>
            <a:r>
              <a:rPr sz="2900" dirty="0">
                <a:latin typeface="Arial MT"/>
                <a:cs typeface="Arial MT"/>
              </a:rPr>
              <a:t>element in </a:t>
            </a:r>
            <a:r>
              <a:rPr sz="2900" spc="-5" dirty="0">
                <a:latin typeface="Arial MT"/>
                <a:cs typeface="Arial MT"/>
              </a:rPr>
              <a:t>the </a:t>
            </a:r>
            <a:r>
              <a:rPr sz="2900" dirty="0">
                <a:latin typeface="Arial MT"/>
                <a:cs typeface="Arial MT"/>
              </a:rPr>
              <a:t>list </a:t>
            </a:r>
            <a:r>
              <a:rPr sz="2900" spc="-5" dirty="0">
                <a:latin typeface="Arial MT"/>
                <a:cs typeface="Arial MT"/>
              </a:rPr>
              <a:t>or the </a:t>
            </a:r>
            <a:r>
              <a:rPr sz="2900" dirty="0">
                <a:latin typeface="Arial MT"/>
                <a:cs typeface="Arial MT"/>
              </a:rPr>
              <a:t>list </a:t>
            </a:r>
            <a:r>
              <a:rPr sz="2900" spc="-10" dirty="0">
                <a:latin typeface="Arial MT"/>
                <a:cs typeface="Arial MT"/>
              </a:rPr>
              <a:t>is </a:t>
            </a:r>
            <a:r>
              <a:rPr sz="2900" spc="-5" dirty="0">
                <a:latin typeface="Arial MT"/>
                <a:cs typeface="Arial MT"/>
              </a:rPr>
              <a:t> </a:t>
            </a:r>
            <a:r>
              <a:rPr sz="2900" dirty="0">
                <a:latin typeface="Arial MT"/>
                <a:cs typeface="Arial MT"/>
              </a:rPr>
              <a:t>exhausted</a:t>
            </a:r>
            <a:r>
              <a:rPr sz="2900" spc="-60" dirty="0">
                <a:latin typeface="Arial MT"/>
                <a:cs typeface="Arial MT"/>
              </a:rPr>
              <a:t> </a:t>
            </a:r>
            <a:r>
              <a:rPr sz="2900" dirty="0">
                <a:latin typeface="Arial MT"/>
                <a:cs typeface="Arial MT"/>
              </a:rPr>
              <a:t>without</a:t>
            </a:r>
            <a:r>
              <a:rPr sz="2900" spc="-20" dirty="0">
                <a:latin typeface="Arial MT"/>
                <a:cs typeface="Arial MT"/>
              </a:rPr>
              <a:t> </a:t>
            </a:r>
            <a:r>
              <a:rPr sz="2900" dirty="0">
                <a:latin typeface="Arial MT"/>
                <a:cs typeface="Arial MT"/>
              </a:rPr>
              <a:t>a</a:t>
            </a:r>
            <a:r>
              <a:rPr sz="2900" spc="-10" dirty="0">
                <a:latin typeface="Arial MT"/>
                <a:cs typeface="Arial MT"/>
              </a:rPr>
              <a:t> </a:t>
            </a:r>
            <a:r>
              <a:rPr sz="2900" dirty="0">
                <a:latin typeface="Arial MT"/>
                <a:cs typeface="Arial MT"/>
              </a:rPr>
              <a:t>match</a:t>
            </a:r>
            <a:r>
              <a:rPr sz="2900" spc="-35" dirty="0">
                <a:latin typeface="Arial MT"/>
                <a:cs typeface="Arial MT"/>
              </a:rPr>
              <a:t> </a:t>
            </a:r>
            <a:r>
              <a:rPr sz="2900" dirty="0">
                <a:latin typeface="Arial MT"/>
                <a:cs typeface="Arial MT"/>
              </a:rPr>
              <a:t>being</a:t>
            </a:r>
            <a:r>
              <a:rPr sz="2900" spc="-20" dirty="0">
                <a:latin typeface="Arial MT"/>
                <a:cs typeface="Arial MT"/>
              </a:rPr>
              <a:t> </a:t>
            </a:r>
            <a:r>
              <a:rPr sz="2900" dirty="0">
                <a:latin typeface="Arial MT"/>
                <a:cs typeface="Arial MT"/>
              </a:rPr>
              <a:t>found.</a:t>
            </a:r>
            <a:endParaRPr sz="2900">
              <a:latin typeface="Arial MT"/>
              <a:cs typeface="Arial MT"/>
            </a:endParaRPr>
          </a:p>
          <a:p>
            <a:pPr marL="332740" marR="5080" indent="-320040" algn="just">
              <a:lnSpc>
                <a:spcPts val="3130"/>
              </a:lnSpc>
              <a:spcBef>
                <a:spcPts val="720"/>
              </a:spcBef>
              <a:buClr>
                <a:srgbClr val="DD8046"/>
              </a:buClr>
              <a:buSzPct val="60344"/>
              <a:buFont typeface="Wingdings"/>
              <a:buChar char=""/>
              <a:tabLst>
                <a:tab pos="332740" algn="l"/>
              </a:tabLst>
            </a:pPr>
            <a:r>
              <a:rPr sz="2900" spc="-5" dirty="0">
                <a:latin typeface="Arial MT"/>
                <a:cs typeface="Arial MT"/>
              </a:rPr>
              <a:t>If </a:t>
            </a:r>
            <a:r>
              <a:rPr sz="2900" dirty="0">
                <a:latin typeface="Arial MT"/>
                <a:cs typeface="Arial MT"/>
              </a:rPr>
              <a:t>a </a:t>
            </a:r>
            <a:r>
              <a:rPr sz="2900" spc="-5" dirty="0">
                <a:latin typeface="Arial MT"/>
                <a:cs typeface="Arial MT"/>
              </a:rPr>
              <a:t>match </a:t>
            </a:r>
            <a:r>
              <a:rPr sz="2900" dirty="0">
                <a:latin typeface="Arial MT"/>
                <a:cs typeface="Arial MT"/>
              </a:rPr>
              <a:t>is made, </a:t>
            </a:r>
            <a:r>
              <a:rPr sz="2900" spc="-5" dirty="0">
                <a:latin typeface="Arial MT"/>
                <a:cs typeface="Arial MT"/>
              </a:rPr>
              <a:t>the linear search returns the </a:t>
            </a:r>
            <a:r>
              <a:rPr sz="2900" dirty="0">
                <a:latin typeface="Arial MT"/>
                <a:cs typeface="Arial MT"/>
              </a:rPr>
              <a:t> index of </a:t>
            </a:r>
            <a:r>
              <a:rPr sz="2900" spc="-5" dirty="0">
                <a:latin typeface="Arial MT"/>
                <a:cs typeface="Arial MT"/>
              </a:rPr>
              <a:t>the </a:t>
            </a:r>
            <a:r>
              <a:rPr sz="2900" dirty="0">
                <a:latin typeface="Arial MT"/>
                <a:cs typeface="Arial MT"/>
              </a:rPr>
              <a:t>element </a:t>
            </a:r>
            <a:r>
              <a:rPr sz="2900" spc="-5" dirty="0">
                <a:latin typeface="Arial MT"/>
                <a:cs typeface="Arial MT"/>
              </a:rPr>
              <a:t>in the </a:t>
            </a:r>
            <a:r>
              <a:rPr sz="2900" dirty="0">
                <a:latin typeface="Arial MT"/>
                <a:cs typeface="Arial MT"/>
              </a:rPr>
              <a:t>array </a:t>
            </a:r>
            <a:r>
              <a:rPr sz="2900" spc="-5" dirty="0">
                <a:latin typeface="Arial MT"/>
                <a:cs typeface="Arial MT"/>
              </a:rPr>
              <a:t>that matches the </a:t>
            </a:r>
            <a:r>
              <a:rPr sz="2900" dirty="0">
                <a:latin typeface="Arial MT"/>
                <a:cs typeface="Arial MT"/>
              </a:rPr>
              <a:t> </a:t>
            </a:r>
            <a:r>
              <a:rPr sz="2900" spc="-55" dirty="0">
                <a:latin typeface="Arial MT"/>
                <a:cs typeface="Arial MT"/>
              </a:rPr>
              <a:t>key.</a:t>
            </a:r>
            <a:endParaRPr sz="2900">
              <a:latin typeface="Arial MT"/>
              <a:cs typeface="Arial MT"/>
            </a:endParaRPr>
          </a:p>
          <a:p>
            <a:pPr marL="332740" indent="-320040" algn="just">
              <a:lnSpc>
                <a:spcPct val="100000"/>
              </a:lnSpc>
              <a:spcBef>
                <a:spcPts val="305"/>
              </a:spcBef>
              <a:buClr>
                <a:srgbClr val="DD8046"/>
              </a:buClr>
              <a:buSzPct val="60344"/>
              <a:buFont typeface="Wingdings"/>
              <a:buChar char=""/>
              <a:tabLst>
                <a:tab pos="332740" algn="l"/>
              </a:tabLst>
            </a:pPr>
            <a:r>
              <a:rPr sz="2900" spc="-5" dirty="0">
                <a:latin typeface="Arial MT"/>
                <a:cs typeface="Arial MT"/>
              </a:rPr>
              <a:t>If</a:t>
            </a:r>
            <a:r>
              <a:rPr sz="2900" spc="-30" dirty="0">
                <a:latin typeface="Arial MT"/>
                <a:cs typeface="Arial MT"/>
              </a:rPr>
              <a:t> </a:t>
            </a:r>
            <a:r>
              <a:rPr sz="2900" dirty="0">
                <a:latin typeface="Arial MT"/>
                <a:cs typeface="Arial MT"/>
              </a:rPr>
              <a:t>no</a:t>
            </a:r>
            <a:r>
              <a:rPr sz="2900" spc="-20" dirty="0">
                <a:latin typeface="Arial MT"/>
                <a:cs typeface="Arial MT"/>
              </a:rPr>
              <a:t> </a:t>
            </a:r>
            <a:r>
              <a:rPr sz="2900" dirty="0">
                <a:latin typeface="Arial MT"/>
                <a:cs typeface="Arial MT"/>
              </a:rPr>
              <a:t>match</a:t>
            </a:r>
            <a:r>
              <a:rPr sz="2900" spc="-35" dirty="0">
                <a:latin typeface="Arial MT"/>
                <a:cs typeface="Arial MT"/>
              </a:rPr>
              <a:t> </a:t>
            </a:r>
            <a:r>
              <a:rPr sz="2900" dirty="0">
                <a:latin typeface="Arial MT"/>
                <a:cs typeface="Arial MT"/>
              </a:rPr>
              <a:t>is</a:t>
            </a:r>
            <a:r>
              <a:rPr sz="2900" spc="-5" dirty="0">
                <a:latin typeface="Arial MT"/>
                <a:cs typeface="Arial MT"/>
              </a:rPr>
              <a:t> </a:t>
            </a:r>
            <a:r>
              <a:rPr sz="2900" dirty="0">
                <a:latin typeface="Arial MT"/>
                <a:cs typeface="Arial MT"/>
              </a:rPr>
              <a:t>found,</a:t>
            </a:r>
            <a:r>
              <a:rPr sz="2900" spc="-30" dirty="0">
                <a:latin typeface="Arial MT"/>
                <a:cs typeface="Arial MT"/>
              </a:rPr>
              <a:t> </a:t>
            </a:r>
            <a:r>
              <a:rPr sz="2900" dirty="0">
                <a:latin typeface="Arial MT"/>
                <a:cs typeface="Arial MT"/>
              </a:rPr>
              <a:t>the</a:t>
            </a:r>
            <a:r>
              <a:rPr sz="2900" spc="-20" dirty="0">
                <a:latin typeface="Arial MT"/>
                <a:cs typeface="Arial MT"/>
              </a:rPr>
              <a:t> </a:t>
            </a:r>
            <a:r>
              <a:rPr sz="2900" dirty="0">
                <a:latin typeface="Arial MT"/>
                <a:cs typeface="Arial MT"/>
              </a:rPr>
              <a:t>search</a:t>
            </a:r>
            <a:r>
              <a:rPr sz="2900" spc="-40" dirty="0">
                <a:latin typeface="Arial MT"/>
                <a:cs typeface="Arial MT"/>
              </a:rPr>
              <a:t> </a:t>
            </a:r>
            <a:r>
              <a:rPr sz="2900" dirty="0">
                <a:latin typeface="Arial MT"/>
                <a:cs typeface="Arial MT"/>
              </a:rPr>
              <a:t>returns</a:t>
            </a:r>
            <a:r>
              <a:rPr sz="2900" spc="-40" dirty="0">
                <a:latin typeface="Arial MT"/>
                <a:cs typeface="Arial MT"/>
              </a:rPr>
              <a:t> </a:t>
            </a:r>
            <a:r>
              <a:rPr sz="2900" dirty="0">
                <a:latin typeface="Arial MT"/>
                <a:cs typeface="Arial MT"/>
              </a:rPr>
              <a:t>-1.</a:t>
            </a:r>
            <a:endParaRPr sz="2900">
              <a:latin typeface="Arial MT"/>
              <a:cs typeface="Arial MT"/>
            </a:endParaRPr>
          </a:p>
        </p:txBody>
      </p:sp>
    </p:spTree>
    <p:extLst>
      <p:ext uri="{BB962C8B-B14F-4D97-AF65-F5344CB8AC3E}">
        <p14:creationId xmlns:p14="http://schemas.microsoft.com/office/powerpoint/2010/main" val="1925432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36</a:t>
            </a:r>
            <a:endParaRPr sz="1200">
              <a:latin typeface="Arial"/>
              <a:cs typeface="Arial"/>
            </a:endParaRPr>
          </a:p>
        </p:txBody>
      </p:sp>
      <p:sp>
        <p:nvSpPr>
          <p:cNvPr id="3" name="object 3"/>
          <p:cNvSpPr txBox="1">
            <a:spLocks noGrp="1"/>
          </p:cNvSpPr>
          <p:nvPr>
            <p:ph type="title"/>
          </p:nvPr>
        </p:nvSpPr>
        <p:spPr>
          <a:xfrm>
            <a:off x="691692" y="343865"/>
            <a:ext cx="3070225" cy="697230"/>
          </a:xfrm>
          <a:prstGeom prst="rect">
            <a:avLst/>
          </a:prstGeom>
        </p:spPr>
        <p:txBody>
          <a:bodyPr vert="horz" wrap="square" lIns="0" tIns="13335" rIns="0" bIns="0" rtlCol="0">
            <a:spAutoFit/>
          </a:bodyPr>
          <a:lstStyle/>
          <a:p>
            <a:pPr marL="12700">
              <a:lnSpc>
                <a:spcPct val="100000"/>
              </a:lnSpc>
              <a:spcBef>
                <a:spcPts val="105"/>
              </a:spcBef>
            </a:pPr>
            <a:r>
              <a:rPr sz="4400" spc="-265" dirty="0">
                <a:solidFill>
                  <a:srgbClr val="775F54"/>
                </a:solidFill>
                <a:latin typeface="Microsoft Sans Serif"/>
                <a:cs typeface="Microsoft Sans Serif"/>
              </a:rPr>
              <a:t>Linear</a:t>
            </a:r>
            <a:r>
              <a:rPr sz="4400" spc="5" dirty="0">
                <a:solidFill>
                  <a:srgbClr val="775F54"/>
                </a:solidFill>
                <a:latin typeface="Microsoft Sans Serif"/>
                <a:cs typeface="Microsoft Sans Serif"/>
              </a:rPr>
              <a:t> </a:t>
            </a:r>
            <a:r>
              <a:rPr sz="4400" spc="-305" dirty="0">
                <a:solidFill>
                  <a:srgbClr val="775F54"/>
                </a:solidFill>
                <a:latin typeface="Microsoft Sans Serif"/>
                <a:cs typeface="Microsoft Sans Serif"/>
              </a:rPr>
              <a:t>Sear</a:t>
            </a:r>
            <a:r>
              <a:rPr sz="4400" spc="-125" dirty="0">
                <a:solidFill>
                  <a:srgbClr val="775F54"/>
                </a:solidFill>
                <a:latin typeface="Microsoft Sans Serif"/>
                <a:cs typeface="Microsoft Sans Serif"/>
              </a:rPr>
              <a:t>c</a:t>
            </a:r>
            <a:r>
              <a:rPr sz="4400" spc="-520" dirty="0">
                <a:solidFill>
                  <a:srgbClr val="775F54"/>
                </a:solidFill>
                <a:latin typeface="Microsoft Sans Serif"/>
                <a:cs typeface="Microsoft Sans Serif"/>
              </a:rPr>
              <a:t>h</a:t>
            </a:r>
            <a:endParaRPr sz="4400">
              <a:latin typeface="Microsoft Sans Serif"/>
              <a:cs typeface="Microsoft Sans Serif"/>
            </a:endParaRPr>
          </a:p>
        </p:txBody>
      </p:sp>
      <p:pic>
        <p:nvPicPr>
          <p:cNvPr id="4" name="object 4"/>
          <p:cNvPicPr/>
          <p:nvPr/>
        </p:nvPicPr>
        <p:blipFill>
          <a:blip r:embed="rId2" cstate="print"/>
          <a:stretch>
            <a:fillRect/>
          </a:stretch>
        </p:blipFill>
        <p:spPr>
          <a:xfrm>
            <a:off x="330381" y="2403563"/>
            <a:ext cx="8542020" cy="2936805"/>
          </a:xfrm>
          <a:prstGeom prst="rect">
            <a:avLst/>
          </a:prstGeom>
        </p:spPr>
      </p:pic>
      <p:sp>
        <p:nvSpPr>
          <p:cNvPr id="5" name="Footer Placeholder 4"/>
          <p:cNvSpPr>
            <a:spLocks noGrp="1"/>
          </p:cNvSpPr>
          <p:nvPr>
            <p:ph type="ftr" sz="quarter" idx="5"/>
          </p:nvPr>
        </p:nvSpPr>
        <p:spPr/>
        <p:txBody>
          <a:bodyPr/>
          <a:lstStyle/>
          <a:p>
            <a:endParaRPr lang="en-IN"/>
          </a:p>
        </p:txBody>
      </p:sp>
    </p:spTree>
    <p:extLst>
      <p:ext uri="{BB962C8B-B14F-4D97-AF65-F5344CB8AC3E}">
        <p14:creationId xmlns:p14="http://schemas.microsoft.com/office/powerpoint/2010/main" val="399111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37</a:t>
            </a:r>
            <a:endParaRPr sz="1200">
              <a:latin typeface="Arial"/>
              <a:cs typeface="Arial"/>
            </a:endParaRPr>
          </a:p>
        </p:txBody>
      </p:sp>
      <p:sp>
        <p:nvSpPr>
          <p:cNvPr id="3" name="object 3"/>
          <p:cNvSpPr txBox="1">
            <a:spLocks noGrp="1"/>
          </p:cNvSpPr>
          <p:nvPr>
            <p:ph type="title"/>
          </p:nvPr>
        </p:nvSpPr>
        <p:spPr>
          <a:xfrm>
            <a:off x="691692" y="343865"/>
            <a:ext cx="4969510" cy="697230"/>
          </a:xfrm>
          <a:prstGeom prst="rect">
            <a:avLst/>
          </a:prstGeom>
        </p:spPr>
        <p:txBody>
          <a:bodyPr vert="horz" wrap="square" lIns="0" tIns="13335" rIns="0" bIns="0" rtlCol="0">
            <a:spAutoFit/>
          </a:bodyPr>
          <a:lstStyle/>
          <a:p>
            <a:pPr marL="12700">
              <a:lnSpc>
                <a:spcPct val="100000"/>
              </a:lnSpc>
              <a:spcBef>
                <a:spcPts val="105"/>
              </a:spcBef>
            </a:pPr>
            <a:r>
              <a:rPr sz="4400" spc="-265" dirty="0">
                <a:solidFill>
                  <a:srgbClr val="775F54"/>
                </a:solidFill>
                <a:latin typeface="Microsoft Sans Serif"/>
                <a:cs typeface="Microsoft Sans Serif"/>
              </a:rPr>
              <a:t>Linear</a:t>
            </a:r>
            <a:r>
              <a:rPr sz="4400" spc="5" dirty="0">
                <a:solidFill>
                  <a:srgbClr val="775F54"/>
                </a:solidFill>
                <a:latin typeface="Microsoft Sans Serif"/>
                <a:cs typeface="Microsoft Sans Serif"/>
              </a:rPr>
              <a:t> </a:t>
            </a:r>
            <a:r>
              <a:rPr sz="4400" spc="-305" dirty="0">
                <a:solidFill>
                  <a:srgbClr val="775F54"/>
                </a:solidFill>
                <a:latin typeface="Microsoft Sans Serif"/>
                <a:cs typeface="Microsoft Sans Serif"/>
              </a:rPr>
              <a:t>Sear</a:t>
            </a:r>
            <a:r>
              <a:rPr sz="4400" spc="-125" dirty="0">
                <a:solidFill>
                  <a:srgbClr val="775F54"/>
                </a:solidFill>
                <a:latin typeface="Microsoft Sans Serif"/>
                <a:cs typeface="Microsoft Sans Serif"/>
              </a:rPr>
              <a:t>c</a:t>
            </a:r>
            <a:r>
              <a:rPr sz="4400" spc="-520" dirty="0">
                <a:solidFill>
                  <a:srgbClr val="775F54"/>
                </a:solidFill>
                <a:latin typeface="Microsoft Sans Serif"/>
                <a:cs typeface="Microsoft Sans Serif"/>
              </a:rPr>
              <a:t>h</a:t>
            </a:r>
            <a:r>
              <a:rPr sz="4400" spc="5" dirty="0">
                <a:solidFill>
                  <a:srgbClr val="775F54"/>
                </a:solidFill>
                <a:latin typeface="Microsoft Sans Serif"/>
                <a:cs typeface="Microsoft Sans Serif"/>
              </a:rPr>
              <a:t> </a:t>
            </a:r>
            <a:r>
              <a:rPr sz="4400" spc="-395" dirty="0">
                <a:solidFill>
                  <a:srgbClr val="775F54"/>
                </a:solidFill>
                <a:latin typeface="Microsoft Sans Serif"/>
                <a:cs typeface="Microsoft Sans Serif"/>
              </a:rPr>
              <a:t>Function</a:t>
            </a:r>
            <a:endParaRPr sz="4400">
              <a:latin typeface="Microsoft Sans Serif"/>
              <a:cs typeface="Microsoft Sans Serif"/>
            </a:endParaRPr>
          </a:p>
        </p:txBody>
      </p:sp>
      <p:sp>
        <p:nvSpPr>
          <p:cNvPr id="4" name="object 4"/>
          <p:cNvSpPr txBox="1"/>
          <p:nvPr/>
        </p:nvSpPr>
        <p:spPr>
          <a:xfrm>
            <a:off x="764540" y="1592303"/>
            <a:ext cx="7691755" cy="4208780"/>
          </a:xfrm>
          <a:prstGeom prst="rect">
            <a:avLst/>
          </a:prstGeom>
        </p:spPr>
        <p:txBody>
          <a:bodyPr vert="horz" wrap="square" lIns="0" tIns="66040" rIns="0" bIns="0" rtlCol="0">
            <a:spAutoFit/>
          </a:bodyPr>
          <a:lstStyle/>
          <a:p>
            <a:pPr marL="12700">
              <a:lnSpc>
                <a:spcPct val="100000"/>
              </a:lnSpc>
              <a:spcBef>
                <a:spcPts val="520"/>
              </a:spcBef>
            </a:pPr>
            <a:r>
              <a:rPr sz="2400" b="1" spc="-5" dirty="0">
                <a:latin typeface="Courier New"/>
                <a:cs typeface="Courier New"/>
              </a:rPr>
              <a:t>int</a:t>
            </a:r>
            <a:r>
              <a:rPr sz="2400" b="1" spc="-35" dirty="0">
                <a:latin typeface="Courier New"/>
                <a:cs typeface="Courier New"/>
              </a:rPr>
              <a:t> </a:t>
            </a:r>
            <a:r>
              <a:rPr sz="2400" b="1" spc="-5" dirty="0">
                <a:latin typeface="Courier New"/>
                <a:cs typeface="Courier New"/>
              </a:rPr>
              <a:t>LinearSearch</a:t>
            </a:r>
            <a:r>
              <a:rPr sz="2400" b="1" spc="-50" dirty="0">
                <a:latin typeface="Courier New"/>
                <a:cs typeface="Courier New"/>
              </a:rPr>
              <a:t> </a:t>
            </a:r>
            <a:r>
              <a:rPr sz="2400" b="1" spc="-5" dirty="0">
                <a:latin typeface="Courier New"/>
                <a:cs typeface="Courier New"/>
              </a:rPr>
              <a:t>(int</a:t>
            </a:r>
            <a:r>
              <a:rPr sz="2400" b="1" spc="-25" dirty="0">
                <a:latin typeface="Courier New"/>
                <a:cs typeface="Courier New"/>
              </a:rPr>
              <a:t> </a:t>
            </a:r>
            <a:r>
              <a:rPr sz="2400" b="1" spc="-5" dirty="0">
                <a:latin typeface="Courier New"/>
                <a:cs typeface="Courier New"/>
              </a:rPr>
              <a:t>a[],</a:t>
            </a:r>
            <a:r>
              <a:rPr sz="2400" b="1" spc="-25" dirty="0">
                <a:latin typeface="Courier New"/>
                <a:cs typeface="Courier New"/>
              </a:rPr>
              <a:t> </a:t>
            </a:r>
            <a:r>
              <a:rPr sz="2400" b="1" spc="-5" dirty="0">
                <a:latin typeface="Courier New"/>
                <a:cs typeface="Courier New"/>
              </a:rPr>
              <a:t>int</a:t>
            </a:r>
            <a:r>
              <a:rPr sz="2400" b="1" spc="-15" dirty="0">
                <a:latin typeface="Courier New"/>
                <a:cs typeface="Courier New"/>
              </a:rPr>
              <a:t> </a:t>
            </a:r>
            <a:r>
              <a:rPr sz="2400" b="1" spc="-5" dirty="0">
                <a:latin typeface="Courier New"/>
                <a:cs typeface="Courier New"/>
              </a:rPr>
              <a:t>n,</a:t>
            </a:r>
            <a:r>
              <a:rPr sz="2400" b="1" spc="-20" dirty="0">
                <a:latin typeface="Courier New"/>
                <a:cs typeface="Courier New"/>
              </a:rPr>
              <a:t> </a:t>
            </a:r>
            <a:r>
              <a:rPr sz="2400" b="1" spc="-5" dirty="0">
                <a:latin typeface="Courier New"/>
                <a:cs typeface="Courier New"/>
              </a:rPr>
              <a:t>int</a:t>
            </a:r>
            <a:r>
              <a:rPr sz="2400" b="1" spc="-25" dirty="0">
                <a:latin typeface="Courier New"/>
                <a:cs typeface="Courier New"/>
              </a:rPr>
              <a:t> </a:t>
            </a:r>
            <a:r>
              <a:rPr sz="2400" b="1" spc="-5" dirty="0">
                <a:latin typeface="Courier New"/>
                <a:cs typeface="Courier New"/>
              </a:rPr>
              <a:t>key)</a:t>
            </a:r>
            <a:endParaRPr sz="2400">
              <a:latin typeface="Courier New"/>
              <a:cs typeface="Courier New"/>
            </a:endParaRPr>
          </a:p>
          <a:p>
            <a:pPr marL="12700">
              <a:lnSpc>
                <a:spcPct val="100000"/>
              </a:lnSpc>
              <a:spcBef>
                <a:spcPts val="420"/>
              </a:spcBef>
            </a:pPr>
            <a:r>
              <a:rPr sz="2400" b="1" dirty="0">
                <a:latin typeface="Courier New"/>
                <a:cs typeface="Courier New"/>
              </a:rPr>
              <a:t>{</a:t>
            </a:r>
            <a:endParaRPr sz="2400">
              <a:latin typeface="Courier New"/>
              <a:cs typeface="Courier New"/>
            </a:endParaRPr>
          </a:p>
          <a:p>
            <a:pPr marL="558165">
              <a:lnSpc>
                <a:spcPct val="100000"/>
              </a:lnSpc>
              <a:spcBef>
                <a:spcPts val="409"/>
              </a:spcBef>
            </a:pPr>
            <a:r>
              <a:rPr sz="2400" b="1" spc="-5" dirty="0">
                <a:latin typeface="Courier New"/>
                <a:cs typeface="Courier New"/>
              </a:rPr>
              <a:t>int</a:t>
            </a:r>
            <a:r>
              <a:rPr sz="2400" b="1" spc="-70" dirty="0">
                <a:latin typeface="Courier New"/>
                <a:cs typeface="Courier New"/>
              </a:rPr>
              <a:t> </a:t>
            </a:r>
            <a:r>
              <a:rPr sz="2400" b="1" spc="-5" dirty="0">
                <a:latin typeface="Courier New"/>
                <a:cs typeface="Courier New"/>
              </a:rPr>
              <a:t>i;</a:t>
            </a:r>
            <a:endParaRPr sz="2400">
              <a:latin typeface="Courier New"/>
              <a:cs typeface="Courier New"/>
            </a:endParaRPr>
          </a:p>
          <a:p>
            <a:pPr marL="558165">
              <a:lnSpc>
                <a:spcPct val="100000"/>
              </a:lnSpc>
              <a:spcBef>
                <a:spcPts val="409"/>
              </a:spcBef>
            </a:pPr>
            <a:r>
              <a:rPr sz="2400" b="1" spc="-5" dirty="0">
                <a:latin typeface="Courier New"/>
                <a:cs typeface="Courier New"/>
              </a:rPr>
              <a:t>for(i=0;</a:t>
            </a:r>
            <a:r>
              <a:rPr sz="2400" b="1" spc="-65" dirty="0">
                <a:latin typeface="Courier New"/>
                <a:cs typeface="Courier New"/>
              </a:rPr>
              <a:t> </a:t>
            </a:r>
            <a:r>
              <a:rPr sz="2400" b="1" spc="-5" dirty="0">
                <a:latin typeface="Courier New"/>
                <a:cs typeface="Courier New"/>
              </a:rPr>
              <a:t>i&lt;n;</a:t>
            </a:r>
            <a:r>
              <a:rPr sz="2400" b="1" spc="-65" dirty="0">
                <a:latin typeface="Courier New"/>
                <a:cs typeface="Courier New"/>
              </a:rPr>
              <a:t> </a:t>
            </a:r>
            <a:r>
              <a:rPr sz="2400" b="1" spc="-5" dirty="0">
                <a:latin typeface="Courier New"/>
                <a:cs typeface="Courier New"/>
              </a:rPr>
              <a:t>i++)</a:t>
            </a:r>
            <a:endParaRPr sz="2400">
              <a:latin typeface="Courier New"/>
              <a:cs typeface="Courier New"/>
            </a:endParaRPr>
          </a:p>
          <a:p>
            <a:pPr marL="558165">
              <a:lnSpc>
                <a:spcPct val="100000"/>
              </a:lnSpc>
              <a:spcBef>
                <a:spcPts val="420"/>
              </a:spcBef>
            </a:pPr>
            <a:r>
              <a:rPr sz="2400" b="1" dirty="0">
                <a:latin typeface="Courier New"/>
                <a:cs typeface="Courier New"/>
              </a:rPr>
              <a:t>{</a:t>
            </a:r>
            <a:endParaRPr sz="2400">
              <a:latin typeface="Courier New"/>
              <a:cs typeface="Courier New"/>
            </a:endParaRPr>
          </a:p>
          <a:p>
            <a:pPr marL="923925">
              <a:lnSpc>
                <a:spcPct val="100000"/>
              </a:lnSpc>
              <a:spcBef>
                <a:spcPts val="409"/>
              </a:spcBef>
            </a:pPr>
            <a:r>
              <a:rPr sz="2400" b="1" spc="-5" dirty="0">
                <a:latin typeface="Courier New"/>
                <a:cs typeface="Courier New"/>
              </a:rPr>
              <a:t>if</a:t>
            </a:r>
            <a:r>
              <a:rPr sz="2400" b="1" spc="-45" dirty="0">
                <a:latin typeface="Courier New"/>
                <a:cs typeface="Courier New"/>
              </a:rPr>
              <a:t> </a:t>
            </a:r>
            <a:r>
              <a:rPr sz="2400" b="1" spc="-5" dirty="0">
                <a:latin typeface="Courier New"/>
                <a:cs typeface="Courier New"/>
              </a:rPr>
              <a:t>(a[i]</a:t>
            </a:r>
            <a:r>
              <a:rPr sz="2400" b="1" spc="-45" dirty="0">
                <a:latin typeface="Courier New"/>
                <a:cs typeface="Courier New"/>
              </a:rPr>
              <a:t> </a:t>
            </a:r>
            <a:r>
              <a:rPr sz="2400" b="1" spc="-5" dirty="0">
                <a:latin typeface="Courier New"/>
                <a:cs typeface="Courier New"/>
              </a:rPr>
              <a:t>==</a:t>
            </a:r>
            <a:r>
              <a:rPr sz="2400" b="1" spc="-45" dirty="0">
                <a:latin typeface="Courier New"/>
                <a:cs typeface="Courier New"/>
              </a:rPr>
              <a:t> </a:t>
            </a:r>
            <a:r>
              <a:rPr sz="2400" b="1" spc="-5" dirty="0">
                <a:latin typeface="Courier New"/>
                <a:cs typeface="Courier New"/>
              </a:rPr>
              <a:t>key)</a:t>
            </a:r>
            <a:endParaRPr sz="2400">
              <a:latin typeface="Courier New"/>
              <a:cs typeface="Courier New"/>
            </a:endParaRPr>
          </a:p>
          <a:p>
            <a:pPr marL="1471295">
              <a:lnSpc>
                <a:spcPct val="100000"/>
              </a:lnSpc>
              <a:spcBef>
                <a:spcPts val="405"/>
              </a:spcBef>
            </a:pPr>
            <a:r>
              <a:rPr sz="2400" b="1" spc="-5" dirty="0">
                <a:latin typeface="Courier New"/>
                <a:cs typeface="Courier New"/>
              </a:rPr>
              <a:t>return</a:t>
            </a:r>
            <a:r>
              <a:rPr sz="2400" b="1" spc="-80" dirty="0">
                <a:latin typeface="Courier New"/>
                <a:cs typeface="Courier New"/>
              </a:rPr>
              <a:t> </a:t>
            </a:r>
            <a:r>
              <a:rPr sz="2400" b="1" spc="-5" dirty="0">
                <a:latin typeface="Courier New"/>
                <a:cs typeface="Courier New"/>
              </a:rPr>
              <a:t>i;</a:t>
            </a:r>
            <a:endParaRPr sz="2400">
              <a:latin typeface="Courier New"/>
              <a:cs typeface="Courier New"/>
            </a:endParaRPr>
          </a:p>
          <a:p>
            <a:pPr marL="558165">
              <a:lnSpc>
                <a:spcPct val="100000"/>
              </a:lnSpc>
              <a:spcBef>
                <a:spcPts val="420"/>
              </a:spcBef>
            </a:pPr>
            <a:r>
              <a:rPr sz="2400" b="1" dirty="0">
                <a:latin typeface="Courier New"/>
                <a:cs typeface="Courier New"/>
              </a:rPr>
              <a:t>}</a:t>
            </a:r>
            <a:endParaRPr sz="2400">
              <a:latin typeface="Courier New"/>
              <a:cs typeface="Courier New"/>
            </a:endParaRPr>
          </a:p>
          <a:p>
            <a:pPr marL="558165">
              <a:lnSpc>
                <a:spcPct val="100000"/>
              </a:lnSpc>
              <a:spcBef>
                <a:spcPts val="409"/>
              </a:spcBef>
            </a:pPr>
            <a:r>
              <a:rPr sz="2400" b="1" spc="-5" dirty="0">
                <a:latin typeface="Courier New"/>
                <a:cs typeface="Courier New"/>
              </a:rPr>
              <a:t>return</a:t>
            </a:r>
            <a:r>
              <a:rPr sz="2400" b="1" spc="-75" dirty="0">
                <a:latin typeface="Courier New"/>
                <a:cs typeface="Courier New"/>
              </a:rPr>
              <a:t> </a:t>
            </a:r>
            <a:r>
              <a:rPr sz="2400" b="1" spc="-5" dirty="0">
                <a:latin typeface="Courier New"/>
                <a:cs typeface="Courier New"/>
              </a:rPr>
              <a:t>-1;</a:t>
            </a:r>
            <a:endParaRPr sz="2400">
              <a:latin typeface="Courier New"/>
              <a:cs typeface="Courier New"/>
            </a:endParaRPr>
          </a:p>
          <a:p>
            <a:pPr marL="12700">
              <a:lnSpc>
                <a:spcPct val="100000"/>
              </a:lnSpc>
              <a:spcBef>
                <a:spcPts val="409"/>
              </a:spcBef>
            </a:pPr>
            <a:r>
              <a:rPr sz="2400" b="1" dirty="0">
                <a:latin typeface="Courier New"/>
                <a:cs typeface="Courier New"/>
              </a:rPr>
              <a:t>}</a:t>
            </a:r>
            <a:endParaRPr sz="2400">
              <a:latin typeface="Courier New"/>
              <a:cs typeface="Courier New"/>
            </a:endParaRPr>
          </a:p>
        </p:txBody>
      </p:sp>
    </p:spTree>
    <p:extLst>
      <p:ext uri="{BB962C8B-B14F-4D97-AF65-F5344CB8AC3E}">
        <p14:creationId xmlns:p14="http://schemas.microsoft.com/office/powerpoint/2010/main" val="168345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38</a:t>
            </a:r>
            <a:endParaRPr sz="1200">
              <a:latin typeface="Arial"/>
              <a:cs typeface="Arial"/>
            </a:endParaRPr>
          </a:p>
        </p:txBody>
      </p:sp>
      <p:sp>
        <p:nvSpPr>
          <p:cNvPr id="3" name="object 3"/>
          <p:cNvSpPr txBox="1">
            <a:spLocks noGrp="1"/>
          </p:cNvSpPr>
          <p:nvPr>
            <p:ph type="title"/>
          </p:nvPr>
        </p:nvSpPr>
        <p:spPr>
          <a:xfrm>
            <a:off x="691692" y="343865"/>
            <a:ext cx="3954779" cy="697230"/>
          </a:xfrm>
          <a:prstGeom prst="rect">
            <a:avLst/>
          </a:prstGeom>
        </p:spPr>
        <p:txBody>
          <a:bodyPr vert="horz" wrap="square" lIns="0" tIns="13335" rIns="0" bIns="0" rtlCol="0">
            <a:spAutoFit/>
          </a:bodyPr>
          <a:lstStyle/>
          <a:p>
            <a:pPr marL="12700">
              <a:lnSpc>
                <a:spcPct val="100000"/>
              </a:lnSpc>
              <a:spcBef>
                <a:spcPts val="105"/>
              </a:spcBef>
            </a:pPr>
            <a:r>
              <a:rPr sz="4400" spc="-365" dirty="0">
                <a:solidFill>
                  <a:srgbClr val="775F54"/>
                </a:solidFill>
                <a:latin typeface="Microsoft Sans Serif"/>
                <a:cs typeface="Microsoft Sans Serif"/>
              </a:rPr>
              <a:t>Using</a:t>
            </a:r>
            <a:r>
              <a:rPr sz="4400" spc="5" dirty="0">
                <a:solidFill>
                  <a:srgbClr val="775F54"/>
                </a:solidFill>
                <a:latin typeface="Microsoft Sans Serif"/>
                <a:cs typeface="Microsoft Sans Serif"/>
              </a:rPr>
              <a:t> </a:t>
            </a:r>
            <a:r>
              <a:rPr sz="4400" spc="-265" dirty="0">
                <a:solidFill>
                  <a:srgbClr val="775F54"/>
                </a:solidFill>
                <a:latin typeface="Microsoft Sans Serif"/>
                <a:cs typeface="Microsoft Sans Serif"/>
              </a:rPr>
              <a:t>the</a:t>
            </a:r>
            <a:r>
              <a:rPr sz="4400" spc="25" dirty="0">
                <a:solidFill>
                  <a:srgbClr val="775F54"/>
                </a:solidFill>
                <a:latin typeface="Microsoft Sans Serif"/>
                <a:cs typeface="Microsoft Sans Serif"/>
              </a:rPr>
              <a:t> </a:t>
            </a:r>
            <a:r>
              <a:rPr sz="4400" spc="-395" dirty="0">
                <a:solidFill>
                  <a:srgbClr val="775F54"/>
                </a:solidFill>
                <a:latin typeface="Microsoft Sans Serif"/>
                <a:cs typeface="Microsoft Sans Serif"/>
              </a:rPr>
              <a:t>Function</a:t>
            </a:r>
            <a:endParaRPr sz="4400">
              <a:latin typeface="Microsoft Sans Serif"/>
              <a:cs typeface="Microsoft Sans Serif"/>
            </a:endParaRPr>
          </a:p>
        </p:txBody>
      </p:sp>
      <p:sp>
        <p:nvSpPr>
          <p:cNvPr id="4" name="object 4"/>
          <p:cNvSpPr txBox="1"/>
          <p:nvPr/>
        </p:nvSpPr>
        <p:spPr>
          <a:xfrm>
            <a:off x="535940" y="1783054"/>
            <a:ext cx="8116570" cy="3586479"/>
          </a:xfrm>
          <a:prstGeom prst="rect">
            <a:avLst/>
          </a:prstGeom>
        </p:spPr>
        <p:txBody>
          <a:bodyPr vert="horz" wrap="square" lIns="0" tIns="123825" rIns="0" bIns="0" rtlCol="0">
            <a:spAutoFit/>
          </a:bodyPr>
          <a:lstStyle/>
          <a:p>
            <a:pPr marL="332740" indent="-320040">
              <a:lnSpc>
                <a:spcPct val="100000"/>
              </a:lnSpc>
              <a:spcBef>
                <a:spcPts val="975"/>
              </a:spcBef>
              <a:buClr>
                <a:srgbClr val="DD8046"/>
              </a:buClr>
              <a:buSzPct val="60344"/>
              <a:buFont typeface="Wingdings"/>
              <a:buChar char=""/>
              <a:tabLst>
                <a:tab pos="332740" algn="l"/>
              </a:tabLst>
            </a:pPr>
            <a:r>
              <a:rPr sz="2900" b="1" spc="-5" dirty="0">
                <a:latin typeface="Courier New"/>
                <a:cs typeface="Courier New"/>
              </a:rPr>
              <a:t>LinearSearch</a:t>
            </a:r>
            <a:r>
              <a:rPr sz="2900" b="1" spc="-80" dirty="0">
                <a:latin typeface="Courier New"/>
                <a:cs typeface="Courier New"/>
              </a:rPr>
              <a:t> </a:t>
            </a:r>
            <a:r>
              <a:rPr sz="2900" b="1" spc="-5" dirty="0">
                <a:latin typeface="Courier New"/>
                <a:cs typeface="Courier New"/>
              </a:rPr>
              <a:t>(a,n,item,loc)</a:t>
            </a:r>
            <a:endParaRPr sz="2900">
              <a:latin typeface="Courier New"/>
              <a:cs typeface="Courier New"/>
            </a:endParaRPr>
          </a:p>
          <a:p>
            <a:pPr marL="332740" indent="-320040">
              <a:lnSpc>
                <a:spcPct val="100000"/>
              </a:lnSpc>
              <a:spcBef>
                <a:spcPts val="880"/>
              </a:spcBef>
              <a:buClr>
                <a:srgbClr val="DD8046"/>
              </a:buClr>
              <a:buSzPct val="60344"/>
              <a:buFont typeface="Wingdings"/>
              <a:buChar char=""/>
              <a:tabLst>
                <a:tab pos="332740" algn="l"/>
              </a:tabLst>
            </a:pPr>
            <a:r>
              <a:rPr sz="2900" spc="-170" dirty="0">
                <a:latin typeface="Microsoft Sans Serif"/>
                <a:cs typeface="Microsoft Sans Serif"/>
              </a:rPr>
              <a:t>Here</a:t>
            </a:r>
            <a:r>
              <a:rPr sz="2900" spc="-5" dirty="0">
                <a:latin typeface="Microsoft Sans Serif"/>
                <a:cs typeface="Microsoft Sans Serif"/>
              </a:rPr>
              <a:t> "a"</a:t>
            </a:r>
            <a:r>
              <a:rPr sz="2900" spc="15" dirty="0">
                <a:latin typeface="Microsoft Sans Serif"/>
                <a:cs typeface="Microsoft Sans Serif"/>
              </a:rPr>
              <a:t> </a:t>
            </a:r>
            <a:r>
              <a:rPr sz="2900" spc="-165" dirty="0">
                <a:latin typeface="Microsoft Sans Serif"/>
                <a:cs typeface="Microsoft Sans Serif"/>
              </a:rPr>
              <a:t>i</a:t>
            </a:r>
            <a:r>
              <a:rPr sz="2900" spc="-350" dirty="0">
                <a:latin typeface="Microsoft Sans Serif"/>
                <a:cs typeface="Microsoft Sans Serif"/>
              </a:rPr>
              <a:t>s</a:t>
            </a:r>
            <a:r>
              <a:rPr sz="2900" spc="25" dirty="0">
                <a:latin typeface="Microsoft Sans Serif"/>
                <a:cs typeface="Microsoft Sans Serif"/>
              </a:rPr>
              <a:t> </a:t>
            </a:r>
            <a:r>
              <a:rPr sz="2900" spc="-180" dirty="0">
                <a:latin typeface="Microsoft Sans Serif"/>
                <a:cs typeface="Microsoft Sans Serif"/>
              </a:rPr>
              <a:t>an</a:t>
            </a:r>
            <a:r>
              <a:rPr sz="2900" spc="20" dirty="0">
                <a:latin typeface="Microsoft Sans Serif"/>
                <a:cs typeface="Microsoft Sans Serif"/>
              </a:rPr>
              <a:t> </a:t>
            </a:r>
            <a:r>
              <a:rPr sz="2900" spc="-10" dirty="0">
                <a:latin typeface="Microsoft Sans Serif"/>
                <a:cs typeface="Microsoft Sans Serif"/>
              </a:rPr>
              <a:t>a</a:t>
            </a:r>
            <a:r>
              <a:rPr sz="2900" dirty="0">
                <a:latin typeface="Microsoft Sans Serif"/>
                <a:cs typeface="Microsoft Sans Serif"/>
              </a:rPr>
              <a:t>r</a:t>
            </a:r>
            <a:r>
              <a:rPr sz="2900" spc="-25" dirty="0">
                <a:latin typeface="Microsoft Sans Serif"/>
                <a:cs typeface="Microsoft Sans Serif"/>
              </a:rPr>
              <a:t>r</a:t>
            </a:r>
            <a:r>
              <a:rPr sz="2900" spc="-70" dirty="0">
                <a:latin typeface="Microsoft Sans Serif"/>
                <a:cs typeface="Microsoft Sans Serif"/>
              </a:rPr>
              <a:t>a</a:t>
            </a:r>
            <a:r>
              <a:rPr sz="2900" dirty="0">
                <a:latin typeface="Microsoft Sans Serif"/>
                <a:cs typeface="Microsoft Sans Serif"/>
              </a:rPr>
              <a:t>y</a:t>
            </a:r>
            <a:r>
              <a:rPr sz="2900" spc="-5" dirty="0">
                <a:latin typeface="Microsoft Sans Serif"/>
                <a:cs typeface="Microsoft Sans Serif"/>
              </a:rPr>
              <a:t> </a:t>
            </a:r>
            <a:r>
              <a:rPr sz="2900" dirty="0">
                <a:latin typeface="Microsoft Sans Serif"/>
                <a:cs typeface="Microsoft Sans Serif"/>
              </a:rPr>
              <a:t>of</a:t>
            </a:r>
            <a:r>
              <a:rPr sz="2900" spc="105" dirty="0">
                <a:latin typeface="Microsoft Sans Serif"/>
                <a:cs typeface="Microsoft Sans Serif"/>
              </a:rPr>
              <a:t> </a:t>
            </a:r>
            <a:r>
              <a:rPr sz="2900" spc="-175" dirty="0">
                <a:latin typeface="Microsoft Sans Serif"/>
                <a:cs typeface="Microsoft Sans Serif"/>
              </a:rPr>
              <a:t>the</a:t>
            </a:r>
            <a:r>
              <a:rPr sz="2900" spc="30" dirty="0">
                <a:latin typeface="Microsoft Sans Serif"/>
                <a:cs typeface="Microsoft Sans Serif"/>
              </a:rPr>
              <a:t> </a:t>
            </a:r>
            <a:r>
              <a:rPr sz="2900" spc="-215" dirty="0">
                <a:latin typeface="Microsoft Sans Serif"/>
                <a:cs typeface="Microsoft Sans Serif"/>
              </a:rPr>
              <a:t>size</a:t>
            </a:r>
            <a:r>
              <a:rPr sz="2900" spc="20" dirty="0">
                <a:latin typeface="Microsoft Sans Serif"/>
                <a:cs typeface="Microsoft Sans Serif"/>
              </a:rPr>
              <a:t> </a:t>
            </a:r>
            <a:r>
              <a:rPr sz="2900" spc="-254" dirty="0">
                <a:latin typeface="Microsoft Sans Serif"/>
                <a:cs typeface="Microsoft Sans Serif"/>
              </a:rPr>
              <a:t>n.</a:t>
            </a:r>
            <a:endParaRPr sz="2900">
              <a:latin typeface="Microsoft Sans Serif"/>
              <a:cs typeface="Microsoft Sans Serif"/>
            </a:endParaRPr>
          </a:p>
          <a:p>
            <a:pPr marL="332740" marR="5080" indent="-320040">
              <a:lnSpc>
                <a:spcPct val="100000"/>
              </a:lnSpc>
              <a:spcBef>
                <a:spcPts val="710"/>
              </a:spcBef>
              <a:buClr>
                <a:srgbClr val="DD8046"/>
              </a:buClr>
              <a:buSzPct val="60344"/>
              <a:buFont typeface="Wingdings"/>
              <a:buChar char=""/>
              <a:tabLst>
                <a:tab pos="332740" algn="l"/>
              </a:tabLst>
            </a:pPr>
            <a:r>
              <a:rPr sz="2900" spc="-340" dirty="0">
                <a:latin typeface="Microsoft Sans Serif"/>
                <a:cs typeface="Microsoft Sans Serif"/>
              </a:rPr>
              <a:t>This</a:t>
            </a:r>
            <a:r>
              <a:rPr sz="2900" spc="10" dirty="0">
                <a:latin typeface="Microsoft Sans Serif"/>
                <a:cs typeface="Microsoft Sans Serif"/>
              </a:rPr>
              <a:t> </a:t>
            </a:r>
            <a:r>
              <a:rPr sz="2900" spc="-120" dirty="0">
                <a:latin typeface="Microsoft Sans Serif"/>
                <a:cs typeface="Microsoft Sans Serif"/>
              </a:rPr>
              <a:t>algorithm</a:t>
            </a:r>
            <a:r>
              <a:rPr sz="2900" spc="5" dirty="0">
                <a:latin typeface="Microsoft Sans Serif"/>
                <a:cs typeface="Microsoft Sans Serif"/>
              </a:rPr>
              <a:t> </a:t>
            </a:r>
            <a:r>
              <a:rPr sz="2900" spc="-140" dirty="0">
                <a:latin typeface="Microsoft Sans Serif"/>
                <a:cs typeface="Microsoft Sans Serif"/>
              </a:rPr>
              <a:t>finds</a:t>
            </a:r>
            <a:r>
              <a:rPr sz="2900" spc="15" dirty="0">
                <a:latin typeface="Microsoft Sans Serif"/>
                <a:cs typeface="Microsoft Sans Serif"/>
              </a:rPr>
              <a:t> </a:t>
            </a:r>
            <a:r>
              <a:rPr sz="2900" spc="-175" dirty="0">
                <a:latin typeface="Microsoft Sans Serif"/>
                <a:cs typeface="Microsoft Sans Serif"/>
              </a:rPr>
              <a:t>the</a:t>
            </a:r>
            <a:r>
              <a:rPr sz="2900" spc="30" dirty="0">
                <a:latin typeface="Microsoft Sans Serif"/>
                <a:cs typeface="Microsoft Sans Serif"/>
              </a:rPr>
              <a:t> </a:t>
            </a:r>
            <a:r>
              <a:rPr sz="2900" spc="-140" dirty="0">
                <a:latin typeface="Microsoft Sans Serif"/>
                <a:cs typeface="Microsoft Sans Serif"/>
              </a:rPr>
              <a:t>location</a:t>
            </a:r>
            <a:r>
              <a:rPr sz="2900" spc="10" dirty="0">
                <a:latin typeface="Microsoft Sans Serif"/>
                <a:cs typeface="Microsoft Sans Serif"/>
              </a:rPr>
              <a:t> </a:t>
            </a:r>
            <a:r>
              <a:rPr sz="2900" dirty="0">
                <a:latin typeface="Microsoft Sans Serif"/>
                <a:cs typeface="Microsoft Sans Serif"/>
              </a:rPr>
              <a:t>of</a:t>
            </a:r>
            <a:r>
              <a:rPr sz="2900" spc="110" dirty="0">
                <a:latin typeface="Microsoft Sans Serif"/>
                <a:cs typeface="Microsoft Sans Serif"/>
              </a:rPr>
              <a:t> </a:t>
            </a:r>
            <a:r>
              <a:rPr sz="2900" spc="-175" dirty="0">
                <a:latin typeface="Microsoft Sans Serif"/>
                <a:cs typeface="Microsoft Sans Serif"/>
              </a:rPr>
              <a:t>the</a:t>
            </a:r>
            <a:r>
              <a:rPr sz="2900" spc="30" dirty="0">
                <a:latin typeface="Microsoft Sans Serif"/>
                <a:cs typeface="Microsoft Sans Serif"/>
              </a:rPr>
              <a:t> </a:t>
            </a:r>
            <a:r>
              <a:rPr sz="2900" spc="-195" dirty="0">
                <a:latin typeface="Microsoft Sans Serif"/>
                <a:cs typeface="Microsoft Sans Serif"/>
              </a:rPr>
              <a:t>element</a:t>
            </a:r>
            <a:r>
              <a:rPr sz="2900" spc="35" dirty="0">
                <a:latin typeface="Microsoft Sans Serif"/>
                <a:cs typeface="Microsoft Sans Serif"/>
              </a:rPr>
              <a:t> </a:t>
            </a:r>
            <a:r>
              <a:rPr sz="2900" spc="-114" dirty="0">
                <a:latin typeface="Microsoft Sans Serif"/>
                <a:cs typeface="Microsoft Sans Serif"/>
              </a:rPr>
              <a:t>"item" </a:t>
            </a:r>
            <a:r>
              <a:rPr sz="2900" spc="-755" dirty="0">
                <a:latin typeface="Microsoft Sans Serif"/>
                <a:cs typeface="Microsoft Sans Serif"/>
              </a:rPr>
              <a:t> </a:t>
            </a:r>
            <a:r>
              <a:rPr sz="2900" spc="-190" dirty="0">
                <a:latin typeface="Microsoft Sans Serif"/>
                <a:cs typeface="Microsoft Sans Serif"/>
              </a:rPr>
              <a:t>in</a:t>
            </a:r>
            <a:r>
              <a:rPr sz="2900" spc="15" dirty="0">
                <a:latin typeface="Microsoft Sans Serif"/>
                <a:cs typeface="Microsoft Sans Serif"/>
              </a:rPr>
              <a:t> </a:t>
            </a:r>
            <a:r>
              <a:rPr sz="2900" spc="-175" dirty="0">
                <a:latin typeface="Microsoft Sans Serif"/>
                <a:cs typeface="Microsoft Sans Serif"/>
              </a:rPr>
              <a:t>the</a:t>
            </a:r>
            <a:r>
              <a:rPr sz="2900" spc="30" dirty="0">
                <a:latin typeface="Microsoft Sans Serif"/>
                <a:cs typeface="Microsoft Sans Serif"/>
              </a:rPr>
              <a:t> </a:t>
            </a:r>
            <a:r>
              <a:rPr sz="2900" spc="-20" dirty="0">
                <a:latin typeface="Microsoft Sans Serif"/>
                <a:cs typeface="Microsoft Sans Serif"/>
              </a:rPr>
              <a:t>array</a:t>
            </a:r>
            <a:r>
              <a:rPr sz="2900" spc="-5" dirty="0">
                <a:latin typeface="Microsoft Sans Serif"/>
                <a:cs typeface="Microsoft Sans Serif"/>
              </a:rPr>
              <a:t> </a:t>
            </a:r>
            <a:r>
              <a:rPr sz="2900" spc="-45" dirty="0">
                <a:latin typeface="Microsoft Sans Serif"/>
                <a:cs typeface="Microsoft Sans Serif"/>
              </a:rPr>
              <a:t>"a".</a:t>
            </a:r>
            <a:endParaRPr sz="2900">
              <a:latin typeface="Microsoft Sans Serif"/>
              <a:cs typeface="Microsoft Sans Serif"/>
            </a:endParaRPr>
          </a:p>
          <a:p>
            <a:pPr marL="332740" marR="264160" indent="-320040">
              <a:lnSpc>
                <a:spcPct val="100000"/>
              </a:lnSpc>
              <a:spcBef>
                <a:spcPts val="695"/>
              </a:spcBef>
              <a:buClr>
                <a:srgbClr val="DD8046"/>
              </a:buClr>
              <a:buSzPct val="60344"/>
              <a:buFont typeface="Wingdings"/>
              <a:buChar char=""/>
              <a:tabLst>
                <a:tab pos="332740" algn="l"/>
              </a:tabLst>
            </a:pPr>
            <a:r>
              <a:rPr sz="2900" spc="-10" dirty="0">
                <a:latin typeface="Microsoft Sans Serif"/>
                <a:cs typeface="Microsoft Sans Serif"/>
              </a:rPr>
              <a:t>If</a:t>
            </a:r>
            <a:r>
              <a:rPr sz="2900" spc="95" dirty="0">
                <a:latin typeface="Microsoft Sans Serif"/>
                <a:cs typeface="Microsoft Sans Serif"/>
              </a:rPr>
              <a:t> </a:t>
            </a:r>
            <a:r>
              <a:rPr sz="2900" spc="-204" dirty="0">
                <a:latin typeface="Microsoft Sans Serif"/>
                <a:cs typeface="Microsoft Sans Serif"/>
              </a:rPr>
              <a:t>search</a:t>
            </a:r>
            <a:r>
              <a:rPr sz="2900" spc="-5" dirty="0">
                <a:latin typeface="Microsoft Sans Serif"/>
                <a:cs typeface="Microsoft Sans Serif"/>
              </a:rPr>
              <a:t> </a:t>
            </a:r>
            <a:r>
              <a:rPr sz="2900" spc="-175" dirty="0">
                <a:latin typeface="Microsoft Sans Serif"/>
                <a:cs typeface="Microsoft Sans Serif"/>
              </a:rPr>
              <a:t>item</a:t>
            </a:r>
            <a:r>
              <a:rPr sz="2900" spc="25" dirty="0">
                <a:latin typeface="Microsoft Sans Serif"/>
                <a:cs typeface="Microsoft Sans Serif"/>
              </a:rPr>
              <a:t> </a:t>
            </a:r>
            <a:r>
              <a:rPr sz="2900" spc="-260" dirty="0">
                <a:latin typeface="Microsoft Sans Serif"/>
                <a:cs typeface="Microsoft Sans Serif"/>
              </a:rPr>
              <a:t>is</a:t>
            </a:r>
            <a:r>
              <a:rPr sz="2900" spc="25" dirty="0">
                <a:latin typeface="Microsoft Sans Serif"/>
                <a:cs typeface="Microsoft Sans Serif"/>
              </a:rPr>
              <a:t> </a:t>
            </a:r>
            <a:r>
              <a:rPr sz="2900" spc="-155" dirty="0">
                <a:latin typeface="Microsoft Sans Serif"/>
                <a:cs typeface="Microsoft Sans Serif"/>
              </a:rPr>
              <a:t>found,</a:t>
            </a:r>
            <a:r>
              <a:rPr sz="2900" spc="35" dirty="0">
                <a:latin typeface="Microsoft Sans Serif"/>
                <a:cs typeface="Microsoft Sans Serif"/>
              </a:rPr>
              <a:t> </a:t>
            </a:r>
            <a:r>
              <a:rPr sz="2900" spc="-25" dirty="0">
                <a:latin typeface="Microsoft Sans Serif"/>
                <a:cs typeface="Microsoft Sans Serif"/>
              </a:rPr>
              <a:t>it</a:t>
            </a:r>
            <a:r>
              <a:rPr sz="2900" spc="20" dirty="0">
                <a:latin typeface="Microsoft Sans Serif"/>
                <a:cs typeface="Microsoft Sans Serif"/>
              </a:rPr>
              <a:t> </a:t>
            </a:r>
            <a:r>
              <a:rPr sz="2900" spc="-290" dirty="0">
                <a:latin typeface="Microsoft Sans Serif"/>
                <a:cs typeface="Microsoft Sans Serif"/>
              </a:rPr>
              <a:t>sets</a:t>
            </a:r>
            <a:r>
              <a:rPr sz="2900" spc="10" dirty="0">
                <a:latin typeface="Microsoft Sans Serif"/>
                <a:cs typeface="Microsoft Sans Serif"/>
              </a:rPr>
              <a:t> </a:t>
            </a:r>
            <a:r>
              <a:rPr sz="2900" spc="-180" dirty="0">
                <a:latin typeface="Microsoft Sans Serif"/>
                <a:cs typeface="Microsoft Sans Serif"/>
              </a:rPr>
              <a:t>loc</a:t>
            </a:r>
            <a:r>
              <a:rPr sz="2900" spc="15" dirty="0">
                <a:latin typeface="Microsoft Sans Serif"/>
                <a:cs typeface="Microsoft Sans Serif"/>
              </a:rPr>
              <a:t> </a:t>
            </a:r>
            <a:r>
              <a:rPr sz="2900" spc="-90" dirty="0">
                <a:latin typeface="Microsoft Sans Serif"/>
                <a:cs typeface="Microsoft Sans Serif"/>
              </a:rPr>
              <a:t>to</a:t>
            </a:r>
            <a:r>
              <a:rPr sz="2900" spc="30" dirty="0">
                <a:latin typeface="Microsoft Sans Serif"/>
                <a:cs typeface="Microsoft Sans Serif"/>
              </a:rPr>
              <a:t> </a:t>
            </a:r>
            <a:r>
              <a:rPr sz="2900" spc="-175" dirty="0">
                <a:latin typeface="Microsoft Sans Serif"/>
                <a:cs typeface="Microsoft Sans Serif"/>
              </a:rPr>
              <a:t>the</a:t>
            </a:r>
            <a:r>
              <a:rPr sz="2900" spc="25" dirty="0">
                <a:latin typeface="Microsoft Sans Serif"/>
                <a:cs typeface="Microsoft Sans Serif"/>
              </a:rPr>
              <a:t> </a:t>
            </a:r>
            <a:r>
              <a:rPr sz="2900" spc="-130" dirty="0">
                <a:latin typeface="Microsoft Sans Serif"/>
                <a:cs typeface="Microsoft Sans Serif"/>
              </a:rPr>
              <a:t>index</a:t>
            </a:r>
            <a:r>
              <a:rPr sz="2900" spc="20" dirty="0">
                <a:latin typeface="Microsoft Sans Serif"/>
                <a:cs typeface="Microsoft Sans Serif"/>
              </a:rPr>
              <a:t> </a:t>
            </a:r>
            <a:r>
              <a:rPr sz="2900" dirty="0">
                <a:latin typeface="Microsoft Sans Serif"/>
                <a:cs typeface="Microsoft Sans Serif"/>
              </a:rPr>
              <a:t>of</a:t>
            </a:r>
            <a:r>
              <a:rPr sz="2900" spc="105" dirty="0">
                <a:latin typeface="Microsoft Sans Serif"/>
                <a:cs typeface="Microsoft Sans Serif"/>
              </a:rPr>
              <a:t> </a:t>
            </a:r>
            <a:r>
              <a:rPr sz="2900" spc="-175" dirty="0">
                <a:latin typeface="Microsoft Sans Serif"/>
                <a:cs typeface="Microsoft Sans Serif"/>
              </a:rPr>
              <a:t>the </a:t>
            </a:r>
            <a:r>
              <a:rPr sz="2900" spc="-755" dirty="0">
                <a:latin typeface="Microsoft Sans Serif"/>
                <a:cs typeface="Microsoft Sans Serif"/>
              </a:rPr>
              <a:t> </a:t>
            </a:r>
            <a:r>
              <a:rPr sz="2900" spc="-175" dirty="0">
                <a:latin typeface="Microsoft Sans Serif"/>
                <a:cs typeface="Microsoft Sans Serif"/>
              </a:rPr>
              <a:t>element;</a:t>
            </a:r>
            <a:r>
              <a:rPr sz="2900" spc="10" dirty="0">
                <a:latin typeface="Microsoft Sans Serif"/>
                <a:cs typeface="Microsoft Sans Serif"/>
              </a:rPr>
              <a:t> </a:t>
            </a:r>
            <a:r>
              <a:rPr sz="2900" spc="-150" dirty="0">
                <a:latin typeface="Microsoft Sans Serif"/>
                <a:cs typeface="Microsoft Sans Serif"/>
              </a:rPr>
              <a:t>othe</a:t>
            </a:r>
            <a:r>
              <a:rPr sz="2900" spc="-95" dirty="0">
                <a:latin typeface="Microsoft Sans Serif"/>
                <a:cs typeface="Microsoft Sans Serif"/>
              </a:rPr>
              <a:t>r</a:t>
            </a:r>
            <a:r>
              <a:rPr sz="2900" spc="-225" dirty="0">
                <a:latin typeface="Microsoft Sans Serif"/>
                <a:cs typeface="Microsoft Sans Serif"/>
              </a:rPr>
              <a:t>wis</a:t>
            </a:r>
            <a:r>
              <a:rPr sz="2900" spc="-285" dirty="0">
                <a:latin typeface="Microsoft Sans Serif"/>
                <a:cs typeface="Microsoft Sans Serif"/>
              </a:rPr>
              <a:t>e</a:t>
            </a:r>
            <a:r>
              <a:rPr sz="2900" spc="-170" dirty="0">
                <a:latin typeface="Microsoft Sans Serif"/>
                <a:cs typeface="Microsoft Sans Serif"/>
              </a:rPr>
              <a:t>,</a:t>
            </a:r>
            <a:r>
              <a:rPr sz="2900" spc="20" dirty="0">
                <a:latin typeface="Microsoft Sans Serif"/>
                <a:cs typeface="Microsoft Sans Serif"/>
              </a:rPr>
              <a:t> </a:t>
            </a:r>
            <a:r>
              <a:rPr sz="2900" spc="-25" dirty="0">
                <a:latin typeface="Microsoft Sans Serif"/>
                <a:cs typeface="Microsoft Sans Serif"/>
              </a:rPr>
              <a:t>it</a:t>
            </a:r>
            <a:r>
              <a:rPr sz="2900" spc="25" dirty="0">
                <a:latin typeface="Microsoft Sans Serif"/>
                <a:cs typeface="Microsoft Sans Serif"/>
              </a:rPr>
              <a:t> </a:t>
            </a:r>
            <a:r>
              <a:rPr sz="2900" spc="-290" dirty="0">
                <a:latin typeface="Microsoft Sans Serif"/>
                <a:cs typeface="Microsoft Sans Serif"/>
              </a:rPr>
              <a:t>sets</a:t>
            </a:r>
            <a:r>
              <a:rPr sz="2900" spc="15" dirty="0">
                <a:latin typeface="Microsoft Sans Serif"/>
                <a:cs typeface="Microsoft Sans Serif"/>
              </a:rPr>
              <a:t> </a:t>
            </a:r>
            <a:r>
              <a:rPr sz="2900" spc="-165" dirty="0">
                <a:latin typeface="Microsoft Sans Serif"/>
                <a:cs typeface="Microsoft Sans Serif"/>
              </a:rPr>
              <a:t>lo</a:t>
            </a:r>
            <a:r>
              <a:rPr sz="2900" spc="-204" dirty="0">
                <a:latin typeface="Microsoft Sans Serif"/>
                <a:cs typeface="Microsoft Sans Serif"/>
              </a:rPr>
              <a:t>c</a:t>
            </a:r>
            <a:r>
              <a:rPr sz="2900" spc="15" dirty="0">
                <a:latin typeface="Microsoft Sans Serif"/>
                <a:cs typeface="Microsoft Sans Serif"/>
              </a:rPr>
              <a:t> </a:t>
            </a:r>
            <a:r>
              <a:rPr sz="2900" spc="-90" dirty="0">
                <a:latin typeface="Microsoft Sans Serif"/>
                <a:cs typeface="Microsoft Sans Serif"/>
              </a:rPr>
              <a:t>to</a:t>
            </a:r>
            <a:r>
              <a:rPr sz="2900" spc="35" dirty="0">
                <a:latin typeface="Microsoft Sans Serif"/>
                <a:cs typeface="Microsoft Sans Serif"/>
              </a:rPr>
              <a:t> </a:t>
            </a:r>
            <a:r>
              <a:rPr sz="2900" dirty="0">
                <a:latin typeface="Microsoft Sans Serif"/>
                <a:cs typeface="Microsoft Sans Serif"/>
              </a:rPr>
              <a:t>-</a:t>
            </a:r>
            <a:r>
              <a:rPr sz="2900" spc="-15" dirty="0">
                <a:latin typeface="Microsoft Sans Serif"/>
                <a:cs typeface="Microsoft Sans Serif"/>
              </a:rPr>
              <a:t>1</a:t>
            </a:r>
            <a:endParaRPr sz="2900">
              <a:latin typeface="Microsoft Sans Serif"/>
              <a:cs typeface="Microsoft Sans Serif"/>
            </a:endParaRPr>
          </a:p>
          <a:p>
            <a:pPr marL="332740" indent="-320040">
              <a:lnSpc>
                <a:spcPct val="100000"/>
              </a:lnSpc>
              <a:spcBef>
                <a:spcPts val="520"/>
              </a:spcBef>
              <a:buClr>
                <a:srgbClr val="DD8046"/>
              </a:buClr>
              <a:buSzPct val="60344"/>
              <a:buFont typeface="Wingdings"/>
              <a:buChar char=""/>
              <a:tabLst>
                <a:tab pos="332740" algn="l"/>
              </a:tabLst>
            </a:pPr>
            <a:r>
              <a:rPr sz="2900" b="1" spc="-5" dirty="0">
                <a:latin typeface="Courier New"/>
                <a:cs typeface="Courier New"/>
              </a:rPr>
              <a:t>index=linearsearch(array,</a:t>
            </a:r>
            <a:r>
              <a:rPr sz="2900" b="1" spc="-70" dirty="0">
                <a:latin typeface="Courier New"/>
                <a:cs typeface="Courier New"/>
              </a:rPr>
              <a:t> </a:t>
            </a:r>
            <a:r>
              <a:rPr sz="2900" b="1" spc="-5" dirty="0">
                <a:latin typeface="Courier New"/>
                <a:cs typeface="Courier New"/>
              </a:rPr>
              <a:t>num,</a:t>
            </a:r>
            <a:r>
              <a:rPr sz="2900" b="1" spc="-30" dirty="0">
                <a:latin typeface="Courier New"/>
                <a:cs typeface="Courier New"/>
              </a:rPr>
              <a:t> </a:t>
            </a:r>
            <a:r>
              <a:rPr sz="2900" b="1" spc="-5" dirty="0">
                <a:latin typeface="Courier New"/>
                <a:cs typeface="Courier New"/>
              </a:rPr>
              <a:t>key)</a:t>
            </a:r>
            <a:endParaRPr sz="2900">
              <a:latin typeface="Courier New"/>
              <a:cs typeface="Courier New"/>
            </a:endParaRPr>
          </a:p>
        </p:txBody>
      </p:sp>
    </p:spTree>
    <p:extLst>
      <p:ext uri="{BB962C8B-B14F-4D97-AF65-F5344CB8AC3E}">
        <p14:creationId xmlns:p14="http://schemas.microsoft.com/office/powerpoint/2010/main" val="3425669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39</a:t>
            </a:r>
            <a:endParaRPr sz="1200">
              <a:latin typeface="Arial"/>
              <a:cs typeface="Arial"/>
            </a:endParaRPr>
          </a:p>
        </p:txBody>
      </p:sp>
      <p:sp>
        <p:nvSpPr>
          <p:cNvPr id="3" name="object 3"/>
          <p:cNvSpPr txBox="1">
            <a:spLocks noGrp="1"/>
          </p:cNvSpPr>
          <p:nvPr>
            <p:ph type="title"/>
          </p:nvPr>
        </p:nvSpPr>
        <p:spPr>
          <a:xfrm>
            <a:off x="691692" y="343865"/>
            <a:ext cx="4139565" cy="697230"/>
          </a:xfrm>
          <a:prstGeom prst="rect">
            <a:avLst/>
          </a:prstGeom>
        </p:spPr>
        <p:txBody>
          <a:bodyPr vert="horz" wrap="square" lIns="0" tIns="13335" rIns="0" bIns="0" rtlCol="0">
            <a:spAutoFit/>
          </a:bodyPr>
          <a:lstStyle/>
          <a:p>
            <a:pPr marL="12700">
              <a:lnSpc>
                <a:spcPct val="100000"/>
              </a:lnSpc>
              <a:spcBef>
                <a:spcPts val="105"/>
              </a:spcBef>
            </a:pPr>
            <a:r>
              <a:rPr sz="4400" spc="-325" dirty="0">
                <a:solidFill>
                  <a:srgbClr val="775F54"/>
                </a:solidFill>
                <a:latin typeface="Microsoft Sans Serif"/>
                <a:cs typeface="Microsoft Sans Serif"/>
              </a:rPr>
              <a:t>PrintL</a:t>
            </a:r>
            <a:r>
              <a:rPr sz="4400" spc="-190" dirty="0">
                <a:solidFill>
                  <a:srgbClr val="775F54"/>
                </a:solidFill>
                <a:latin typeface="Microsoft Sans Serif"/>
                <a:cs typeface="Microsoft Sans Serif"/>
              </a:rPr>
              <a:t>i</a:t>
            </a:r>
            <a:r>
              <a:rPr sz="4400" spc="-495" dirty="0">
                <a:solidFill>
                  <a:srgbClr val="775F54"/>
                </a:solidFill>
                <a:latin typeface="Microsoft Sans Serif"/>
                <a:cs typeface="Microsoft Sans Serif"/>
              </a:rPr>
              <a:t>s</a:t>
            </a:r>
            <a:r>
              <a:rPr sz="4400" spc="-275" dirty="0">
                <a:solidFill>
                  <a:srgbClr val="775F54"/>
                </a:solidFill>
                <a:latin typeface="Microsoft Sans Serif"/>
                <a:cs typeface="Microsoft Sans Serif"/>
              </a:rPr>
              <a:t>t</a:t>
            </a:r>
            <a:r>
              <a:rPr sz="4400" spc="5" dirty="0">
                <a:solidFill>
                  <a:srgbClr val="775F54"/>
                </a:solidFill>
                <a:latin typeface="Microsoft Sans Serif"/>
                <a:cs typeface="Microsoft Sans Serif"/>
              </a:rPr>
              <a:t> </a:t>
            </a:r>
            <a:r>
              <a:rPr sz="4400" spc="-85" dirty="0">
                <a:solidFill>
                  <a:srgbClr val="775F54"/>
                </a:solidFill>
                <a:latin typeface="Microsoft Sans Serif"/>
                <a:cs typeface="Microsoft Sans Serif"/>
              </a:rPr>
              <a:t>Ope</a:t>
            </a:r>
            <a:r>
              <a:rPr sz="4400" spc="-105" dirty="0">
                <a:solidFill>
                  <a:srgbClr val="775F54"/>
                </a:solidFill>
                <a:latin typeface="Microsoft Sans Serif"/>
                <a:cs typeface="Microsoft Sans Serif"/>
              </a:rPr>
              <a:t>r</a:t>
            </a:r>
            <a:r>
              <a:rPr sz="4400" spc="-30" dirty="0">
                <a:solidFill>
                  <a:srgbClr val="775F54"/>
                </a:solidFill>
                <a:latin typeface="Microsoft Sans Serif"/>
                <a:cs typeface="Microsoft Sans Serif"/>
              </a:rPr>
              <a:t>at</a:t>
            </a:r>
            <a:r>
              <a:rPr sz="4400" spc="-275" dirty="0">
                <a:solidFill>
                  <a:srgbClr val="775F54"/>
                </a:solidFill>
                <a:latin typeface="Microsoft Sans Serif"/>
                <a:cs typeface="Microsoft Sans Serif"/>
              </a:rPr>
              <a:t>ion</a:t>
            </a:r>
            <a:endParaRPr sz="4400">
              <a:latin typeface="Microsoft Sans Serif"/>
              <a:cs typeface="Microsoft Sans Serif"/>
            </a:endParaRPr>
          </a:p>
        </p:txBody>
      </p:sp>
      <p:sp>
        <p:nvSpPr>
          <p:cNvPr id="4" name="object 4"/>
          <p:cNvSpPr txBox="1"/>
          <p:nvPr/>
        </p:nvSpPr>
        <p:spPr>
          <a:xfrm>
            <a:off x="840739" y="2323151"/>
            <a:ext cx="7520940" cy="2635885"/>
          </a:xfrm>
          <a:prstGeom prst="rect">
            <a:avLst/>
          </a:prstGeom>
        </p:spPr>
        <p:txBody>
          <a:bodyPr vert="horz" wrap="square" lIns="0" tIns="84455" rIns="0" bIns="0" rtlCol="0">
            <a:spAutoFit/>
          </a:bodyPr>
          <a:lstStyle/>
          <a:p>
            <a:pPr marL="12700">
              <a:lnSpc>
                <a:spcPct val="100000"/>
              </a:lnSpc>
              <a:spcBef>
                <a:spcPts val="665"/>
              </a:spcBef>
            </a:pPr>
            <a:r>
              <a:rPr sz="2400" b="1" spc="-5" dirty="0">
                <a:latin typeface="Courier New"/>
                <a:cs typeface="Courier New"/>
              </a:rPr>
              <a:t>int</a:t>
            </a:r>
            <a:r>
              <a:rPr sz="2400" b="1" spc="-25" dirty="0">
                <a:latin typeface="Courier New"/>
                <a:cs typeface="Courier New"/>
              </a:rPr>
              <a:t> </a:t>
            </a:r>
            <a:r>
              <a:rPr sz="2400" b="1" spc="-5" dirty="0">
                <a:latin typeface="Courier New"/>
                <a:cs typeface="Courier New"/>
              </a:rPr>
              <a:t>myArray [5] </a:t>
            </a:r>
            <a:r>
              <a:rPr sz="2400" b="1" dirty="0">
                <a:latin typeface="Courier New"/>
                <a:cs typeface="Courier New"/>
              </a:rPr>
              <a:t>=</a:t>
            </a:r>
            <a:r>
              <a:rPr sz="2400" b="1" spc="-15" dirty="0">
                <a:latin typeface="Courier New"/>
                <a:cs typeface="Courier New"/>
              </a:rPr>
              <a:t> </a:t>
            </a:r>
            <a:r>
              <a:rPr sz="2400" b="1" spc="-10" dirty="0">
                <a:latin typeface="Courier New"/>
                <a:cs typeface="Courier New"/>
              </a:rPr>
              <a:t>{</a:t>
            </a:r>
            <a:r>
              <a:rPr sz="2900" b="1" spc="-10" dirty="0">
                <a:latin typeface="Courier New"/>
                <a:cs typeface="Courier New"/>
              </a:rPr>
              <a:t>19,68,12,45,72</a:t>
            </a:r>
            <a:r>
              <a:rPr sz="2400" b="1" spc="-10" dirty="0">
                <a:latin typeface="Courier New"/>
                <a:cs typeface="Courier New"/>
              </a:rPr>
              <a:t>};</a:t>
            </a:r>
            <a:endParaRPr sz="2400">
              <a:latin typeface="Courier New"/>
              <a:cs typeface="Courier New"/>
            </a:endParaRPr>
          </a:p>
          <a:p>
            <a:pPr marL="12700" marR="5080">
              <a:lnSpc>
                <a:spcPct val="114199"/>
              </a:lnSpc>
              <a:spcBef>
                <a:spcPts val="55"/>
              </a:spcBef>
            </a:pPr>
            <a:r>
              <a:rPr sz="2400" b="1" spc="-5" dirty="0">
                <a:latin typeface="Courier New"/>
                <a:cs typeface="Courier New"/>
              </a:rPr>
              <a:t>/* To print all the elements of the array </a:t>
            </a:r>
            <a:r>
              <a:rPr sz="2400" b="1" spc="-1430" dirty="0">
                <a:latin typeface="Courier New"/>
                <a:cs typeface="Courier New"/>
              </a:rPr>
              <a:t> </a:t>
            </a:r>
            <a:r>
              <a:rPr sz="2400" b="1" spc="-5" dirty="0">
                <a:latin typeface="Courier New"/>
                <a:cs typeface="Courier New"/>
              </a:rPr>
              <a:t>for</a:t>
            </a:r>
            <a:r>
              <a:rPr sz="2400" b="1" spc="-25" dirty="0">
                <a:latin typeface="Courier New"/>
                <a:cs typeface="Courier New"/>
              </a:rPr>
              <a:t> </a:t>
            </a:r>
            <a:r>
              <a:rPr sz="2400" b="1" spc="-5" dirty="0">
                <a:latin typeface="Courier New"/>
                <a:cs typeface="Courier New"/>
              </a:rPr>
              <a:t>(int</a:t>
            </a:r>
            <a:r>
              <a:rPr sz="2400" b="1" spc="-10" dirty="0">
                <a:latin typeface="Courier New"/>
                <a:cs typeface="Courier New"/>
              </a:rPr>
              <a:t> </a:t>
            </a:r>
            <a:r>
              <a:rPr sz="2400" b="1" spc="-5" dirty="0">
                <a:latin typeface="Courier New"/>
                <a:cs typeface="Courier New"/>
              </a:rPr>
              <a:t>i=0;i&lt;5;i++)</a:t>
            </a:r>
            <a:endParaRPr sz="2400">
              <a:latin typeface="Courier New"/>
              <a:cs typeface="Courier New"/>
            </a:endParaRPr>
          </a:p>
          <a:p>
            <a:pPr marL="12700">
              <a:lnSpc>
                <a:spcPct val="100000"/>
              </a:lnSpc>
              <a:spcBef>
                <a:spcPts val="409"/>
              </a:spcBef>
            </a:pPr>
            <a:r>
              <a:rPr sz="2400" b="1" dirty="0">
                <a:latin typeface="Courier New"/>
                <a:cs typeface="Courier New"/>
              </a:rPr>
              <a:t>{</a:t>
            </a:r>
            <a:endParaRPr sz="2400">
              <a:latin typeface="Courier New"/>
              <a:cs typeface="Courier New"/>
            </a:endParaRPr>
          </a:p>
          <a:p>
            <a:pPr marL="12700">
              <a:lnSpc>
                <a:spcPct val="100000"/>
              </a:lnSpc>
              <a:spcBef>
                <a:spcPts val="420"/>
              </a:spcBef>
            </a:pPr>
            <a:r>
              <a:rPr sz="2400" b="1" dirty="0">
                <a:latin typeface="Courier New"/>
                <a:cs typeface="Courier New"/>
              </a:rPr>
              <a:t>printf("%d",</a:t>
            </a:r>
            <a:r>
              <a:rPr sz="2400" b="1" spc="-110" dirty="0">
                <a:latin typeface="Courier New"/>
                <a:cs typeface="Courier New"/>
              </a:rPr>
              <a:t> </a:t>
            </a:r>
            <a:r>
              <a:rPr sz="2400" b="1" dirty="0">
                <a:latin typeface="Courier New"/>
                <a:cs typeface="Courier New"/>
              </a:rPr>
              <a:t>myArray[i]);</a:t>
            </a:r>
            <a:endParaRPr sz="2400">
              <a:latin typeface="Courier New"/>
              <a:cs typeface="Courier New"/>
            </a:endParaRPr>
          </a:p>
          <a:p>
            <a:pPr marL="12700">
              <a:lnSpc>
                <a:spcPct val="100000"/>
              </a:lnSpc>
              <a:spcBef>
                <a:spcPts val="405"/>
              </a:spcBef>
            </a:pPr>
            <a:r>
              <a:rPr sz="2400" b="1" dirty="0">
                <a:latin typeface="Courier New"/>
                <a:cs typeface="Courier New"/>
              </a:rPr>
              <a:t>}</a:t>
            </a:r>
            <a:endParaRPr sz="2400">
              <a:latin typeface="Courier New"/>
              <a:cs typeface="Courier New"/>
            </a:endParaRPr>
          </a:p>
        </p:txBody>
      </p:sp>
    </p:spTree>
    <p:extLst>
      <p:ext uri="{BB962C8B-B14F-4D97-AF65-F5344CB8AC3E}">
        <p14:creationId xmlns:p14="http://schemas.microsoft.com/office/powerpoint/2010/main" val="11466774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4" name="Google Shape;204;p18"/>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5" name="Google Shape;205;p18"/>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206" name="Google Shape;206;p18"/>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207" name="Google Shape;207;p18"/>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8"/>
          <p:cNvSpPr txBox="1"/>
          <p:nvPr/>
        </p:nvSpPr>
        <p:spPr>
          <a:xfrm>
            <a:off x="2819400" y="6425438"/>
            <a:ext cx="6244209" cy="410369"/>
          </a:xfrm>
          <a:prstGeom prst="rect">
            <a:avLst/>
          </a:prstGeom>
          <a:noFill/>
          <a:ln>
            <a:noFill/>
          </a:ln>
        </p:spPr>
        <p:txBody>
          <a:bodyPr spcFirstLastPara="1" wrap="square" lIns="0" tIns="0" rIns="0" bIns="0" anchor="t" anchorCtr="0">
            <a:spAutoFit/>
          </a:bodyPr>
          <a:lstStyle/>
          <a:p>
            <a:pPr marL="12700" marR="0" lvl="0" indent="0" algn="l" rtl="0">
              <a:lnSpc>
                <a:spcPct val="101250"/>
              </a:lnSpc>
              <a:spcBef>
                <a:spcPts val="0"/>
              </a:spcBef>
              <a:spcAft>
                <a:spcPts val="0"/>
              </a:spcAft>
              <a:buNone/>
            </a:pPr>
            <a:r>
              <a:rPr lang="en-IN" sz="1600" b="1">
                <a:solidFill>
                  <a:srgbClr val="FFFFFF"/>
                </a:solidFill>
                <a:latin typeface="Arial"/>
                <a:ea typeface="Arial"/>
                <a:cs typeface="Arial"/>
                <a:sym typeface="Arial"/>
              </a:rPr>
              <a:t>ABSTRACT   DATA   TYPE                                                                                                                  </a:t>
            </a:r>
            <a:fld id="{00000000-1234-1234-1234-123412341234}" type="slidenum">
              <a:rPr lang="en-IN" sz="1600" b="1">
                <a:solidFill>
                  <a:srgbClr val="FFFFFF"/>
                </a:solidFill>
                <a:latin typeface="Arial"/>
                <a:ea typeface="Arial"/>
                <a:cs typeface="Arial"/>
                <a:sym typeface="Arial"/>
              </a:rPr>
              <a:t>39</a:t>
            </a:fld>
            <a:endParaRPr sz="1600">
              <a:solidFill>
                <a:schemeClr val="dk1"/>
              </a:solidFill>
              <a:latin typeface="Arial"/>
              <a:ea typeface="Arial"/>
              <a:cs typeface="Arial"/>
              <a:sym typeface="Arial"/>
            </a:endParaRPr>
          </a:p>
          <a:p>
            <a:pPr marL="12700" marR="0" lvl="0" indent="0" algn="l" rtl="0">
              <a:lnSpc>
                <a:spcPct val="101250"/>
              </a:lnSpc>
              <a:spcBef>
                <a:spcPts val="0"/>
              </a:spcBef>
              <a:spcAft>
                <a:spcPts val="0"/>
              </a:spcAft>
              <a:buNone/>
            </a:pPr>
            <a:endParaRPr sz="1600">
              <a:solidFill>
                <a:schemeClr val="dk1"/>
              </a:solidFill>
              <a:latin typeface="Arial"/>
              <a:ea typeface="Arial"/>
              <a:cs typeface="Arial"/>
              <a:sym typeface="Arial"/>
            </a:endParaRPr>
          </a:p>
        </p:txBody>
      </p:sp>
      <p:sp>
        <p:nvSpPr>
          <p:cNvPr id="211" name="Google Shape;211;p18"/>
          <p:cNvSpPr txBox="1"/>
          <p:nvPr/>
        </p:nvSpPr>
        <p:spPr>
          <a:xfrm>
            <a:off x="533400" y="1066800"/>
            <a:ext cx="28194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2" name="Google Shape;212;p18"/>
          <p:cNvPicPr preferRelativeResize="0"/>
          <p:nvPr/>
        </p:nvPicPr>
        <p:blipFill rotWithShape="1">
          <a:blip r:embed="rId3">
            <a:alphaModFix/>
          </a:blip>
          <a:srcRect/>
          <a:stretch/>
        </p:blipFill>
        <p:spPr>
          <a:xfrm>
            <a:off x="762000" y="1447800"/>
            <a:ext cx="4608576" cy="2057400"/>
          </a:xfrm>
          <a:prstGeom prst="rect">
            <a:avLst/>
          </a:prstGeom>
          <a:noFill/>
          <a:ln>
            <a:noFill/>
          </a:ln>
        </p:spPr>
      </p:pic>
      <p:pic>
        <p:nvPicPr>
          <p:cNvPr id="213" name="Google Shape;213;p18"/>
          <p:cNvPicPr preferRelativeResize="0"/>
          <p:nvPr/>
        </p:nvPicPr>
        <p:blipFill rotWithShape="1">
          <a:blip r:embed="rId4">
            <a:alphaModFix/>
          </a:blip>
          <a:srcRect/>
          <a:stretch/>
        </p:blipFill>
        <p:spPr>
          <a:xfrm>
            <a:off x="609600" y="4038600"/>
            <a:ext cx="5196840" cy="1524000"/>
          </a:xfrm>
          <a:prstGeom prst="rect">
            <a:avLst/>
          </a:prstGeom>
          <a:noFill/>
          <a:ln>
            <a:noFill/>
          </a:ln>
        </p:spPr>
      </p:pic>
      <p:pic>
        <p:nvPicPr>
          <p:cNvPr id="214" name="Google Shape;214;p18"/>
          <p:cNvPicPr preferRelativeResize="0"/>
          <p:nvPr/>
        </p:nvPicPr>
        <p:blipFill rotWithShape="1">
          <a:blip r:embed="rId5">
            <a:alphaModFix/>
          </a:blip>
          <a:srcRect/>
          <a:stretch/>
        </p:blipFill>
        <p:spPr>
          <a:xfrm>
            <a:off x="5895362" y="1066800"/>
            <a:ext cx="2715237" cy="40386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11</a:t>
            </a:r>
            <a:endParaRPr sz="1200">
              <a:latin typeface="Arial"/>
              <a:cs typeface="Arial"/>
            </a:endParaRPr>
          </a:p>
        </p:txBody>
      </p:sp>
      <p:sp>
        <p:nvSpPr>
          <p:cNvPr id="3" name="object 3"/>
          <p:cNvSpPr txBox="1">
            <a:spLocks noGrp="1"/>
          </p:cNvSpPr>
          <p:nvPr>
            <p:ph type="title"/>
          </p:nvPr>
        </p:nvSpPr>
        <p:spPr>
          <a:xfrm>
            <a:off x="691692" y="343865"/>
            <a:ext cx="2559685" cy="697230"/>
          </a:xfrm>
          <a:prstGeom prst="rect">
            <a:avLst/>
          </a:prstGeom>
        </p:spPr>
        <p:txBody>
          <a:bodyPr vert="horz" wrap="square" lIns="0" tIns="13335" rIns="0" bIns="0" rtlCol="0">
            <a:spAutoFit/>
          </a:bodyPr>
          <a:lstStyle/>
          <a:p>
            <a:pPr marL="12700">
              <a:lnSpc>
                <a:spcPct val="100000"/>
              </a:lnSpc>
              <a:spcBef>
                <a:spcPts val="105"/>
              </a:spcBef>
            </a:pPr>
            <a:r>
              <a:rPr sz="4400" spc="-145" dirty="0">
                <a:solidFill>
                  <a:srgbClr val="775F54"/>
                </a:solidFill>
                <a:latin typeface="Microsoft Sans Serif"/>
                <a:cs typeface="Microsoft Sans Serif"/>
              </a:rPr>
              <a:t>Data</a:t>
            </a:r>
            <a:r>
              <a:rPr sz="4400" spc="-65" dirty="0">
                <a:solidFill>
                  <a:srgbClr val="775F54"/>
                </a:solidFill>
                <a:latin typeface="Microsoft Sans Serif"/>
                <a:cs typeface="Microsoft Sans Serif"/>
              </a:rPr>
              <a:t> </a:t>
            </a:r>
            <a:r>
              <a:rPr sz="4400" spc="-390" dirty="0">
                <a:solidFill>
                  <a:srgbClr val="775F54"/>
                </a:solidFill>
                <a:latin typeface="Microsoft Sans Serif"/>
                <a:cs typeface="Microsoft Sans Serif"/>
              </a:rPr>
              <a:t>Types</a:t>
            </a:r>
            <a:endParaRPr sz="4400">
              <a:latin typeface="Microsoft Sans Serif"/>
              <a:cs typeface="Microsoft Sans Serif"/>
            </a:endParaRPr>
          </a:p>
        </p:txBody>
      </p:sp>
      <p:sp>
        <p:nvSpPr>
          <p:cNvPr id="4" name="object 4"/>
          <p:cNvSpPr txBox="1"/>
          <p:nvPr/>
        </p:nvSpPr>
        <p:spPr>
          <a:xfrm>
            <a:off x="329590" y="1625925"/>
            <a:ext cx="8529955" cy="2524125"/>
          </a:xfrm>
          <a:prstGeom prst="rect">
            <a:avLst/>
          </a:prstGeom>
        </p:spPr>
        <p:txBody>
          <a:bodyPr vert="horz" wrap="square" lIns="0" tIns="55244" rIns="0" bIns="0" rtlCol="0">
            <a:spAutoFit/>
          </a:bodyPr>
          <a:lstStyle/>
          <a:p>
            <a:pPr marL="332740" indent="-320040">
              <a:lnSpc>
                <a:spcPct val="100000"/>
              </a:lnSpc>
              <a:spcBef>
                <a:spcPts val="434"/>
              </a:spcBef>
              <a:buClr>
                <a:srgbClr val="DD8046"/>
              </a:buClr>
              <a:buSzPct val="60344"/>
              <a:buFont typeface="Wingdings"/>
              <a:buChar char=""/>
              <a:tabLst>
                <a:tab pos="332740" algn="l"/>
              </a:tabLst>
            </a:pPr>
            <a:r>
              <a:rPr sz="2900" spc="-185" dirty="0">
                <a:latin typeface="Microsoft Sans Serif"/>
                <a:cs typeface="Microsoft Sans Serif"/>
              </a:rPr>
              <a:t>A</a:t>
            </a:r>
            <a:r>
              <a:rPr sz="2900" spc="5" dirty="0">
                <a:latin typeface="Microsoft Sans Serif"/>
                <a:cs typeface="Microsoft Sans Serif"/>
              </a:rPr>
              <a:t> </a:t>
            </a:r>
            <a:r>
              <a:rPr sz="2900" spc="-10" dirty="0">
                <a:latin typeface="Microsoft Sans Serif"/>
                <a:cs typeface="Microsoft Sans Serif"/>
              </a:rPr>
              <a:t>dat</a:t>
            </a:r>
            <a:r>
              <a:rPr sz="2900" spc="-15" dirty="0">
                <a:latin typeface="Microsoft Sans Serif"/>
                <a:cs typeface="Microsoft Sans Serif"/>
              </a:rPr>
              <a:t>a</a:t>
            </a:r>
            <a:r>
              <a:rPr sz="2900" spc="15" dirty="0">
                <a:latin typeface="Microsoft Sans Serif"/>
                <a:cs typeface="Microsoft Sans Serif"/>
              </a:rPr>
              <a:t> </a:t>
            </a:r>
            <a:r>
              <a:rPr sz="2900" spc="-10" dirty="0">
                <a:latin typeface="Microsoft Sans Serif"/>
                <a:cs typeface="Microsoft Sans Serif"/>
              </a:rPr>
              <a:t>typ</a:t>
            </a:r>
            <a:r>
              <a:rPr sz="2900" spc="-165" dirty="0">
                <a:latin typeface="Microsoft Sans Serif"/>
                <a:cs typeface="Microsoft Sans Serif"/>
              </a:rPr>
              <a:t>e</a:t>
            </a:r>
            <a:r>
              <a:rPr sz="2900" spc="10" dirty="0">
                <a:latin typeface="Microsoft Sans Serif"/>
                <a:cs typeface="Microsoft Sans Serif"/>
              </a:rPr>
              <a:t> </a:t>
            </a:r>
            <a:r>
              <a:rPr sz="2900" spc="-165" dirty="0">
                <a:latin typeface="Microsoft Sans Serif"/>
                <a:cs typeface="Microsoft Sans Serif"/>
              </a:rPr>
              <a:t>i</a:t>
            </a:r>
            <a:r>
              <a:rPr sz="2900" spc="-350" dirty="0">
                <a:latin typeface="Microsoft Sans Serif"/>
                <a:cs typeface="Microsoft Sans Serif"/>
              </a:rPr>
              <a:t>s</a:t>
            </a:r>
            <a:r>
              <a:rPr sz="2900" spc="25" dirty="0">
                <a:latin typeface="Microsoft Sans Serif"/>
                <a:cs typeface="Microsoft Sans Serif"/>
              </a:rPr>
              <a:t> </a:t>
            </a:r>
            <a:r>
              <a:rPr sz="2900" spc="-220" dirty="0">
                <a:latin typeface="Microsoft Sans Serif"/>
                <a:cs typeface="Microsoft Sans Serif"/>
              </a:rPr>
              <a:t>c</a:t>
            </a:r>
            <a:r>
              <a:rPr sz="2900" spc="-135" dirty="0">
                <a:latin typeface="Microsoft Sans Serif"/>
                <a:cs typeface="Microsoft Sans Serif"/>
              </a:rPr>
              <a:t>ha</a:t>
            </a:r>
            <a:r>
              <a:rPr sz="2900" spc="-100" dirty="0">
                <a:latin typeface="Microsoft Sans Serif"/>
                <a:cs typeface="Microsoft Sans Serif"/>
              </a:rPr>
              <a:t>r</a:t>
            </a:r>
            <a:r>
              <a:rPr sz="2900" spc="-114" dirty="0">
                <a:latin typeface="Microsoft Sans Serif"/>
                <a:cs typeface="Microsoft Sans Serif"/>
              </a:rPr>
              <a:t>acte</a:t>
            </a:r>
            <a:r>
              <a:rPr sz="2900" spc="-75" dirty="0">
                <a:latin typeface="Microsoft Sans Serif"/>
                <a:cs typeface="Microsoft Sans Serif"/>
              </a:rPr>
              <a:t>r</a:t>
            </a:r>
            <a:r>
              <a:rPr sz="2900" spc="-95" dirty="0">
                <a:latin typeface="Microsoft Sans Serif"/>
                <a:cs typeface="Microsoft Sans Serif"/>
              </a:rPr>
              <a:t>ize</a:t>
            </a:r>
            <a:r>
              <a:rPr sz="2900" spc="-114" dirty="0">
                <a:latin typeface="Microsoft Sans Serif"/>
                <a:cs typeface="Microsoft Sans Serif"/>
              </a:rPr>
              <a:t>d</a:t>
            </a:r>
            <a:r>
              <a:rPr sz="2900" spc="-15" dirty="0">
                <a:latin typeface="Microsoft Sans Serif"/>
                <a:cs typeface="Microsoft Sans Serif"/>
              </a:rPr>
              <a:t> </a:t>
            </a:r>
            <a:r>
              <a:rPr sz="2900" spc="-145" dirty="0">
                <a:latin typeface="Microsoft Sans Serif"/>
                <a:cs typeface="Microsoft Sans Serif"/>
              </a:rPr>
              <a:t>b</a:t>
            </a:r>
            <a:r>
              <a:rPr sz="2900" spc="-5" dirty="0">
                <a:latin typeface="Microsoft Sans Serif"/>
                <a:cs typeface="Microsoft Sans Serif"/>
              </a:rPr>
              <a:t>y</a:t>
            </a:r>
            <a:r>
              <a:rPr sz="2900" spc="-170" dirty="0">
                <a:latin typeface="Microsoft Sans Serif"/>
                <a:cs typeface="Microsoft Sans Serif"/>
              </a:rPr>
              <a:t>:</a:t>
            </a:r>
            <a:endParaRPr sz="2900">
              <a:latin typeface="Microsoft Sans Serif"/>
              <a:cs typeface="Microsoft Sans Serif"/>
            </a:endParaRPr>
          </a:p>
          <a:p>
            <a:pPr marL="378460">
              <a:lnSpc>
                <a:spcPct val="100000"/>
              </a:lnSpc>
              <a:spcBef>
                <a:spcPts val="30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165" dirty="0">
                <a:latin typeface="Microsoft Sans Serif"/>
                <a:cs typeface="Microsoft Sans Serif"/>
              </a:rPr>
              <a:t>A</a:t>
            </a:r>
            <a:r>
              <a:rPr sz="2600" spc="15" dirty="0">
                <a:latin typeface="Microsoft Sans Serif"/>
                <a:cs typeface="Microsoft Sans Serif"/>
              </a:rPr>
              <a:t> </a:t>
            </a:r>
            <a:r>
              <a:rPr sz="2600" spc="-200" dirty="0">
                <a:latin typeface="Microsoft Sans Serif"/>
                <a:cs typeface="Microsoft Sans Serif"/>
              </a:rPr>
              <a:t>set</a:t>
            </a:r>
            <a:r>
              <a:rPr sz="2600" spc="10" dirty="0">
                <a:latin typeface="Microsoft Sans Serif"/>
                <a:cs typeface="Microsoft Sans Serif"/>
              </a:rPr>
              <a:t> </a:t>
            </a:r>
            <a:r>
              <a:rPr sz="2600" spc="5" dirty="0">
                <a:latin typeface="Microsoft Sans Serif"/>
                <a:cs typeface="Microsoft Sans Serif"/>
              </a:rPr>
              <a:t>o</a:t>
            </a:r>
            <a:r>
              <a:rPr sz="2600" dirty="0">
                <a:latin typeface="Microsoft Sans Serif"/>
                <a:cs typeface="Microsoft Sans Serif"/>
              </a:rPr>
              <a:t>f</a:t>
            </a:r>
            <a:r>
              <a:rPr sz="2600" spc="85" dirty="0">
                <a:latin typeface="Microsoft Sans Serif"/>
                <a:cs typeface="Microsoft Sans Serif"/>
              </a:rPr>
              <a:t> </a:t>
            </a:r>
            <a:r>
              <a:rPr sz="2600" i="1" spc="-185" dirty="0">
                <a:latin typeface="Arial"/>
                <a:cs typeface="Arial"/>
              </a:rPr>
              <a:t>v</a:t>
            </a:r>
            <a:r>
              <a:rPr sz="2600" i="1" spc="-110" dirty="0">
                <a:latin typeface="Arial"/>
                <a:cs typeface="Arial"/>
              </a:rPr>
              <a:t>a</a:t>
            </a:r>
            <a:r>
              <a:rPr sz="2600" i="1" spc="-35" dirty="0">
                <a:latin typeface="Arial"/>
                <a:cs typeface="Arial"/>
              </a:rPr>
              <a:t>l</a:t>
            </a:r>
            <a:r>
              <a:rPr sz="2600" i="1" spc="-350" dirty="0">
                <a:latin typeface="Arial"/>
                <a:cs typeface="Arial"/>
              </a:rPr>
              <a:t>ues</a:t>
            </a:r>
            <a:endParaRPr sz="2600">
              <a:latin typeface="Arial"/>
              <a:cs typeface="Arial"/>
            </a:endParaRPr>
          </a:p>
          <a:p>
            <a:pPr marL="652780" marR="5080" indent="-274320">
              <a:lnSpc>
                <a:spcPts val="2810"/>
              </a:lnSpc>
              <a:spcBef>
                <a:spcPts val="640"/>
              </a:spcBef>
            </a:pPr>
            <a:r>
              <a:rPr sz="1800" spc="-55" dirty="0">
                <a:solidFill>
                  <a:srgbClr val="93B6D2"/>
                </a:solidFill>
                <a:latin typeface="Microsoft Sans Serif"/>
                <a:cs typeface="Microsoft Sans Serif"/>
              </a:rPr>
              <a:t>🞑 </a:t>
            </a:r>
            <a:r>
              <a:rPr sz="2600" spc="-165" dirty="0">
                <a:latin typeface="Microsoft Sans Serif"/>
                <a:cs typeface="Microsoft Sans Serif"/>
              </a:rPr>
              <a:t>A</a:t>
            </a:r>
            <a:r>
              <a:rPr sz="2600" spc="-160" dirty="0">
                <a:latin typeface="Microsoft Sans Serif"/>
                <a:cs typeface="Microsoft Sans Serif"/>
              </a:rPr>
              <a:t> </a:t>
            </a:r>
            <a:r>
              <a:rPr sz="2600" i="1" spc="-105" dirty="0">
                <a:latin typeface="Arial"/>
                <a:cs typeface="Arial"/>
              </a:rPr>
              <a:t>data</a:t>
            </a:r>
            <a:r>
              <a:rPr sz="2600" i="1" spc="-100" dirty="0">
                <a:latin typeface="Arial"/>
                <a:cs typeface="Arial"/>
              </a:rPr>
              <a:t> </a:t>
            </a:r>
            <a:r>
              <a:rPr sz="2600" i="1" spc="-165" dirty="0">
                <a:latin typeface="Arial"/>
                <a:cs typeface="Arial"/>
              </a:rPr>
              <a:t>representation,</a:t>
            </a:r>
            <a:r>
              <a:rPr sz="2600" i="1" spc="-160" dirty="0">
                <a:latin typeface="Arial"/>
                <a:cs typeface="Arial"/>
              </a:rPr>
              <a:t> </a:t>
            </a:r>
            <a:r>
              <a:rPr sz="2600" spc="-200" dirty="0">
                <a:latin typeface="Microsoft Sans Serif"/>
                <a:cs typeface="Microsoft Sans Serif"/>
              </a:rPr>
              <a:t>which</a:t>
            </a:r>
            <a:r>
              <a:rPr sz="2600" spc="-195" dirty="0">
                <a:latin typeface="Microsoft Sans Serif"/>
                <a:cs typeface="Microsoft Sans Serif"/>
              </a:rPr>
              <a:t> </a:t>
            </a:r>
            <a:r>
              <a:rPr sz="2600" spc="-225" dirty="0">
                <a:latin typeface="Microsoft Sans Serif"/>
                <a:cs typeface="Microsoft Sans Serif"/>
              </a:rPr>
              <a:t>is</a:t>
            </a:r>
            <a:r>
              <a:rPr sz="2600" spc="-220" dirty="0">
                <a:latin typeface="Microsoft Sans Serif"/>
                <a:cs typeface="Microsoft Sans Serif"/>
              </a:rPr>
              <a:t> </a:t>
            </a:r>
            <a:r>
              <a:rPr sz="2600" spc="-300" dirty="0">
                <a:latin typeface="Microsoft Sans Serif"/>
                <a:cs typeface="Microsoft Sans Serif"/>
              </a:rPr>
              <a:t>common</a:t>
            </a:r>
            <a:r>
              <a:rPr sz="2600" spc="90" dirty="0">
                <a:latin typeface="Microsoft Sans Serif"/>
                <a:cs typeface="Microsoft Sans Serif"/>
              </a:rPr>
              <a:t> </a:t>
            </a:r>
            <a:r>
              <a:rPr sz="2600" spc="-85" dirty="0">
                <a:latin typeface="Microsoft Sans Serif"/>
                <a:cs typeface="Microsoft Sans Serif"/>
              </a:rPr>
              <a:t>to</a:t>
            </a:r>
            <a:r>
              <a:rPr sz="2600" spc="520" dirty="0">
                <a:latin typeface="Microsoft Sans Serif"/>
                <a:cs typeface="Microsoft Sans Serif"/>
              </a:rPr>
              <a:t> </a:t>
            </a:r>
            <a:r>
              <a:rPr sz="2600" spc="-20" dirty="0">
                <a:latin typeface="Microsoft Sans Serif"/>
                <a:cs typeface="Microsoft Sans Serif"/>
              </a:rPr>
              <a:t>all </a:t>
            </a:r>
            <a:r>
              <a:rPr sz="2600" spc="-215" dirty="0">
                <a:latin typeface="Microsoft Sans Serif"/>
                <a:cs typeface="Microsoft Sans Serif"/>
              </a:rPr>
              <a:t>these</a:t>
            </a:r>
            <a:r>
              <a:rPr sz="2600" spc="260" dirty="0">
                <a:latin typeface="Microsoft Sans Serif"/>
                <a:cs typeface="Microsoft Sans Serif"/>
              </a:rPr>
              <a:t> </a:t>
            </a:r>
            <a:r>
              <a:rPr sz="2600" spc="-195" dirty="0">
                <a:latin typeface="Microsoft Sans Serif"/>
                <a:cs typeface="Microsoft Sans Serif"/>
              </a:rPr>
              <a:t>values, </a:t>
            </a:r>
            <a:r>
              <a:rPr sz="2600" spc="-190" dirty="0">
                <a:latin typeface="Microsoft Sans Serif"/>
                <a:cs typeface="Microsoft Sans Serif"/>
              </a:rPr>
              <a:t> </a:t>
            </a:r>
            <a:r>
              <a:rPr sz="2600" spc="-110" dirty="0">
                <a:latin typeface="Microsoft Sans Serif"/>
                <a:cs typeface="Microsoft Sans Serif"/>
              </a:rPr>
              <a:t>and</a:t>
            </a:r>
            <a:endParaRPr sz="2600">
              <a:latin typeface="Microsoft Sans Serif"/>
              <a:cs typeface="Microsoft Sans Serif"/>
            </a:endParaRPr>
          </a:p>
          <a:p>
            <a:pPr marL="652780" marR="6985" indent="-274320">
              <a:lnSpc>
                <a:spcPts val="2810"/>
              </a:lnSpc>
              <a:spcBef>
                <a:spcPts val="600"/>
              </a:spcBef>
              <a:tabLst>
                <a:tab pos="1879600" algn="l"/>
              </a:tabLst>
            </a:pPr>
            <a:r>
              <a:rPr sz="1800" spc="-5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160" dirty="0">
                <a:latin typeface="Microsoft Sans Serif"/>
                <a:cs typeface="Microsoft Sans Serif"/>
              </a:rPr>
              <a:t>A</a:t>
            </a:r>
            <a:r>
              <a:rPr sz="2600" spc="315" dirty="0">
                <a:latin typeface="Microsoft Sans Serif"/>
                <a:cs typeface="Microsoft Sans Serif"/>
              </a:rPr>
              <a:t> </a:t>
            </a:r>
            <a:r>
              <a:rPr sz="2600" spc="-200" dirty="0">
                <a:latin typeface="Microsoft Sans Serif"/>
                <a:cs typeface="Microsoft Sans Serif"/>
              </a:rPr>
              <a:t>set</a:t>
            </a:r>
            <a:r>
              <a:rPr sz="2600" spc="300" dirty="0">
                <a:latin typeface="Microsoft Sans Serif"/>
                <a:cs typeface="Microsoft Sans Serif"/>
              </a:rPr>
              <a:t> </a:t>
            </a:r>
            <a:r>
              <a:rPr sz="2600" dirty="0">
                <a:latin typeface="Microsoft Sans Serif"/>
                <a:cs typeface="Microsoft Sans Serif"/>
              </a:rPr>
              <a:t>of	</a:t>
            </a:r>
            <a:r>
              <a:rPr sz="2600" i="1" spc="-170" dirty="0">
                <a:latin typeface="Arial"/>
                <a:cs typeface="Arial"/>
              </a:rPr>
              <a:t>operations,</a:t>
            </a:r>
            <a:r>
              <a:rPr sz="2600" i="1" spc="265" dirty="0">
                <a:latin typeface="Arial"/>
                <a:cs typeface="Arial"/>
              </a:rPr>
              <a:t> </a:t>
            </a:r>
            <a:r>
              <a:rPr sz="2600" spc="-200" dirty="0">
                <a:latin typeface="Microsoft Sans Serif"/>
                <a:cs typeface="Microsoft Sans Serif"/>
              </a:rPr>
              <a:t>which</a:t>
            </a:r>
            <a:r>
              <a:rPr sz="2600" spc="-180" dirty="0">
                <a:latin typeface="Microsoft Sans Serif"/>
                <a:cs typeface="Microsoft Sans Serif"/>
              </a:rPr>
              <a:t> </a:t>
            </a:r>
            <a:r>
              <a:rPr sz="2600" spc="-204" dirty="0">
                <a:latin typeface="Microsoft Sans Serif"/>
                <a:cs typeface="Microsoft Sans Serif"/>
              </a:rPr>
              <a:t>can</a:t>
            </a:r>
            <a:r>
              <a:rPr sz="2600" spc="-190" dirty="0">
                <a:latin typeface="Microsoft Sans Serif"/>
                <a:cs typeface="Microsoft Sans Serif"/>
              </a:rPr>
              <a:t> </a:t>
            </a:r>
            <a:r>
              <a:rPr sz="2600" spc="-85" dirty="0">
                <a:latin typeface="Microsoft Sans Serif"/>
                <a:cs typeface="Microsoft Sans Serif"/>
              </a:rPr>
              <a:t>be</a:t>
            </a:r>
            <a:r>
              <a:rPr sz="2600" spc="300" dirty="0">
                <a:latin typeface="Microsoft Sans Serif"/>
                <a:cs typeface="Microsoft Sans Serif"/>
              </a:rPr>
              <a:t> </a:t>
            </a:r>
            <a:r>
              <a:rPr sz="2600" spc="-35" dirty="0">
                <a:latin typeface="Microsoft Sans Serif"/>
                <a:cs typeface="Microsoft Sans Serif"/>
              </a:rPr>
              <a:t>applied</a:t>
            </a:r>
            <a:r>
              <a:rPr sz="2600" spc="300" dirty="0">
                <a:latin typeface="Microsoft Sans Serif"/>
                <a:cs typeface="Microsoft Sans Serif"/>
              </a:rPr>
              <a:t> </a:t>
            </a:r>
            <a:r>
              <a:rPr sz="2600" spc="-125" dirty="0">
                <a:latin typeface="Microsoft Sans Serif"/>
                <a:cs typeface="Microsoft Sans Serif"/>
              </a:rPr>
              <a:t>uniformly</a:t>
            </a:r>
            <a:r>
              <a:rPr sz="2600" spc="305" dirty="0">
                <a:latin typeface="Microsoft Sans Serif"/>
                <a:cs typeface="Microsoft Sans Serif"/>
              </a:rPr>
              <a:t> </a:t>
            </a:r>
            <a:r>
              <a:rPr sz="2600" spc="-90" dirty="0">
                <a:latin typeface="Microsoft Sans Serif"/>
                <a:cs typeface="Microsoft Sans Serif"/>
              </a:rPr>
              <a:t>to</a:t>
            </a:r>
            <a:r>
              <a:rPr sz="2600" spc="295" dirty="0">
                <a:latin typeface="Microsoft Sans Serif"/>
                <a:cs typeface="Microsoft Sans Serif"/>
              </a:rPr>
              <a:t> </a:t>
            </a:r>
            <a:r>
              <a:rPr sz="2600" spc="-20" dirty="0">
                <a:latin typeface="Microsoft Sans Serif"/>
                <a:cs typeface="Microsoft Sans Serif"/>
              </a:rPr>
              <a:t>all </a:t>
            </a:r>
            <a:r>
              <a:rPr sz="2600" spc="-680" dirty="0">
                <a:latin typeface="Microsoft Sans Serif"/>
                <a:cs typeface="Microsoft Sans Serif"/>
              </a:rPr>
              <a:t> </a:t>
            </a:r>
            <a:r>
              <a:rPr sz="2600" spc="-210" dirty="0">
                <a:latin typeface="Microsoft Sans Serif"/>
                <a:cs typeface="Microsoft Sans Serif"/>
              </a:rPr>
              <a:t>these</a:t>
            </a:r>
            <a:r>
              <a:rPr sz="2600" spc="-10" dirty="0">
                <a:latin typeface="Microsoft Sans Serif"/>
                <a:cs typeface="Microsoft Sans Serif"/>
              </a:rPr>
              <a:t> </a:t>
            </a:r>
            <a:r>
              <a:rPr sz="2600" spc="-210" dirty="0">
                <a:latin typeface="Microsoft Sans Serif"/>
                <a:cs typeface="Microsoft Sans Serif"/>
              </a:rPr>
              <a:t>v</a:t>
            </a:r>
            <a:r>
              <a:rPr sz="2600" spc="-25" dirty="0">
                <a:latin typeface="Microsoft Sans Serif"/>
                <a:cs typeface="Microsoft Sans Serif"/>
              </a:rPr>
              <a:t>a</a:t>
            </a:r>
            <a:r>
              <a:rPr sz="2600" spc="-5" dirty="0">
                <a:latin typeface="Microsoft Sans Serif"/>
                <a:cs typeface="Microsoft Sans Serif"/>
              </a:rPr>
              <a:t>l</a:t>
            </a:r>
            <a:r>
              <a:rPr sz="2600" spc="-295" dirty="0">
                <a:latin typeface="Microsoft Sans Serif"/>
                <a:cs typeface="Microsoft Sans Serif"/>
              </a:rPr>
              <a:t>ues</a:t>
            </a:r>
            <a:endParaRPr sz="2600">
              <a:latin typeface="Microsoft Sans Serif"/>
              <a:cs typeface="Microsoft Sans Serif"/>
            </a:endParaRPr>
          </a:p>
        </p:txBody>
      </p:sp>
    </p:spTree>
    <p:extLst>
      <p:ext uri="{BB962C8B-B14F-4D97-AF65-F5344CB8AC3E}">
        <p14:creationId xmlns:p14="http://schemas.microsoft.com/office/powerpoint/2010/main" val="38143253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19"/>
          <p:cNvSpPr txBox="1">
            <a:spLocks noGrp="1"/>
          </p:cNvSpPr>
          <p:nvPr>
            <p:ph type="title"/>
          </p:nvPr>
        </p:nvSpPr>
        <p:spPr>
          <a:xfrm>
            <a:off x="990600" y="778255"/>
            <a:ext cx="7239000" cy="751488"/>
          </a:xfrm>
          <a:prstGeom prst="rect">
            <a:avLst/>
          </a:prstGeom>
          <a:noFill/>
          <a:ln>
            <a:noFill/>
          </a:ln>
        </p:spPr>
        <p:txBody>
          <a:bodyPr spcFirstLastPara="1" wrap="square" lIns="0" tIns="12700" rIns="0" bIns="0" anchor="t" anchorCtr="0">
            <a:spAutoFit/>
          </a:bodyPr>
          <a:lstStyle/>
          <a:p>
            <a:pPr marL="0" lvl="0" indent="0" algn="l" rtl="0">
              <a:spcBef>
                <a:spcPts val="0"/>
              </a:spcBef>
              <a:spcAft>
                <a:spcPts val="0"/>
              </a:spcAft>
              <a:buNone/>
            </a:pPr>
            <a:r>
              <a:rPr lang="en-IN"/>
              <a:t/>
            </a:r>
            <a:br>
              <a:rPr lang="en-IN"/>
            </a:br>
            <a:r>
              <a:rPr lang="en-IN"/>
              <a:t>FINDING THE POSITION OF THE ELEMENT</a:t>
            </a:r>
            <a:endParaRPr/>
          </a:p>
        </p:txBody>
      </p:sp>
      <p:sp>
        <p:nvSpPr>
          <p:cNvPr id="222" name="Google Shape;222;p19"/>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9"/>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4" name="Google Shape;224;p19"/>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225" name="Google Shape;225;p19"/>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226" name="Google Shape;226;p19"/>
          <p:cNvSpPr/>
          <p:nvPr/>
        </p:nvSpPr>
        <p:spPr>
          <a:xfrm>
            <a:off x="0" y="6425566"/>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7" name="Google Shape;227;p19"/>
          <p:cNvSpPr txBox="1"/>
          <p:nvPr/>
        </p:nvSpPr>
        <p:spPr>
          <a:xfrm>
            <a:off x="3076066" y="6452006"/>
            <a:ext cx="6067933" cy="282129"/>
          </a:xfrm>
          <a:prstGeom prst="rect">
            <a:avLst/>
          </a:prstGeom>
          <a:noFill/>
          <a:ln>
            <a:noFill/>
          </a:ln>
        </p:spPr>
        <p:txBody>
          <a:bodyPr spcFirstLastPara="1" wrap="square" lIns="0" tIns="0" rIns="0" bIns="0" anchor="t" anchorCtr="0">
            <a:spAutoFit/>
          </a:bodyPr>
          <a:lstStyle/>
          <a:p>
            <a:pPr marL="0" marR="0" lvl="0" indent="0" algn="l" rtl="0">
              <a:lnSpc>
                <a:spcPct val="95000"/>
              </a:lnSpc>
              <a:spcBef>
                <a:spcPts val="0"/>
              </a:spcBef>
              <a:spcAft>
                <a:spcPts val="0"/>
              </a:spcAft>
              <a:buNone/>
            </a:pPr>
            <a:endParaRPr sz="1200" b="1">
              <a:solidFill>
                <a:srgbClr val="0000CC"/>
              </a:solidFill>
              <a:latin typeface="Arial"/>
              <a:ea typeface="Arial"/>
              <a:cs typeface="Arial"/>
              <a:sym typeface="Arial"/>
            </a:endParaRPr>
          </a:p>
          <a:p>
            <a:pPr marL="0" marR="0" lvl="0" indent="0" algn="l" rtl="0">
              <a:lnSpc>
                <a:spcPct val="63333"/>
              </a:lnSpc>
              <a:spcBef>
                <a:spcPts val="0"/>
              </a:spcBef>
              <a:spcAft>
                <a:spcPts val="0"/>
              </a:spcAft>
              <a:buNone/>
            </a:pPr>
            <a:r>
              <a:rPr lang="en-IN" sz="1200" b="1">
                <a:solidFill>
                  <a:srgbClr val="0000CC"/>
                </a:solidFill>
                <a:latin typeface="Arial"/>
                <a:ea typeface="Arial"/>
                <a:cs typeface="Arial"/>
                <a:sym typeface="Arial"/>
              </a:rPr>
              <a:t>D</a:t>
            </a:r>
            <a:r>
              <a:rPr lang="en-IN" sz="1600" b="1">
                <a:solidFill>
                  <a:schemeClr val="lt1"/>
                </a:solidFill>
                <a:latin typeface="Arial"/>
                <a:ea typeface="Arial"/>
                <a:cs typeface="Arial"/>
                <a:sym typeface="Arial"/>
              </a:rPr>
              <a:t>ABSTRACT  DATA  TYPE</a:t>
            </a:r>
            <a:r>
              <a:rPr lang="en-IN" sz="1200" b="1">
                <a:solidFill>
                  <a:srgbClr val="0000CC"/>
                </a:solidFill>
                <a:latin typeface="Arial"/>
                <a:ea typeface="Arial"/>
                <a:cs typeface="Arial"/>
                <a:sym typeface="Arial"/>
              </a:rPr>
              <a:t>, SKCT                                                                                                                                     13	</a:t>
            </a:r>
            <a:r>
              <a:rPr lang="en-IN" sz="1800" b="1" baseline="-25000">
                <a:solidFill>
                  <a:srgbClr val="888888"/>
                </a:solidFill>
                <a:latin typeface="Trebuchet MS"/>
                <a:ea typeface="Trebuchet MS"/>
                <a:cs typeface="Trebuchet MS"/>
                <a:sym typeface="Trebuchet MS"/>
              </a:rPr>
              <a:t> </a:t>
            </a:r>
            <a:r>
              <a:rPr lang="en-IN" sz="1800" b="1">
                <a:solidFill>
                  <a:srgbClr val="888888"/>
                </a:solidFill>
                <a:latin typeface="Trebuchet MS"/>
                <a:ea typeface="Trebuchet MS"/>
                <a:cs typeface="Trebuchet MS"/>
                <a:sym typeface="Trebuchet MS"/>
              </a:rPr>
              <a:t>    </a:t>
            </a:r>
            <a:r>
              <a:rPr lang="en-IN" sz="1800" b="1">
                <a:solidFill>
                  <a:schemeClr val="lt1"/>
                </a:solidFill>
                <a:latin typeface="Trebuchet MS"/>
                <a:ea typeface="Trebuchet MS"/>
                <a:cs typeface="Trebuchet MS"/>
                <a:sym typeface="Trebuchet MS"/>
              </a:rPr>
              <a:t>13</a:t>
            </a:r>
            <a:endParaRPr sz="1800" baseline="-25000">
              <a:solidFill>
                <a:schemeClr val="dk1"/>
              </a:solidFill>
              <a:latin typeface="Trebuchet MS"/>
              <a:ea typeface="Trebuchet MS"/>
              <a:cs typeface="Trebuchet MS"/>
              <a:sym typeface="Trebuchet MS"/>
            </a:endParaRPr>
          </a:p>
        </p:txBody>
      </p:sp>
      <p:pic>
        <p:nvPicPr>
          <p:cNvPr id="229" name="Google Shape;229;p19"/>
          <p:cNvPicPr preferRelativeResize="0"/>
          <p:nvPr/>
        </p:nvPicPr>
        <p:blipFill rotWithShape="1">
          <a:blip r:embed="rId3">
            <a:alphaModFix/>
          </a:blip>
          <a:srcRect/>
          <a:stretch/>
        </p:blipFill>
        <p:spPr>
          <a:xfrm>
            <a:off x="1066800" y="2667000"/>
            <a:ext cx="3048000" cy="1104900"/>
          </a:xfrm>
          <a:prstGeom prst="rect">
            <a:avLst/>
          </a:prstGeom>
          <a:noFill/>
          <a:ln>
            <a:noFill/>
          </a:ln>
        </p:spPr>
      </p:pic>
      <p:sp>
        <p:nvSpPr>
          <p:cNvPr id="230" name="Google Shape;230;p19"/>
          <p:cNvSpPr txBox="1"/>
          <p:nvPr/>
        </p:nvSpPr>
        <p:spPr>
          <a:xfrm>
            <a:off x="4572000" y="1752600"/>
            <a:ext cx="40386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Arial"/>
              <a:ea typeface="Arial"/>
              <a:cs typeface="Arial"/>
              <a:sym typeface="Arial"/>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This function returns the position of the given element.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int search (int arr[ ], int item)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int i;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for(i=0;i&lt;n;i++)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if(item = arr[i])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return(i+1);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 </a:t>
            </a:r>
            <a:endParaRPr/>
          </a:p>
          <a:p>
            <a:pPr marL="0" marR="0" lvl="0" indent="0" algn="l" rtl="0">
              <a:spcBef>
                <a:spcPts val="0"/>
              </a:spcBef>
              <a:spcAft>
                <a:spcPts val="0"/>
              </a:spcAft>
              <a:buNone/>
            </a:pPr>
            <a:r>
              <a:rPr lang="en-IN" sz="2000" b="1">
                <a:solidFill>
                  <a:schemeClr val="dk1"/>
                </a:solidFill>
                <a:latin typeface="Arial"/>
                <a:ea typeface="Arial"/>
                <a:cs typeface="Arial"/>
                <a:sym typeface="Arial"/>
              </a:rPr>
              <a:t>}</a:t>
            </a:r>
            <a:endParaRPr sz="200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20"/>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20"/>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20"/>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238" name="Google Shape;238;p20"/>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239" name="Google Shape;239;p20"/>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0" name="Google Shape;240;p20"/>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20"/>
          <p:cNvSpPr txBox="1">
            <a:spLocks noGrp="1"/>
          </p:cNvSpPr>
          <p:nvPr>
            <p:ph type="title"/>
          </p:nvPr>
        </p:nvSpPr>
        <p:spPr>
          <a:xfrm>
            <a:off x="1371600" y="778255"/>
            <a:ext cx="6629400" cy="821945"/>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
            </a:r>
            <a:br>
              <a:rPr lang="en-IN"/>
            </a:br>
            <a:r>
              <a:rPr lang="en-IN"/>
              <a:t>INSERTING AN ELEMENT INTO THE LIST</a:t>
            </a:r>
            <a:endParaRPr/>
          </a:p>
        </p:txBody>
      </p:sp>
      <p:sp>
        <p:nvSpPr>
          <p:cNvPr id="245" name="Google Shape;245;p20"/>
          <p:cNvSpPr txBox="1"/>
          <p:nvPr/>
        </p:nvSpPr>
        <p:spPr>
          <a:xfrm>
            <a:off x="609600" y="1981200"/>
            <a:ext cx="7543800" cy="1477328"/>
          </a:xfrm>
          <a:prstGeom prst="rect">
            <a:avLst/>
          </a:prstGeom>
          <a:noFill/>
          <a:ln>
            <a:noFill/>
          </a:ln>
        </p:spPr>
        <p:txBody>
          <a:bodyPr spcFirstLastPara="1" wrap="square" lIns="91425" tIns="45700" rIns="91425" bIns="45700" anchor="t" anchorCtr="0">
            <a:spAutoFit/>
          </a:bodyPr>
          <a:lstStyle/>
          <a:p>
            <a:pPr marL="0" marR="0" lvl="0" indent="-114300" algn="just" rtl="0">
              <a:spcBef>
                <a:spcPts val="0"/>
              </a:spcBef>
              <a:spcAft>
                <a:spcPts val="0"/>
              </a:spcAft>
              <a:buClr>
                <a:schemeClr val="dk1"/>
              </a:buClr>
              <a:buSzPts val="1800"/>
              <a:buFont typeface="Arial"/>
              <a:buChar char="•"/>
            </a:pPr>
            <a:r>
              <a:rPr lang="en-IN" sz="1800" b="1">
                <a:solidFill>
                  <a:schemeClr val="dk1"/>
                </a:solidFill>
                <a:latin typeface="Arial"/>
                <a:ea typeface="Arial"/>
                <a:cs typeface="Arial"/>
                <a:sym typeface="Arial"/>
              </a:rPr>
              <a:t>This function inserts the given element into the list at the specified position. </a:t>
            </a:r>
            <a:endParaRPr/>
          </a:p>
          <a:p>
            <a:pPr marL="0" marR="0" lvl="0" indent="0" algn="just" rtl="0">
              <a:spcBef>
                <a:spcPts val="0"/>
              </a:spcBef>
              <a:spcAft>
                <a:spcPts val="0"/>
              </a:spcAft>
              <a:buNone/>
            </a:pPr>
            <a:r>
              <a:rPr lang="en-IN" sz="1800">
                <a:solidFill>
                  <a:schemeClr val="dk1"/>
                </a:solidFill>
                <a:latin typeface="Arial"/>
                <a:ea typeface="Arial"/>
                <a:cs typeface="Arial"/>
                <a:sym typeface="Arial"/>
              </a:rPr>
              <a:t>• </a:t>
            </a:r>
            <a:r>
              <a:rPr lang="en-IN" sz="1800" b="1">
                <a:solidFill>
                  <a:schemeClr val="dk1"/>
                </a:solidFill>
                <a:latin typeface="Arial"/>
                <a:ea typeface="Arial"/>
                <a:cs typeface="Arial"/>
                <a:sym typeface="Arial"/>
              </a:rPr>
              <a:t>Before adding, the elements found to the right (of the position in which the element is to be added) are moved one position right. </a:t>
            </a:r>
            <a:endParaRPr/>
          </a:p>
          <a:p>
            <a:pPr marL="0" marR="0" lvl="0" indent="0" algn="just" rtl="0">
              <a:spcBef>
                <a:spcPts val="0"/>
              </a:spcBef>
              <a:spcAft>
                <a:spcPts val="0"/>
              </a:spcAft>
              <a:buNone/>
            </a:pPr>
            <a:endParaRPr sz="1800">
              <a:solidFill>
                <a:schemeClr val="dk1"/>
              </a:solidFill>
              <a:latin typeface="Arial"/>
              <a:ea typeface="Arial"/>
              <a:cs typeface="Arial"/>
              <a:sym typeface="Arial"/>
            </a:endParaRPr>
          </a:p>
        </p:txBody>
      </p:sp>
      <p:pic>
        <p:nvPicPr>
          <p:cNvPr id="246" name="Google Shape;246;p20"/>
          <p:cNvPicPr preferRelativeResize="0"/>
          <p:nvPr/>
        </p:nvPicPr>
        <p:blipFill rotWithShape="1">
          <a:blip r:embed="rId3">
            <a:alphaModFix/>
          </a:blip>
          <a:srcRect/>
          <a:stretch/>
        </p:blipFill>
        <p:spPr>
          <a:xfrm>
            <a:off x="1295400" y="3200400"/>
            <a:ext cx="6477000" cy="2505075"/>
          </a:xfrm>
          <a:prstGeom prst="rect">
            <a:avLst/>
          </a:prstGeom>
          <a:noFill/>
          <a:ln>
            <a:no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1"/>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21"/>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21"/>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254" name="Google Shape;254;p21"/>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DATA   STRUCTURES</a:t>
            </a:r>
            <a:endParaRPr sz="1600">
              <a:solidFill>
                <a:schemeClr val="dk1"/>
              </a:solidFill>
              <a:latin typeface="Arial"/>
              <a:ea typeface="Arial"/>
              <a:cs typeface="Arial"/>
              <a:sym typeface="Arial"/>
            </a:endParaRPr>
          </a:p>
        </p:txBody>
      </p:sp>
      <p:sp>
        <p:nvSpPr>
          <p:cNvPr id="255" name="Google Shape;255;p21"/>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21"/>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7" name="Google Shape;257;p21"/>
          <p:cNvSpPr txBox="1">
            <a:spLocks noGrp="1"/>
          </p:cNvSpPr>
          <p:nvPr>
            <p:ph type="title"/>
          </p:nvPr>
        </p:nvSpPr>
        <p:spPr>
          <a:xfrm>
            <a:off x="1600200" y="609600"/>
            <a:ext cx="6096000" cy="381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
            </a:r>
            <a:br>
              <a:rPr lang="en-IN"/>
            </a:br>
            <a:endParaRPr/>
          </a:p>
        </p:txBody>
      </p:sp>
      <p:sp>
        <p:nvSpPr>
          <p:cNvPr id="258" name="Google Shape;258;p21"/>
          <p:cNvSpPr txBox="1">
            <a:spLocks noGrp="1"/>
          </p:cNvSpPr>
          <p:nvPr>
            <p:ph type="body" idx="1"/>
          </p:nvPr>
        </p:nvSpPr>
        <p:spPr>
          <a:xfrm>
            <a:off x="305434" y="685801"/>
            <a:ext cx="8533130" cy="5770811"/>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sz="1500"/>
              <a:t>void insert(int arr[], int position, int item)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int temp; </a:t>
            </a:r>
            <a:endParaRPr/>
          </a:p>
          <a:p>
            <a:pPr marL="0" lvl="0" indent="0" algn="l" rtl="0">
              <a:spcBef>
                <a:spcPts val="0"/>
              </a:spcBef>
              <a:spcAft>
                <a:spcPts val="0"/>
              </a:spcAft>
              <a:buNone/>
            </a:pPr>
            <a:r>
              <a:rPr lang="en-IN" sz="1500"/>
              <a:t>if(n==MAX)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Error "List overflow" </a:t>
            </a:r>
            <a:endParaRPr/>
          </a:p>
          <a:p>
            <a:pPr marL="0" lvl="0" indent="0" algn="l" rtl="0">
              <a:spcBef>
                <a:spcPts val="0"/>
              </a:spcBef>
              <a:spcAft>
                <a:spcPts val="0"/>
              </a:spcAft>
              <a:buNone/>
            </a:pPr>
            <a:r>
              <a:rPr lang="en-IN" sz="1500"/>
              <a:t>return;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if(position&gt;n) // The position is beyond the range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Error " Enter position less than or equal to n”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if(position == n) // Inserting the element at the last position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arr[n]=item; </a:t>
            </a:r>
            <a:endParaRPr/>
          </a:p>
          <a:p>
            <a:pPr marL="0" lvl="0" indent="0" algn="l" rtl="0">
              <a:spcBef>
                <a:spcPts val="0"/>
              </a:spcBef>
              <a:spcAft>
                <a:spcPts val="0"/>
              </a:spcAft>
              <a:buNone/>
            </a:pPr>
            <a:r>
              <a:rPr lang="en-IN" sz="1500"/>
              <a:t>n=n+1;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temp=n-1; // Inserting the element in the middle position </a:t>
            </a:r>
            <a:endParaRPr/>
          </a:p>
          <a:p>
            <a:pPr marL="0" lvl="0" indent="0" algn="l" rtl="0">
              <a:spcBef>
                <a:spcPts val="0"/>
              </a:spcBef>
              <a:spcAft>
                <a:spcPts val="0"/>
              </a:spcAft>
              <a:buNone/>
            </a:pPr>
            <a:r>
              <a:rPr lang="en-IN" sz="1500"/>
              <a:t>while(temp&gt;=position-1)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arr[temp+1]=arr[temp]; </a:t>
            </a:r>
            <a:endParaRPr/>
          </a:p>
          <a:p>
            <a:pPr marL="0" lvl="0" indent="0" algn="l" rtl="0">
              <a:spcBef>
                <a:spcPts val="0"/>
              </a:spcBef>
              <a:spcAft>
                <a:spcPts val="0"/>
              </a:spcAft>
              <a:buNone/>
            </a:pPr>
            <a:r>
              <a:rPr lang="en-IN" sz="1500"/>
              <a:t>temp--;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arr[position-1]=item; </a:t>
            </a:r>
            <a:endParaRPr/>
          </a:p>
          <a:p>
            <a:pPr marL="0" lvl="0" indent="0" algn="l" rtl="0">
              <a:spcBef>
                <a:spcPts val="0"/>
              </a:spcBef>
              <a:spcAft>
                <a:spcPts val="0"/>
              </a:spcAft>
              <a:buNone/>
            </a:pPr>
            <a:r>
              <a:rPr lang="en-IN" sz="1500"/>
              <a:t>n=n+1; } </a:t>
            </a:r>
            <a:endParaRPr sz="150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65"/>
        <p:cNvGrpSpPr/>
        <p:nvPr/>
      </p:nvGrpSpPr>
      <p:grpSpPr>
        <a:xfrm>
          <a:off x="0" y="0"/>
          <a:ext cx="0" cy="0"/>
          <a:chOff x="0" y="0"/>
          <a:chExt cx="0" cy="0"/>
        </a:xfrm>
      </p:grpSpPr>
      <p:sp>
        <p:nvSpPr>
          <p:cNvPr id="266" name="Google Shape;266;p2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22"/>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22"/>
          <p:cNvSpPr txBox="1"/>
          <p:nvPr/>
        </p:nvSpPr>
        <p:spPr>
          <a:xfrm>
            <a:off x="60452" y="0"/>
            <a:ext cx="8987790" cy="372538"/>
          </a:xfrm>
          <a:prstGeom prst="rect">
            <a:avLst/>
          </a:prstGeom>
          <a:noFill/>
          <a:ln>
            <a:noFill/>
          </a:ln>
        </p:spPr>
        <p:txBody>
          <a:bodyPr spcFirstLastPara="1" wrap="square" lIns="0" tIns="125075"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	                                 18CS302- DATA   STRUCTURES</a:t>
            </a:r>
            <a:endParaRPr sz="1600">
              <a:solidFill>
                <a:schemeClr val="dk1"/>
              </a:solidFill>
              <a:latin typeface="Arial"/>
              <a:ea typeface="Arial"/>
              <a:cs typeface="Arial"/>
              <a:sym typeface="Arial"/>
            </a:endParaRPr>
          </a:p>
        </p:txBody>
      </p:sp>
      <p:sp>
        <p:nvSpPr>
          <p:cNvPr id="269" name="Google Shape;269;p22"/>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22"/>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22"/>
          <p:cNvSpPr txBox="1">
            <a:spLocks noGrp="1"/>
          </p:cNvSpPr>
          <p:nvPr>
            <p:ph type="title"/>
          </p:nvPr>
        </p:nvSpPr>
        <p:spPr>
          <a:xfrm>
            <a:off x="1219200" y="778255"/>
            <a:ext cx="6400800" cy="369332"/>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IN"/>
              <a:t>DELETING AN ELEMENT FROM THE LIST </a:t>
            </a:r>
            <a:endParaRPr/>
          </a:p>
        </p:txBody>
      </p:sp>
      <p:sp>
        <p:nvSpPr>
          <p:cNvPr id="272" name="Google Shape;272;p22"/>
          <p:cNvSpPr txBox="1">
            <a:spLocks noGrp="1"/>
          </p:cNvSpPr>
          <p:nvPr>
            <p:ph type="body" idx="1"/>
          </p:nvPr>
        </p:nvSpPr>
        <p:spPr>
          <a:xfrm>
            <a:off x="305434" y="1447800"/>
            <a:ext cx="8533130" cy="2585323"/>
          </a:xfrm>
          <a:prstGeom prst="rect">
            <a:avLst/>
          </a:prstGeom>
          <a:noFill/>
          <a:ln>
            <a:noFill/>
          </a:ln>
        </p:spPr>
        <p:txBody>
          <a:bodyPr spcFirstLastPara="1" wrap="square" lIns="0" tIns="0" rIns="0" bIns="0" anchor="t" anchorCtr="0">
            <a:spAutoFit/>
          </a:bodyPr>
          <a:lstStyle/>
          <a:p>
            <a:pPr marL="0" lvl="0" indent="0" algn="just" rtl="0">
              <a:spcBef>
                <a:spcPts val="0"/>
              </a:spcBef>
              <a:spcAft>
                <a:spcPts val="0"/>
              </a:spcAft>
              <a:buClr>
                <a:schemeClr val="dk1"/>
              </a:buClr>
              <a:buSzPts val="2400"/>
              <a:buFont typeface="Noto Sans Symbols"/>
              <a:buNone/>
            </a:pPr>
            <a:endParaRPr/>
          </a:p>
          <a:p>
            <a:pPr marL="0" lvl="0" indent="-152400" algn="just" rtl="0">
              <a:spcBef>
                <a:spcPts val="0"/>
              </a:spcBef>
              <a:spcAft>
                <a:spcPts val="0"/>
              </a:spcAft>
              <a:buClr>
                <a:schemeClr val="dk1"/>
              </a:buClr>
              <a:buSzPts val="2400"/>
              <a:buFont typeface="Noto Sans Symbols"/>
              <a:buChar char="✔"/>
            </a:pPr>
            <a:r>
              <a:rPr lang="en-IN"/>
              <a:t>This function deletes the specified element. </a:t>
            </a:r>
            <a:endParaRPr/>
          </a:p>
          <a:p>
            <a:pPr marL="0" lvl="0" indent="-152400" algn="just" rtl="0">
              <a:spcBef>
                <a:spcPts val="0"/>
              </a:spcBef>
              <a:spcAft>
                <a:spcPts val="0"/>
              </a:spcAft>
              <a:buClr>
                <a:schemeClr val="dk1"/>
              </a:buClr>
              <a:buSzPts val="2400"/>
              <a:buFont typeface="Noto Sans Symbols"/>
              <a:buChar char="✔"/>
            </a:pPr>
            <a:r>
              <a:rPr lang="en-IN"/>
              <a:t>It searches and finds the position of the element to be deleted. </a:t>
            </a:r>
            <a:endParaRPr/>
          </a:p>
          <a:p>
            <a:pPr marL="0" lvl="0" indent="-152400" algn="just" rtl="0">
              <a:spcBef>
                <a:spcPts val="0"/>
              </a:spcBef>
              <a:spcAft>
                <a:spcPts val="0"/>
              </a:spcAft>
              <a:buClr>
                <a:schemeClr val="dk1"/>
              </a:buClr>
              <a:buSzPts val="2400"/>
              <a:buFont typeface="Noto Sans Symbols"/>
              <a:buChar char="✔"/>
            </a:pPr>
            <a:r>
              <a:rPr lang="en-IN"/>
              <a:t>Once deleted, the elements found to the right (of the element deleted) are moved one position left. </a:t>
            </a:r>
            <a:endParaRPr/>
          </a:p>
          <a:p>
            <a:pPr marL="0" lvl="0" indent="0" algn="just" rtl="0">
              <a:spcBef>
                <a:spcPts val="0"/>
              </a:spcBef>
              <a:spcAft>
                <a:spcPts val="0"/>
              </a:spcAft>
              <a:buClr>
                <a:schemeClr val="dk1"/>
              </a:buClr>
              <a:buSzPts val="2400"/>
              <a:buFont typeface="Noto Sans Symbols"/>
              <a:buNone/>
            </a:pPr>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79"/>
        <p:cNvGrpSpPr/>
        <p:nvPr/>
      </p:nvGrpSpPr>
      <p:grpSpPr>
        <a:xfrm>
          <a:off x="0" y="0"/>
          <a:ext cx="0" cy="0"/>
          <a:chOff x="0" y="0"/>
          <a:chExt cx="0" cy="0"/>
        </a:xfrm>
      </p:grpSpPr>
      <p:sp>
        <p:nvSpPr>
          <p:cNvPr id="280" name="Google Shape;280;p23"/>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23"/>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23"/>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283" name="Google Shape;283;p23"/>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284" name="Google Shape;284;p23"/>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23"/>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6" name="Google Shape;286;p23"/>
          <p:cNvSpPr txBox="1">
            <a:spLocks noGrp="1"/>
          </p:cNvSpPr>
          <p:nvPr>
            <p:ph type="body" idx="1"/>
          </p:nvPr>
        </p:nvSpPr>
        <p:spPr>
          <a:xfrm>
            <a:off x="305434" y="762000"/>
            <a:ext cx="8533130" cy="5539978"/>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endParaRPr sz="1500"/>
          </a:p>
          <a:p>
            <a:pPr marL="0" lvl="0" indent="0" algn="l" rtl="0">
              <a:spcBef>
                <a:spcPts val="0"/>
              </a:spcBef>
              <a:spcAft>
                <a:spcPts val="0"/>
              </a:spcAft>
              <a:buNone/>
            </a:pPr>
            <a:r>
              <a:rPr lang="en-IN" sz="1500"/>
              <a:t>void delete(int arr[])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int temp, position, item; </a:t>
            </a:r>
            <a:endParaRPr/>
          </a:p>
          <a:p>
            <a:pPr marL="0" lvl="0" indent="0" algn="l" rtl="0">
              <a:spcBef>
                <a:spcPts val="0"/>
              </a:spcBef>
              <a:spcAft>
                <a:spcPts val="0"/>
              </a:spcAft>
              <a:buNone/>
            </a:pPr>
            <a:r>
              <a:rPr lang="en-IN" sz="1500"/>
              <a:t>if(n==0) // The list is empty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Error "List underflows";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if(item == arr[n-1]) // The element is the last element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n=n-1;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Position =search (item); // search(item) returns the position of the item </a:t>
            </a:r>
            <a:endParaRPr/>
          </a:p>
          <a:p>
            <a:pPr marL="0" lvl="0" indent="0" algn="l" rtl="0">
              <a:spcBef>
                <a:spcPts val="0"/>
              </a:spcBef>
              <a:spcAft>
                <a:spcPts val="0"/>
              </a:spcAft>
              <a:buNone/>
            </a:pPr>
            <a:r>
              <a:rPr lang="en-IN" sz="1500"/>
              <a:t>if(position==-1)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Error ”Element not present in the array"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temp=position-1; // The element is in the middle of the array </a:t>
            </a:r>
            <a:endParaRPr/>
          </a:p>
          <a:p>
            <a:pPr marL="0" lvl="0" indent="0" algn="l" rtl="0">
              <a:spcBef>
                <a:spcPts val="0"/>
              </a:spcBef>
              <a:spcAft>
                <a:spcPts val="0"/>
              </a:spcAft>
              <a:buNone/>
            </a:pPr>
            <a:r>
              <a:rPr lang="en-IN" sz="1500"/>
              <a:t>while(temp&lt;n-1)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arr[temp]=arr[temp+1]; </a:t>
            </a:r>
            <a:endParaRPr/>
          </a:p>
          <a:p>
            <a:pPr marL="0" lvl="0" indent="0" algn="l" rtl="0">
              <a:spcBef>
                <a:spcPts val="0"/>
              </a:spcBef>
              <a:spcAft>
                <a:spcPts val="0"/>
              </a:spcAft>
              <a:buNone/>
            </a:pPr>
            <a:r>
              <a:rPr lang="en-IN" sz="1500"/>
              <a:t>temp++; </a:t>
            </a:r>
            <a:endParaRPr/>
          </a:p>
          <a:p>
            <a:pPr marL="0" lvl="0" indent="0" algn="l" rtl="0">
              <a:spcBef>
                <a:spcPts val="0"/>
              </a:spcBef>
              <a:spcAft>
                <a:spcPts val="0"/>
              </a:spcAft>
              <a:buNone/>
            </a:pPr>
            <a:r>
              <a:rPr lang="en-IN" sz="1500"/>
              <a:t>} </a:t>
            </a:r>
            <a:endParaRPr/>
          </a:p>
          <a:p>
            <a:pPr marL="0" lvl="0" indent="0" algn="l" rtl="0">
              <a:spcBef>
                <a:spcPts val="0"/>
              </a:spcBef>
              <a:spcAft>
                <a:spcPts val="0"/>
              </a:spcAft>
              <a:buNone/>
            </a:pPr>
            <a:r>
              <a:rPr lang="en-IN" sz="1500"/>
              <a:t>n=n-1; } </a:t>
            </a:r>
            <a:endParaRPr sz="15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4"/>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295" name="Google Shape;295;p24"/>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296" name="Google Shape;296;p24"/>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24"/>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24"/>
          <p:cNvSpPr txBox="1">
            <a:spLocks noGrp="1"/>
          </p:cNvSpPr>
          <p:nvPr>
            <p:ph type="title"/>
          </p:nvPr>
        </p:nvSpPr>
        <p:spPr>
          <a:xfrm>
            <a:off x="546912" y="979678"/>
            <a:ext cx="2620010" cy="3911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a:t>POINTS TO PONDER:</a:t>
            </a:r>
            <a:endParaRPr/>
          </a:p>
        </p:txBody>
      </p:sp>
      <p:sp>
        <p:nvSpPr>
          <p:cNvPr id="302" name="Google Shape;302;p24"/>
          <p:cNvSpPr txBox="1"/>
          <p:nvPr/>
        </p:nvSpPr>
        <p:spPr>
          <a:xfrm>
            <a:off x="609600" y="1828800"/>
            <a:ext cx="8001000" cy="4524275"/>
          </a:xfrm>
          <a:prstGeom prst="rect">
            <a:avLst/>
          </a:prstGeom>
          <a:noFill/>
          <a:ln>
            <a:noFill/>
          </a:ln>
        </p:spPr>
        <p:txBody>
          <a:bodyPr spcFirstLastPara="1" wrap="square" lIns="91425" tIns="45700" rIns="91425" bIns="45700" anchor="t" anchorCtr="0">
            <a:spAutoFit/>
          </a:bodyPr>
          <a:lstStyle/>
          <a:p>
            <a:pPr marL="0" marR="0" lvl="0" indent="-152400" algn="just" rtl="0">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An Abstract Data Type (ADT) is a logical description  </a:t>
            </a:r>
            <a:r>
              <a:rPr lang="en-IN" sz="2400" b="1" dirty="0" smtClean="0">
                <a:solidFill>
                  <a:schemeClr val="dk1"/>
                </a:solidFill>
                <a:latin typeface="Arial"/>
                <a:ea typeface="Arial"/>
                <a:cs typeface="Arial"/>
                <a:sym typeface="Arial"/>
              </a:rPr>
              <a:t>of </a:t>
            </a:r>
            <a:r>
              <a:rPr lang="en-IN" sz="2400" b="1" dirty="0">
                <a:solidFill>
                  <a:schemeClr val="dk1"/>
                </a:solidFill>
                <a:latin typeface="Arial"/>
                <a:ea typeface="Arial"/>
                <a:cs typeface="Arial"/>
                <a:sym typeface="Arial"/>
              </a:rPr>
              <a:t>how we view the data and the operations that are </a:t>
            </a:r>
            <a:r>
              <a:rPr lang="en-IN" sz="2400" b="1" dirty="0" smtClean="0">
                <a:solidFill>
                  <a:schemeClr val="dk1"/>
                </a:solidFill>
                <a:latin typeface="Arial"/>
                <a:ea typeface="Arial"/>
                <a:cs typeface="Arial"/>
                <a:sym typeface="Arial"/>
              </a:rPr>
              <a:t>allowed</a:t>
            </a:r>
            <a:r>
              <a:rPr lang="en-IN" sz="2400" b="1" dirty="0">
                <a:solidFill>
                  <a:schemeClr val="dk1"/>
                </a:solidFill>
                <a:latin typeface="Arial"/>
                <a:ea typeface="Arial"/>
                <a:cs typeface="Arial"/>
                <a:sym typeface="Arial"/>
              </a:rPr>
              <a:t>.</a:t>
            </a:r>
            <a:endParaRPr dirty="0"/>
          </a:p>
          <a:p>
            <a:pPr marL="0" marR="0" lvl="0" indent="-152400" algn="just" rtl="0">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ADT is the shell that the user interacts with. </a:t>
            </a:r>
            <a:endParaRPr sz="2400" b="1" dirty="0">
              <a:solidFill>
                <a:schemeClr val="dk1"/>
              </a:solidFill>
              <a:latin typeface="Arial"/>
              <a:ea typeface="Arial"/>
              <a:cs typeface="Arial"/>
              <a:sym typeface="Arial"/>
            </a:endParaRPr>
          </a:p>
          <a:p>
            <a:pPr marL="0" marR="0" lvl="0" indent="-152400" algn="just" rtl="0">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A list is a collection of elements.</a:t>
            </a:r>
            <a:endParaRPr dirty="0"/>
          </a:p>
          <a:p>
            <a:pPr marL="0" marR="0" lvl="0" indent="-152400" algn="just" rtl="0">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An element can be added anywhere in the list.</a:t>
            </a:r>
            <a:endParaRPr dirty="0"/>
          </a:p>
          <a:p>
            <a:pPr marL="0" marR="0" lvl="0" indent="-152400" algn="just" rtl="0">
              <a:spcBef>
                <a:spcPts val="0"/>
              </a:spcBef>
              <a:spcAft>
                <a:spcPts val="0"/>
              </a:spcAft>
              <a:buClr>
                <a:schemeClr val="dk1"/>
              </a:buClr>
              <a:buSzPts val="2400"/>
              <a:buFont typeface="Noto Sans Symbols"/>
              <a:buChar char="✔"/>
            </a:pPr>
            <a:r>
              <a:rPr lang="en-IN" sz="2400" b="1" dirty="0">
                <a:solidFill>
                  <a:schemeClr val="dk1"/>
                </a:solidFill>
                <a:latin typeface="Arial"/>
                <a:ea typeface="Arial"/>
                <a:cs typeface="Arial"/>
                <a:sym typeface="Arial"/>
              </a:rPr>
              <a:t> An element at any location can be removed from </a:t>
            </a:r>
            <a:endParaRPr sz="2400" b="1" dirty="0">
              <a:solidFill>
                <a:schemeClr val="dk1"/>
              </a:solidFill>
              <a:latin typeface="Arial"/>
              <a:ea typeface="Arial"/>
              <a:cs typeface="Arial"/>
              <a:sym typeface="Arial"/>
            </a:endParaRPr>
          </a:p>
          <a:p>
            <a:pPr marL="0" marR="0" lvl="0" indent="0" algn="just" rtl="0">
              <a:spcBef>
                <a:spcPts val="0"/>
              </a:spcBef>
              <a:spcAft>
                <a:spcPts val="0"/>
              </a:spcAft>
              <a:buNone/>
            </a:pPr>
            <a:r>
              <a:rPr lang="en-IN" sz="2400" b="1" dirty="0">
                <a:solidFill>
                  <a:schemeClr val="dk1"/>
                </a:solidFill>
                <a:latin typeface="Arial"/>
                <a:ea typeface="Arial"/>
                <a:cs typeface="Arial"/>
                <a:sym typeface="Arial"/>
              </a:rPr>
              <a:t>   the list. </a:t>
            </a:r>
            <a:endParaRPr dirty="0"/>
          </a:p>
          <a:p>
            <a:pPr marL="0" marR="0" lvl="0" indent="0" algn="just" rtl="0">
              <a:spcBef>
                <a:spcPts val="0"/>
              </a:spcBef>
              <a:spcAft>
                <a:spcPts val="0"/>
              </a:spcAft>
              <a:buClr>
                <a:schemeClr val="dk1"/>
              </a:buClr>
              <a:buSzPts val="2400"/>
              <a:buFont typeface="Noto Sans Symbols"/>
              <a:buNone/>
            </a:pPr>
            <a:endParaRPr sz="2400" b="1"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2400"/>
              <a:buFont typeface="Noto Sans Symbols"/>
              <a:buNone/>
            </a:pPr>
            <a:endParaRPr sz="2400" b="1"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2400"/>
              <a:buFont typeface="Noto Sans Symbols"/>
              <a:buNone/>
            </a:pPr>
            <a:endParaRPr sz="2400" b="1" dirty="0">
              <a:solidFill>
                <a:schemeClr val="dk1"/>
              </a:solidFill>
              <a:latin typeface="Arial"/>
              <a:ea typeface="Arial"/>
              <a:cs typeface="Arial"/>
              <a:sym typeface="Arial"/>
            </a:endParaRPr>
          </a:p>
          <a:p>
            <a:pPr marL="0" marR="0" lvl="0" indent="0" algn="just" rtl="0">
              <a:spcBef>
                <a:spcPts val="0"/>
              </a:spcBef>
              <a:spcAft>
                <a:spcPts val="0"/>
              </a:spcAft>
              <a:buClr>
                <a:schemeClr val="dk1"/>
              </a:buClr>
              <a:buSzPts val="2400"/>
              <a:buFont typeface="Noto Sans Symbols"/>
              <a:buNone/>
            </a:pPr>
            <a:endParaRPr sz="2400" b="1" dirty="0">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06"/>
        <p:cNvGrpSpPr/>
        <p:nvPr/>
      </p:nvGrpSpPr>
      <p:grpSpPr>
        <a:xfrm>
          <a:off x="0" y="0"/>
          <a:ext cx="0" cy="0"/>
          <a:chOff x="0" y="0"/>
          <a:chExt cx="0" cy="0"/>
        </a:xfrm>
      </p:grpSpPr>
      <p:sp>
        <p:nvSpPr>
          <p:cNvPr id="307" name="Google Shape;307;p25"/>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lnTo>
                  <a:pt x="0" y="432053"/>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25"/>
          <p:cNvSpPr/>
          <p:nvPr/>
        </p:nvSpPr>
        <p:spPr>
          <a:xfrm>
            <a:off x="0" y="0"/>
            <a:ext cx="9126220" cy="432434"/>
          </a:xfrm>
          <a:custGeom>
            <a:avLst/>
            <a:gdLst/>
            <a:ahLst/>
            <a:cxnLst/>
            <a:rect l="l" t="t" r="r" b="b"/>
            <a:pathLst>
              <a:path w="9126220" h="432434" extrusionOk="0">
                <a:moveTo>
                  <a:pt x="0" y="432053"/>
                </a:moveTo>
                <a:lnTo>
                  <a:pt x="9125764" y="432053"/>
                </a:lnTo>
                <a:lnTo>
                  <a:pt x="9125764" y="0"/>
                </a:lnTo>
                <a:lnTo>
                  <a:pt x="0" y="0"/>
                </a:lnTo>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25"/>
          <p:cNvSpPr txBox="1"/>
          <p:nvPr/>
        </p:nvSpPr>
        <p:spPr>
          <a:xfrm>
            <a:off x="60452" y="69341"/>
            <a:ext cx="204660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MODULE 1: SESSION 05</a:t>
            </a:r>
            <a:endParaRPr sz="1600">
              <a:solidFill>
                <a:schemeClr val="dk1"/>
              </a:solidFill>
              <a:latin typeface="Arial"/>
              <a:ea typeface="Arial"/>
              <a:cs typeface="Arial"/>
              <a:sym typeface="Arial"/>
            </a:endParaRPr>
          </a:p>
        </p:txBody>
      </p:sp>
      <p:sp>
        <p:nvSpPr>
          <p:cNvPr id="310" name="Google Shape;310;p25"/>
          <p:cNvSpPr txBox="1"/>
          <p:nvPr/>
        </p:nvSpPr>
        <p:spPr>
          <a:xfrm>
            <a:off x="4755260" y="69341"/>
            <a:ext cx="4280535" cy="258404"/>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IN" sz="1600" b="1">
                <a:solidFill>
                  <a:srgbClr val="FFFFFF"/>
                </a:solidFill>
                <a:latin typeface="Arial"/>
                <a:ea typeface="Arial"/>
                <a:cs typeface="Arial"/>
                <a:sym typeface="Arial"/>
              </a:rPr>
              <a:t>                                   18CS302 – DATA   STRUCTURES</a:t>
            </a:r>
            <a:endParaRPr sz="1600">
              <a:solidFill>
                <a:schemeClr val="dk1"/>
              </a:solidFill>
              <a:latin typeface="Arial"/>
              <a:ea typeface="Arial"/>
              <a:cs typeface="Arial"/>
              <a:sym typeface="Arial"/>
            </a:endParaRPr>
          </a:p>
        </p:txBody>
      </p:sp>
      <p:sp>
        <p:nvSpPr>
          <p:cNvPr id="311" name="Google Shape;311;p25"/>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solidFill>
            <a:srgbClr val="0000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25"/>
          <p:cNvSpPr/>
          <p:nvPr/>
        </p:nvSpPr>
        <p:spPr>
          <a:xfrm>
            <a:off x="0" y="6425945"/>
            <a:ext cx="9144000" cy="432434"/>
          </a:xfrm>
          <a:custGeom>
            <a:avLst/>
            <a:gdLst/>
            <a:ahLst/>
            <a:cxnLst/>
            <a:rect l="l" t="t" r="r" b="b"/>
            <a:pathLst>
              <a:path w="9144000" h="432434" extrusionOk="0">
                <a:moveTo>
                  <a:pt x="0" y="432054"/>
                </a:moveTo>
                <a:lnTo>
                  <a:pt x="9144000" y="432054"/>
                </a:lnTo>
                <a:lnTo>
                  <a:pt x="9144000" y="0"/>
                </a:lnTo>
                <a:lnTo>
                  <a:pt x="0" y="0"/>
                </a:lnTo>
                <a:lnTo>
                  <a:pt x="0" y="432054"/>
                </a:lnTo>
                <a:close/>
              </a:path>
            </a:pathLst>
          </a:custGeom>
          <a:noFill/>
          <a:ln w="25400" cap="flat" cmpd="sng">
            <a:solidFill>
              <a:srgbClr val="0000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25"/>
          <p:cNvSpPr txBox="1"/>
          <p:nvPr/>
        </p:nvSpPr>
        <p:spPr>
          <a:xfrm>
            <a:off x="402436" y="685291"/>
            <a:ext cx="5693563" cy="3013646"/>
          </a:xfrm>
          <a:prstGeom prst="rect">
            <a:avLst/>
          </a:prstGeom>
          <a:noFill/>
          <a:ln>
            <a:noFill/>
          </a:ln>
        </p:spPr>
        <p:txBody>
          <a:bodyPr spcFirstLastPara="1" wrap="square" lIns="0" tIns="12700" rIns="0" bIns="0" anchor="t" anchorCtr="0">
            <a:spAutoFit/>
          </a:bodyPr>
          <a:lstStyle/>
          <a:p>
            <a:pPr marL="12700" marR="0" lvl="0" indent="0" algn="l" rtl="0">
              <a:lnSpc>
                <a:spcPct val="150000"/>
              </a:lnSpc>
              <a:spcBef>
                <a:spcPts val="0"/>
              </a:spcBef>
              <a:spcAft>
                <a:spcPts val="0"/>
              </a:spcAft>
              <a:buNone/>
            </a:pPr>
            <a:r>
              <a:rPr lang="en-IN" sz="2400" b="1">
                <a:solidFill>
                  <a:srgbClr val="C00000"/>
                </a:solidFill>
                <a:latin typeface="Arial"/>
                <a:ea typeface="Arial"/>
                <a:cs typeface="Arial"/>
                <a:sym typeface="Arial"/>
              </a:rPr>
              <a:t>KEY TERMS</a:t>
            </a:r>
            <a:endParaRPr sz="2400" b="1">
              <a:solidFill>
                <a:schemeClr val="dk1"/>
              </a:solidFill>
              <a:latin typeface="Arial"/>
              <a:ea typeface="Arial"/>
              <a:cs typeface="Arial"/>
              <a:sym typeface="Arial"/>
            </a:endParaRPr>
          </a:p>
          <a:p>
            <a:pPr marL="0" marR="0" lvl="0" indent="-168275" algn="l" rtl="0">
              <a:lnSpc>
                <a:spcPct val="150000"/>
              </a:lnSpc>
              <a:spcBef>
                <a:spcPts val="45"/>
              </a:spcBef>
              <a:spcAft>
                <a:spcPts val="0"/>
              </a:spcAft>
              <a:buClr>
                <a:schemeClr val="dk1"/>
              </a:buClr>
              <a:buSzPts val="2650"/>
              <a:buFont typeface="Arial"/>
              <a:buChar char="•"/>
            </a:pPr>
            <a:r>
              <a:rPr lang="en-IN" sz="2650" b="1">
                <a:solidFill>
                  <a:schemeClr val="dk1"/>
                </a:solidFill>
                <a:latin typeface="Arial"/>
                <a:ea typeface="Arial"/>
                <a:cs typeface="Arial"/>
                <a:sym typeface="Arial"/>
              </a:rPr>
              <a:t>  Abstract  Data Type</a:t>
            </a:r>
            <a:endParaRPr/>
          </a:p>
          <a:p>
            <a:pPr marL="0" marR="0" lvl="0" indent="-168275" algn="l" rtl="0">
              <a:lnSpc>
                <a:spcPct val="150000"/>
              </a:lnSpc>
              <a:spcBef>
                <a:spcPts val="45"/>
              </a:spcBef>
              <a:spcAft>
                <a:spcPts val="0"/>
              </a:spcAft>
              <a:buClr>
                <a:schemeClr val="dk1"/>
              </a:buClr>
              <a:buSzPts val="2650"/>
              <a:buFont typeface="Arial"/>
              <a:buChar char="•"/>
            </a:pPr>
            <a:r>
              <a:rPr lang="en-IN" sz="2650" b="1">
                <a:solidFill>
                  <a:schemeClr val="dk1"/>
                </a:solidFill>
                <a:latin typeface="Arial"/>
                <a:ea typeface="Arial"/>
                <a:cs typeface="Arial"/>
                <a:sym typeface="Arial"/>
              </a:rPr>
              <a:t>  List</a:t>
            </a:r>
            <a:endParaRPr/>
          </a:p>
          <a:p>
            <a:pPr marL="0" marR="0" lvl="0" indent="-168275" algn="l" rtl="0">
              <a:lnSpc>
                <a:spcPct val="150000"/>
              </a:lnSpc>
              <a:spcBef>
                <a:spcPts val="45"/>
              </a:spcBef>
              <a:spcAft>
                <a:spcPts val="0"/>
              </a:spcAft>
              <a:buClr>
                <a:schemeClr val="dk1"/>
              </a:buClr>
              <a:buSzPts val="2650"/>
              <a:buFont typeface="Arial"/>
              <a:buChar char="•"/>
            </a:pPr>
            <a:r>
              <a:rPr lang="en-IN" sz="2650" b="1">
                <a:solidFill>
                  <a:schemeClr val="dk1"/>
                </a:solidFill>
                <a:latin typeface="Arial"/>
                <a:ea typeface="Arial"/>
                <a:cs typeface="Arial"/>
                <a:sym typeface="Arial"/>
              </a:rPr>
              <a:t>  Insertion</a:t>
            </a:r>
            <a:endParaRPr/>
          </a:p>
          <a:p>
            <a:pPr marL="0" marR="0" lvl="0" indent="-168275" algn="l" rtl="0">
              <a:lnSpc>
                <a:spcPct val="150000"/>
              </a:lnSpc>
              <a:spcBef>
                <a:spcPts val="45"/>
              </a:spcBef>
              <a:spcAft>
                <a:spcPts val="0"/>
              </a:spcAft>
              <a:buClr>
                <a:schemeClr val="dk1"/>
              </a:buClr>
              <a:buSzPts val="2650"/>
              <a:buFont typeface="Arial"/>
              <a:buChar char="•"/>
            </a:pPr>
            <a:r>
              <a:rPr lang="en-IN" sz="2650" b="1">
                <a:solidFill>
                  <a:schemeClr val="dk1"/>
                </a:solidFill>
                <a:latin typeface="Arial"/>
                <a:ea typeface="Arial"/>
                <a:cs typeface="Arial"/>
                <a:sym typeface="Arial"/>
              </a:rPr>
              <a:t>  Deletion</a:t>
            </a:r>
            <a:endParaRPr sz="2650" b="1">
              <a:solidFill>
                <a:schemeClr val="dk1"/>
              </a:solidFill>
              <a:latin typeface="Arial"/>
              <a:ea typeface="Arial"/>
              <a:cs typeface="Arial"/>
              <a:sym typeface="Arial"/>
            </a:endParaRPr>
          </a:p>
        </p:txBody>
      </p:sp>
      <p:sp>
        <p:nvSpPr>
          <p:cNvPr id="2" name="Footer Placeholder 1"/>
          <p:cNvSpPr>
            <a:spLocks noGrp="1"/>
          </p:cNvSpPr>
          <p:nvPr>
            <p:ph type="ftr" idx="11"/>
          </p:nvPr>
        </p:nvSpPr>
        <p:spPr/>
        <p:txBody>
          <a:bodyPr/>
          <a:lstStyle/>
          <a:p>
            <a:endParaRPr lang="en-I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12</a:t>
            </a:r>
            <a:endParaRPr sz="1200">
              <a:latin typeface="Arial"/>
              <a:cs typeface="Arial"/>
            </a:endParaRPr>
          </a:p>
        </p:txBody>
      </p:sp>
      <p:sp>
        <p:nvSpPr>
          <p:cNvPr id="3" name="object 3"/>
          <p:cNvSpPr txBox="1">
            <a:spLocks noGrp="1"/>
          </p:cNvSpPr>
          <p:nvPr>
            <p:ph type="title"/>
          </p:nvPr>
        </p:nvSpPr>
        <p:spPr>
          <a:xfrm>
            <a:off x="691692" y="343865"/>
            <a:ext cx="4582160" cy="697230"/>
          </a:xfrm>
          <a:prstGeom prst="rect">
            <a:avLst/>
          </a:prstGeom>
        </p:spPr>
        <p:txBody>
          <a:bodyPr vert="horz" wrap="square" lIns="0" tIns="13335" rIns="0" bIns="0" rtlCol="0">
            <a:spAutoFit/>
          </a:bodyPr>
          <a:lstStyle/>
          <a:p>
            <a:pPr marL="12700">
              <a:lnSpc>
                <a:spcPct val="100000"/>
              </a:lnSpc>
              <a:spcBef>
                <a:spcPts val="105"/>
              </a:spcBef>
            </a:pPr>
            <a:r>
              <a:rPr sz="4400" spc="-250" dirty="0">
                <a:solidFill>
                  <a:srgbClr val="775F54"/>
                </a:solidFill>
                <a:latin typeface="Microsoft Sans Serif"/>
                <a:cs typeface="Microsoft Sans Serif"/>
              </a:rPr>
              <a:t>Primitive</a:t>
            </a:r>
            <a:r>
              <a:rPr sz="4400" spc="-15" dirty="0">
                <a:solidFill>
                  <a:srgbClr val="775F54"/>
                </a:solidFill>
                <a:latin typeface="Microsoft Sans Serif"/>
                <a:cs typeface="Microsoft Sans Serif"/>
              </a:rPr>
              <a:t> </a:t>
            </a:r>
            <a:r>
              <a:rPr sz="4400" spc="-145" dirty="0">
                <a:solidFill>
                  <a:srgbClr val="775F54"/>
                </a:solidFill>
                <a:latin typeface="Microsoft Sans Serif"/>
                <a:cs typeface="Microsoft Sans Serif"/>
              </a:rPr>
              <a:t>Data</a:t>
            </a:r>
            <a:r>
              <a:rPr sz="4400" dirty="0">
                <a:solidFill>
                  <a:srgbClr val="775F54"/>
                </a:solidFill>
                <a:latin typeface="Microsoft Sans Serif"/>
                <a:cs typeface="Microsoft Sans Serif"/>
              </a:rPr>
              <a:t> </a:t>
            </a:r>
            <a:r>
              <a:rPr sz="4400" spc="-390" dirty="0">
                <a:solidFill>
                  <a:srgbClr val="775F54"/>
                </a:solidFill>
                <a:latin typeface="Microsoft Sans Serif"/>
                <a:cs typeface="Microsoft Sans Serif"/>
              </a:rPr>
              <a:t>Types</a:t>
            </a:r>
            <a:endParaRPr sz="4400">
              <a:latin typeface="Microsoft Sans Serif"/>
              <a:cs typeface="Microsoft Sans Serif"/>
            </a:endParaRPr>
          </a:p>
        </p:txBody>
      </p:sp>
      <p:sp>
        <p:nvSpPr>
          <p:cNvPr id="4" name="object 4"/>
          <p:cNvSpPr txBox="1"/>
          <p:nvPr/>
        </p:nvSpPr>
        <p:spPr>
          <a:xfrm>
            <a:off x="618540" y="1524965"/>
            <a:ext cx="7769225" cy="4438015"/>
          </a:xfrm>
          <a:prstGeom prst="rect">
            <a:avLst/>
          </a:prstGeom>
        </p:spPr>
        <p:txBody>
          <a:bodyPr vert="horz" wrap="square" lIns="0" tIns="63500" rIns="0" bIns="0" rtlCol="0">
            <a:spAutoFit/>
          </a:bodyPr>
          <a:lstStyle/>
          <a:p>
            <a:pPr marL="332105" marR="5080" indent="-320040">
              <a:lnSpc>
                <a:spcPts val="3130"/>
              </a:lnSpc>
              <a:spcBef>
                <a:spcPts val="500"/>
              </a:spcBef>
              <a:buClr>
                <a:srgbClr val="DD8046"/>
              </a:buClr>
              <a:buSzPct val="60344"/>
              <a:buFont typeface="Wingdings"/>
              <a:buChar char=""/>
              <a:tabLst>
                <a:tab pos="332740" algn="l"/>
              </a:tabLst>
            </a:pPr>
            <a:r>
              <a:rPr sz="2900" spc="-240" dirty="0">
                <a:latin typeface="Microsoft Sans Serif"/>
                <a:cs typeface="Microsoft Sans Serif"/>
              </a:rPr>
              <a:t>Lang</a:t>
            </a:r>
            <a:r>
              <a:rPr sz="2900" spc="-250" dirty="0">
                <a:latin typeface="Microsoft Sans Serif"/>
                <a:cs typeface="Microsoft Sans Serif"/>
              </a:rPr>
              <a:t>u</a:t>
            </a:r>
            <a:r>
              <a:rPr sz="2900" spc="-10" dirty="0">
                <a:latin typeface="Microsoft Sans Serif"/>
                <a:cs typeface="Microsoft Sans Serif"/>
              </a:rPr>
              <a:t>a</a:t>
            </a:r>
            <a:r>
              <a:rPr sz="2900" spc="-65" dirty="0">
                <a:latin typeface="Microsoft Sans Serif"/>
                <a:cs typeface="Microsoft Sans Serif"/>
              </a:rPr>
              <a:t>g</a:t>
            </a:r>
            <a:r>
              <a:rPr sz="2900" spc="-175" dirty="0">
                <a:latin typeface="Microsoft Sans Serif"/>
                <a:cs typeface="Microsoft Sans Serif"/>
              </a:rPr>
              <a:t>e</a:t>
            </a:r>
            <a:r>
              <a:rPr sz="2900" spc="-484" dirty="0">
                <a:latin typeface="Microsoft Sans Serif"/>
                <a:cs typeface="Microsoft Sans Serif"/>
              </a:rPr>
              <a:t>s</a:t>
            </a:r>
            <a:r>
              <a:rPr sz="2900" spc="120" dirty="0">
                <a:latin typeface="Microsoft Sans Serif"/>
                <a:cs typeface="Microsoft Sans Serif"/>
              </a:rPr>
              <a:t> </a:t>
            </a:r>
            <a:r>
              <a:rPr sz="2900" spc="-60" dirty="0">
                <a:latin typeface="Microsoft Sans Serif"/>
                <a:cs typeface="Microsoft Sans Serif"/>
              </a:rPr>
              <a:t>li</a:t>
            </a:r>
            <a:r>
              <a:rPr sz="2900" spc="-185" dirty="0">
                <a:latin typeface="Microsoft Sans Serif"/>
                <a:cs typeface="Microsoft Sans Serif"/>
              </a:rPr>
              <a:t>k</a:t>
            </a:r>
            <a:r>
              <a:rPr sz="2900" spc="-160" dirty="0">
                <a:latin typeface="Microsoft Sans Serif"/>
                <a:cs typeface="Microsoft Sans Serif"/>
              </a:rPr>
              <a:t>e</a:t>
            </a:r>
            <a:r>
              <a:rPr sz="2900" spc="125" dirty="0">
                <a:latin typeface="Microsoft Sans Serif"/>
                <a:cs typeface="Microsoft Sans Serif"/>
              </a:rPr>
              <a:t> </a:t>
            </a:r>
            <a:r>
              <a:rPr sz="2900" spc="-455" dirty="0">
                <a:latin typeface="Microsoft Sans Serif"/>
                <a:cs typeface="Microsoft Sans Serif"/>
              </a:rPr>
              <a:t>„C</a:t>
            </a:r>
            <a:r>
              <a:rPr sz="2900" spc="-270" dirty="0">
                <a:latin typeface="Microsoft Sans Serif"/>
                <a:cs typeface="Microsoft Sans Serif"/>
              </a:rPr>
              <a:t>‟</a:t>
            </a:r>
            <a:r>
              <a:rPr sz="2900" spc="114" dirty="0">
                <a:latin typeface="Microsoft Sans Serif"/>
                <a:cs typeface="Microsoft Sans Serif"/>
              </a:rPr>
              <a:t> </a:t>
            </a:r>
            <a:r>
              <a:rPr sz="2900" spc="-5" dirty="0">
                <a:latin typeface="Microsoft Sans Serif"/>
                <a:cs typeface="Microsoft Sans Serif"/>
              </a:rPr>
              <a:t>p</a:t>
            </a:r>
            <a:r>
              <a:rPr sz="2900" spc="-70" dirty="0">
                <a:latin typeface="Microsoft Sans Serif"/>
                <a:cs typeface="Microsoft Sans Serif"/>
              </a:rPr>
              <a:t>r</a:t>
            </a:r>
            <a:r>
              <a:rPr sz="2900" spc="-105" dirty="0">
                <a:latin typeface="Microsoft Sans Serif"/>
                <a:cs typeface="Microsoft Sans Serif"/>
              </a:rPr>
              <a:t>ovid</a:t>
            </a:r>
            <a:r>
              <a:rPr sz="2900" spc="-140" dirty="0">
                <a:latin typeface="Microsoft Sans Serif"/>
                <a:cs typeface="Microsoft Sans Serif"/>
              </a:rPr>
              <a:t>e</a:t>
            </a:r>
            <a:r>
              <a:rPr sz="2900" spc="-484" dirty="0">
                <a:latin typeface="Microsoft Sans Serif"/>
                <a:cs typeface="Microsoft Sans Serif"/>
              </a:rPr>
              <a:t>s</a:t>
            </a:r>
            <a:r>
              <a:rPr sz="2900" spc="120" dirty="0">
                <a:latin typeface="Microsoft Sans Serif"/>
                <a:cs typeface="Microsoft Sans Serif"/>
              </a:rPr>
              <a:t> </a:t>
            </a:r>
            <a:r>
              <a:rPr sz="2900" spc="-175" dirty="0">
                <a:latin typeface="Microsoft Sans Serif"/>
                <a:cs typeface="Microsoft Sans Serif"/>
              </a:rPr>
              <a:t>the</a:t>
            </a:r>
            <a:r>
              <a:rPr sz="2900" spc="110" dirty="0">
                <a:latin typeface="Microsoft Sans Serif"/>
                <a:cs typeface="Microsoft Sans Serif"/>
              </a:rPr>
              <a:t> </a:t>
            </a:r>
            <a:r>
              <a:rPr sz="2900" spc="100" dirty="0">
                <a:latin typeface="Microsoft Sans Serif"/>
                <a:cs typeface="Microsoft Sans Serif"/>
              </a:rPr>
              <a:t>f</a:t>
            </a:r>
            <a:r>
              <a:rPr sz="2900" spc="-80" dirty="0">
                <a:latin typeface="Microsoft Sans Serif"/>
                <a:cs typeface="Microsoft Sans Serif"/>
              </a:rPr>
              <a:t>oll</a:t>
            </a:r>
            <a:r>
              <a:rPr sz="2900" spc="-225" dirty="0">
                <a:latin typeface="Microsoft Sans Serif"/>
                <a:cs typeface="Microsoft Sans Serif"/>
              </a:rPr>
              <a:t>o</a:t>
            </a:r>
            <a:r>
              <a:rPr sz="2900" spc="-135" dirty="0">
                <a:latin typeface="Microsoft Sans Serif"/>
                <a:cs typeface="Microsoft Sans Serif"/>
              </a:rPr>
              <a:t>wing</a:t>
            </a:r>
            <a:r>
              <a:rPr sz="2900" spc="110" dirty="0">
                <a:latin typeface="Microsoft Sans Serif"/>
                <a:cs typeface="Microsoft Sans Serif"/>
              </a:rPr>
              <a:t> </a:t>
            </a:r>
            <a:r>
              <a:rPr sz="2900" spc="-100" dirty="0">
                <a:latin typeface="Microsoft Sans Serif"/>
                <a:cs typeface="Microsoft Sans Serif"/>
              </a:rPr>
              <a:t>pri</a:t>
            </a:r>
            <a:r>
              <a:rPr sz="2900" spc="-235" dirty="0">
                <a:latin typeface="Microsoft Sans Serif"/>
                <a:cs typeface="Microsoft Sans Serif"/>
              </a:rPr>
              <a:t>m</a:t>
            </a:r>
            <a:r>
              <a:rPr sz="2900" spc="-55" dirty="0">
                <a:latin typeface="Microsoft Sans Serif"/>
                <a:cs typeface="Microsoft Sans Serif"/>
              </a:rPr>
              <a:t>iti</a:t>
            </a:r>
            <a:r>
              <a:rPr sz="2900" spc="-160" dirty="0">
                <a:latin typeface="Microsoft Sans Serif"/>
                <a:cs typeface="Microsoft Sans Serif"/>
              </a:rPr>
              <a:t>v</a:t>
            </a:r>
            <a:r>
              <a:rPr sz="2900" spc="-105" dirty="0">
                <a:latin typeface="Microsoft Sans Serif"/>
                <a:cs typeface="Microsoft Sans Serif"/>
              </a:rPr>
              <a:t>e  </a:t>
            </a:r>
            <a:r>
              <a:rPr sz="2900" spc="-10" dirty="0">
                <a:latin typeface="Microsoft Sans Serif"/>
                <a:cs typeface="Microsoft Sans Serif"/>
              </a:rPr>
              <a:t>data</a:t>
            </a:r>
            <a:r>
              <a:rPr sz="2900" spc="-15" dirty="0">
                <a:latin typeface="Microsoft Sans Serif"/>
                <a:cs typeface="Microsoft Sans Serif"/>
              </a:rPr>
              <a:t> </a:t>
            </a:r>
            <a:r>
              <a:rPr sz="2900" spc="-140" dirty="0">
                <a:latin typeface="Microsoft Sans Serif"/>
                <a:cs typeface="Microsoft Sans Serif"/>
              </a:rPr>
              <a:t>types:</a:t>
            </a:r>
            <a:endParaRPr sz="2900">
              <a:latin typeface="Microsoft Sans Serif"/>
              <a:cs typeface="Microsoft Sans Serif"/>
            </a:endParaRPr>
          </a:p>
          <a:p>
            <a:pPr marL="378460">
              <a:lnSpc>
                <a:spcPct val="100000"/>
              </a:lnSpc>
              <a:spcBef>
                <a:spcPts val="254"/>
              </a:spcBef>
            </a:pPr>
            <a:r>
              <a:rPr sz="1800" spc="-55" dirty="0">
                <a:solidFill>
                  <a:srgbClr val="93B6D2"/>
                </a:solidFill>
                <a:latin typeface="Microsoft Sans Serif"/>
                <a:cs typeface="Microsoft Sans Serif"/>
              </a:rPr>
              <a:t>🞑</a:t>
            </a:r>
            <a:r>
              <a:rPr sz="1800" spc="15" dirty="0">
                <a:solidFill>
                  <a:srgbClr val="93B6D2"/>
                </a:solidFill>
                <a:latin typeface="Microsoft Sans Serif"/>
                <a:cs typeface="Microsoft Sans Serif"/>
              </a:rPr>
              <a:t> </a:t>
            </a:r>
            <a:r>
              <a:rPr sz="2600" spc="-110" dirty="0">
                <a:latin typeface="Microsoft Sans Serif"/>
                <a:cs typeface="Microsoft Sans Serif"/>
              </a:rPr>
              <a:t>boolean</a:t>
            </a:r>
            <a:endParaRPr sz="2600">
              <a:latin typeface="Microsoft Sans Serif"/>
              <a:cs typeface="Microsoft Sans Serif"/>
            </a:endParaRPr>
          </a:p>
          <a:p>
            <a:pPr marL="378460">
              <a:lnSpc>
                <a:spcPct val="100000"/>
              </a:lnSpc>
              <a:spcBef>
                <a:spcPts val="29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204" dirty="0">
                <a:latin typeface="Microsoft Sans Serif"/>
                <a:cs typeface="Microsoft Sans Serif"/>
              </a:rPr>
              <a:t>c</a:t>
            </a:r>
            <a:r>
              <a:rPr sz="2600" spc="-160" dirty="0">
                <a:latin typeface="Microsoft Sans Serif"/>
                <a:cs typeface="Microsoft Sans Serif"/>
              </a:rPr>
              <a:t>ha</a:t>
            </a:r>
            <a:r>
              <a:rPr sz="2600" spc="-185" dirty="0">
                <a:latin typeface="Microsoft Sans Serif"/>
                <a:cs typeface="Microsoft Sans Serif"/>
              </a:rPr>
              <a:t>r</a:t>
            </a:r>
            <a:r>
              <a:rPr sz="2600" spc="-155" dirty="0">
                <a:latin typeface="Microsoft Sans Serif"/>
                <a:cs typeface="Microsoft Sans Serif"/>
              </a:rPr>
              <a:t>,</a:t>
            </a:r>
            <a:r>
              <a:rPr sz="2600" spc="15" dirty="0">
                <a:latin typeface="Microsoft Sans Serif"/>
                <a:cs typeface="Microsoft Sans Serif"/>
              </a:rPr>
              <a:t> </a:t>
            </a:r>
            <a:r>
              <a:rPr sz="2600" spc="-140" dirty="0">
                <a:latin typeface="Microsoft Sans Serif"/>
                <a:cs typeface="Microsoft Sans Serif"/>
              </a:rPr>
              <a:t>b</a:t>
            </a:r>
            <a:r>
              <a:rPr sz="2600" spc="-10" dirty="0">
                <a:latin typeface="Microsoft Sans Serif"/>
                <a:cs typeface="Microsoft Sans Serif"/>
              </a:rPr>
              <a:t>y</a:t>
            </a:r>
            <a:r>
              <a:rPr sz="2600" spc="-5" dirty="0">
                <a:latin typeface="Microsoft Sans Serif"/>
                <a:cs typeface="Microsoft Sans Serif"/>
              </a:rPr>
              <a:t>t</a:t>
            </a:r>
            <a:r>
              <a:rPr sz="2600" spc="-250" dirty="0">
                <a:latin typeface="Microsoft Sans Serif"/>
                <a:cs typeface="Microsoft Sans Serif"/>
              </a:rPr>
              <a:t>e</a:t>
            </a:r>
            <a:r>
              <a:rPr sz="2600" spc="-155" dirty="0">
                <a:latin typeface="Microsoft Sans Serif"/>
                <a:cs typeface="Microsoft Sans Serif"/>
              </a:rPr>
              <a:t>,</a:t>
            </a:r>
            <a:r>
              <a:rPr sz="2600" dirty="0">
                <a:latin typeface="Microsoft Sans Serif"/>
                <a:cs typeface="Microsoft Sans Serif"/>
              </a:rPr>
              <a:t> </a:t>
            </a:r>
            <a:r>
              <a:rPr sz="2600" spc="-120" dirty="0">
                <a:latin typeface="Microsoft Sans Serif"/>
                <a:cs typeface="Microsoft Sans Serif"/>
              </a:rPr>
              <a:t>int</a:t>
            </a:r>
            <a:endParaRPr sz="2600">
              <a:latin typeface="Microsoft Sans Serif"/>
              <a:cs typeface="Microsoft Sans Serif"/>
            </a:endParaRPr>
          </a:p>
          <a:p>
            <a:pPr marL="378460">
              <a:lnSpc>
                <a:spcPct val="100000"/>
              </a:lnSpc>
              <a:spcBef>
                <a:spcPts val="290"/>
              </a:spcBef>
            </a:pPr>
            <a:r>
              <a:rPr sz="1800" spc="-55" dirty="0">
                <a:solidFill>
                  <a:srgbClr val="93B6D2"/>
                </a:solidFill>
                <a:latin typeface="Microsoft Sans Serif"/>
                <a:cs typeface="Microsoft Sans Serif"/>
              </a:rPr>
              <a:t>🞑</a:t>
            </a:r>
            <a:r>
              <a:rPr sz="1800" spc="30" dirty="0">
                <a:solidFill>
                  <a:srgbClr val="93B6D2"/>
                </a:solidFill>
                <a:latin typeface="Microsoft Sans Serif"/>
                <a:cs typeface="Microsoft Sans Serif"/>
              </a:rPr>
              <a:t> </a:t>
            </a:r>
            <a:r>
              <a:rPr sz="2600" spc="-35" dirty="0">
                <a:latin typeface="Microsoft Sans Serif"/>
                <a:cs typeface="Microsoft Sans Serif"/>
              </a:rPr>
              <a:t>float,</a:t>
            </a:r>
            <a:r>
              <a:rPr sz="2600" spc="-20" dirty="0">
                <a:latin typeface="Microsoft Sans Serif"/>
                <a:cs typeface="Microsoft Sans Serif"/>
              </a:rPr>
              <a:t> </a:t>
            </a:r>
            <a:r>
              <a:rPr sz="2600" spc="-105" dirty="0">
                <a:latin typeface="Microsoft Sans Serif"/>
                <a:cs typeface="Microsoft Sans Serif"/>
              </a:rPr>
              <a:t>double</a:t>
            </a:r>
            <a:endParaRPr sz="2600">
              <a:latin typeface="Microsoft Sans Serif"/>
              <a:cs typeface="Microsoft Sans Serif"/>
            </a:endParaRPr>
          </a:p>
          <a:p>
            <a:pPr marL="332740" indent="-320040">
              <a:lnSpc>
                <a:spcPct val="100000"/>
              </a:lnSpc>
              <a:spcBef>
                <a:spcPts val="335"/>
              </a:spcBef>
              <a:buClr>
                <a:srgbClr val="DD8046"/>
              </a:buClr>
              <a:buSzPct val="60344"/>
              <a:buFont typeface="Wingdings"/>
              <a:buChar char=""/>
              <a:tabLst>
                <a:tab pos="332740" algn="l"/>
              </a:tabLst>
            </a:pPr>
            <a:r>
              <a:rPr sz="2900" spc="-360" dirty="0">
                <a:latin typeface="Microsoft Sans Serif"/>
                <a:cs typeface="Microsoft Sans Serif"/>
              </a:rPr>
              <a:t>Ea</a:t>
            </a:r>
            <a:r>
              <a:rPr sz="2900" spc="-180" dirty="0">
                <a:latin typeface="Microsoft Sans Serif"/>
                <a:cs typeface="Microsoft Sans Serif"/>
              </a:rPr>
              <a:t>c</a:t>
            </a:r>
            <a:r>
              <a:rPr sz="2900" spc="-345" dirty="0">
                <a:latin typeface="Microsoft Sans Serif"/>
                <a:cs typeface="Microsoft Sans Serif"/>
              </a:rPr>
              <a:t>h</a:t>
            </a:r>
            <a:r>
              <a:rPr sz="2900" spc="15" dirty="0">
                <a:latin typeface="Microsoft Sans Serif"/>
                <a:cs typeface="Microsoft Sans Serif"/>
              </a:rPr>
              <a:t> </a:t>
            </a:r>
            <a:r>
              <a:rPr sz="2900" spc="-10" dirty="0">
                <a:latin typeface="Microsoft Sans Serif"/>
                <a:cs typeface="Microsoft Sans Serif"/>
              </a:rPr>
              <a:t>p</a:t>
            </a:r>
            <a:r>
              <a:rPr sz="2900" dirty="0">
                <a:latin typeface="Microsoft Sans Serif"/>
                <a:cs typeface="Microsoft Sans Serif"/>
              </a:rPr>
              <a:t>r</a:t>
            </a:r>
            <a:r>
              <a:rPr sz="2900" spc="-125" dirty="0">
                <a:latin typeface="Microsoft Sans Serif"/>
                <a:cs typeface="Microsoft Sans Serif"/>
              </a:rPr>
              <a:t>imiti</a:t>
            </a:r>
            <a:r>
              <a:rPr sz="2900" spc="-229" dirty="0">
                <a:latin typeface="Microsoft Sans Serif"/>
                <a:cs typeface="Microsoft Sans Serif"/>
              </a:rPr>
              <a:t>v</a:t>
            </a:r>
            <a:r>
              <a:rPr sz="2900" spc="-165" dirty="0">
                <a:latin typeface="Microsoft Sans Serif"/>
                <a:cs typeface="Microsoft Sans Serif"/>
              </a:rPr>
              <a:t>e</a:t>
            </a:r>
            <a:r>
              <a:rPr sz="2900" spc="25" dirty="0">
                <a:latin typeface="Microsoft Sans Serif"/>
                <a:cs typeface="Microsoft Sans Serif"/>
              </a:rPr>
              <a:t> </a:t>
            </a:r>
            <a:r>
              <a:rPr sz="2900" spc="-10" dirty="0">
                <a:latin typeface="Microsoft Sans Serif"/>
                <a:cs typeface="Microsoft Sans Serif"/>
              </a:rPr>
              <a:t>typ</a:t>
            </a:r>
            <a:r>
              <a:rPr sz="2900" spc="-165" dirty="0">
                <a:latin typeface="Microsoft Sans Serif"/>
                <a:cs typeface="Microsoft Sans Serif"/>
              </a:rPr>
              <a:t>e</a:t>
            </a:r>
            <a:r>
              <a:rPr sz="2900" spc="15" dirty="0">
                <a:latin typeface="Microsoft Sans Serif"/>
                <a:cs typeface="Microsoft Sans Serif"/>
              </a:rPr>
              <a:t> </a:t>
            </a:r>
            <a:r>
              <a:rPr sz="2900" spc="-290" dirty="0">
                <a:latin typeface="Microsoft Sans Serif"/>
                <a:cs typeface="Microsoft Sans Serif"/>
              </a:rPr>
              <a:t>ha</a:t>
            </a:r>
            <a:r>
              <a:rPr sz="2900" spc="-250" dirty="0">
                <a:latin typeface="Microsoft Sans Serif"/>
                <a:cs typeface="Microsoft Sans Serif"/>
              </a:rPr>
              <a:t>s</a:t>
            </a:r>
            <a:r>
              <a:rPr sz="2900" spc="-170" dirty="0">
                <a:latin typeface="Microsoft Sans Serif"/>
                <a:cs typeface="Microsoft Sans Serif"/>
              </a:rPr>
              <a:t>:</a:t>
            </a:r>
            <a:endParaRPr sz="2900">
              <a:latin typeface="Microsoft Sans Serif"/>
              <a:cs typeface="Microsoft Sans Serif"/>
            </a:endParaRPr>
          </a:p>
          <a:p>
            <a:pPr marL="378460">
              <a:lnSpc>
                <a:spcPct val="100000"/>
              </a:lnSpc>
              <a:spcBef>
                <a:spcPts val="315"/>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165" dirty="0">
                <a:latin typeface="Microsoft Sans Serif"/>
                <a:cs typeface="Microsoft Sans Serif"/>
              </a:rPr>
              <a:t>A</a:t>
            </a:r>
            <a:r>
              <a:rPr sz="2600" spc="15" dirty="0">
                <a:latin typeface="Microsoft Sans Serif"/>
                <a:cs typeface="Microsoft Sans Serif"/>
              </a:rPr>
              <a:t> </a:t>
            </a:r>
            <a:r>
              <a:rPr sz="2600" spc="-200" dirty="0">
                <a:latin typeface="Microsoft Sans Serif"/>
                <a:cs typeface="Microsoft Sans Serif"/>
              </a:rPr>
              <a:t>set</a:t>
            </a:r>
            <a:r>
              <a:rPr sz="2600" spc="10" dirty="0">
                <a:latin typeface="Microsoft Sans Serif"/>
                <a:cs typeface="Microsoft Sans Serif"/>
              </a:rPr>
              <a:t> </a:t>
            </a:r>
            <a:r>
              <a:rPr sz="2600" spc="5" dirty="0">
                <a:latin typeface="Microsoft Sans Serif"/>
                <a:cs typeface="Microsoft Sans Serif"/>
              </a:rPr>
              <a:t>o</a:t>
            </a:r>
            <a:r>
              <a:rPr sz="2600" dirty="0">
                <a:latin typeface="Microsoft Sans Serif"/>
                <a:cs typeface="Microsoft Sans Serif"/>
              </a:rPr>
              <a:t>f</a:t>
            </a:r>
            <a:r>
              <a:rPr sz="2600" spc="85" dirty="0">
                <a:latin typeface="Microsoft Sans Serif"/>
                <a:cs typeface="Microsoft Sans Serif"/>
              </a:rPr>
              <a:t> </a:t>
            </a:r>
            <a:r>
              <a:rPr sz="2600" spc="-210" dirty="0">
                <a:latin typeface="Microsoft Sans Serif"/>
                <a:cs typeface="Microsoft Sans Serif"/>
              </a:rPr>
              <a:t>v</a:t>
            </a:r>
            <a:r>
              <a:rPr sz="2600" spc="-25" dirty="0">
                <a:latin typeface="Microsoft Sans Serif"/>
                <a:cs typeface="Microsoft Sans Serif"/>
              </a:rPr>
              <a:t>a</a:t>
            </a:r>
            <a:r>
              <a:rPr sz="2600" spc="-5" dirty="0">
                <a:latin typeface="Microsoft Sans Serif"/>
                <a:cs typeface="Microsoft Sans Serif"/>
              </a:rPr>
              <a:t>l</a:t>
            </a:r>
            <a:r>
              <a:rPr sz="2600" spc="-295" dirty="0">
                <a:latin typeface="Microsoft Sans Serif"/>
                <a:cs typeface="Microsoft Sans Serif"/>
              </a:rPr>
              <a:t>ues</a:t>
            </a:r>
            <a:endParaRPr sz="2600">
              <a:latin typeface="Microsoft Sans Serif"/>
              <a:cs typeface="Microsoft Sans Serif"/>
            </a:endParaRPr>
          </a:p>
          <a:p>
            <a:pPr marL="378460">
              <a:lnSpc>
                <a:spcPct val="100000"/>
              </a:lnSpc>
              <a:spcBef>
                <a:spcPts val="290"/>
              </a:spcBef>
            </a:pPr>
            <a:r>
              <a:rPr sz="1800" spc="-55" dirty="0">
                <a:solidFill>
                  <a:srgbClr val="93B6D2"/>
                </a:solidFill>
                <a:latin typeface="Microsoft Sans Serif"/>
                <a:cs typeface="Microsoft Sans Serif"/>
              </a:rPr>
              <a:t>🞑</a:t>
            </a:r>
            <a:r>
              <a:rPr sz="1800" spc="30" dirty="0">
                <a:solidFill>
                  <a:srgbClr val="93B6D2"/>
                </a:solidFill>
                <a:latin typeface="Microsoft Sans Serif"/>
                <a:cs typeface="Microsoft Sans Serif"/>
              </a:rPr>
              <a:t> </a:t>
            </a:r>
            <a:r>
              <a:rPr sz="2600" spc="-160" dirty="0">
                <a:latin typeface="Microsoft Sans Serif"/>
                <a:cs typeface="Microsoft Sans Serif"/>
              </a:rPr>
              <a:t>A</a:t>
            </a:r>
            <a:r>
              <a:rPr sz="2600" spc="-15" dirty="0">
                <a:latin typeface="Microsoft Sans Serif"/>
                <a:cs typeface="Microsoft Sans Serif"/>
              </a:rPr>
              <a:t> </a:t>
            </a:r>
            <a:r>
              <a:rPr sz="2600" spc="-10" dirty="0">
                <a:latin typeface="Microsoft Sans Serif"/>
                <a:cs typeface="Microsoft Sans Serif"/>
              </a:rPr>
              <a:t>data</a:t>
            </a:r>
            <a:r>
              <a:rPr sz="2600" spc="-20" dirty="0">
                <a:latin typeface="Microsoft Sans Serif"/>
                <a:cs typeface="Microsoft Sans Serif"/>
              </a:rPr>
              <a:t> </a:t>
            </a:r>
            <a:r>
              <a:rPr sz="2600" spc="-120" dirty="0">
                <a:latin typeface="Microsoft Sans Serif"/>
                <a:cs typeface="Microsoft Sans Serif"/>
              </a:rPr>
              <a:t>representation</a:t>
            </a:r>
            <a:endParaRPr sz="2600">
              <a:latin typeface="Microsoft Sans Serif"/>
              <a:cs typeface="Microsoft Sans Serif"/>
            </a:endParaRPr>
          </a:p>
          <a:p>
            <a:pPr marL="378460">
              <a:lnSpc>
                <a:spcPct val="100000"/>
              </a:lnSpc>
              <a:spcBef>
                <a:spcPts val="285"/>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165" dirty="0">
                <a:latin typeface="Microsoft Sans Serif"/>
                <a:cs typeface="Microsoft Sans Serif"/>
              </a:rPr>
              <a:t>A</a:t>
            </a:r>
            <a:r>
              <a:rPr sz="2600" spc="15" dirty="0">
                <a:latin typeface="Microsoft Sans Serif"/>
                <a:cs typeface="Microsoft Sans Serif"/>
              </a:rPr>
              <a:t> </a:t>
            </a:r>
            <a:r>
              <a:rPr sz="2600" spc="-200" dirty="0">
                <a:latin typeface="Microsoft Sans Serif"/>
                <a:cs typeface="Microsoft Sans Serif"/>
              </a:rPr>
              <a:t>set</a:t>
            </a:r>
            <a:r>
              <a:rPr sz="2600" spc="10" dirty="0">
                <a:latin typeface="Microsoft Sans Serif"/>
                <a:cs typeface="Microsoft Sans Serif"/>
              </a:rPr>
              <a:t> </a:t>
            </a:r>
            <a:r>
              <a:rPr sz="2600" spc="5" dirty="0">
                <a:latin typeface="Microsoft Sans Serif"/>
                <a:cs typeface="Microsoft Sans Serif"/>
              </a:rPr>
              <a:t>o</a:t>
            </a:r>
            <a:r>
              <a:rPr sz="2600" dirty="0">
                <a:latin typeface="Microsoft Sans Serif"/>
                <a:cs typeface="Microsoft Sans Serif"/>
              </a:rPr>
              <a:t>f</a:t>
            </a:r>
            <a:r>
              <a:rPr sz="2600" spc="85" dirty="0">
                <a:latin typeface="Microsoft Sans Serif"/>
                <a:cs typeface="Microsoft Sans Serif"/>
              </a:rPr>
              <a:t> </a:t>
            </a:r>
            <a:r>
              <a:rPr sz="2600" spc="-80" dirty="0">
                <a:latin typeface="Microsoft Sans Serif"/>
                <a:cs typeface="Microsoft Sans Serif"/>
              </a:rPr>
              <a:t>o</a:t>
            </a:r>
            <a:r>
              <a:rPr sz="2600" spc="-75" dirty="0">
                <a:latin typeface="Microsoft Sans Serif"/>
                <a:cs typeface="Microsoft Sans Serif"/>
              </a:rPr>
              <a:t>p</a:t>
            </a:r>
            <a:r>
              <a:rPr sz="2600" spc="-90" dirty="0">
                <a:latin typeface="Microsoft Sans Serif"/>
                <a:cs typeface="Microsoft Sans Serif"/>
              </a:rPr>
              <a:t>e</a:t>
            </a:r>
            <a:r>
              <a:rPr sz="2600" spc="-80" dirty="0">
                <a:latin typeface="Microsoft Sans Serif"/>
                <a:cs typeface="Microsoft Sans Serif"/>
              </a:rPr>
              <a:t>r</a:t>
            </a:r>
            <a:r>
              <a:rPr sz="2600" spc="-20" dirty="0">
                <a:latin typeface="Microsoft Sans Serif"/>
                <a:cs typeface="Microsoft Sans Serif"/>
              </a:rPr>
              <a:t>at</a:t>
            </a:r>
            <a:r>
              <a:rPr sz="2600" spc="-10" dirty="0">
                <a:latin typeface="Microsoft Sans Serif"/>
                <a:cs typeface="Microsoft Sans Serif"/>
              </a:rPr>
              <a:t>i</a:t>
            </a:r>
            <a:r>
              <a:rPr sz="2600" spc="-295" dirty="0">
                <a:latin typeface="Microsoft Sans Serif"/>
                <a:cs typeface="Microsoft Sans Serif"/>
              </a:rPr>
              <a:t>ons</a:t>
            </a:r>
            <a:endParaRPr sz="2600">
              <a:latin typeface="Microsoft Sans Serif"/>
              <a:cs typeface="Microsoft Sans Serif"/>
            </a:endParaRPr>
          </a:p>
          <a:p>
            <a:pPr marL="332740" indent="-320040">
              <a:lnSpc>
                <a:spcPct val="100000"/>
              </a:lnSpc>
              <a:spcBef>
                <a:spcPts val="340"/>
              </a:spcBef>
              <a:buClr>
                <a:srgbClr val="DD8046"/>
              </a:buClr>
              <a:buSzPct val="60344"/>
              <a:buFont typeface="Wingdings"/>
              <a:buChar char=""/>
              <a:tabLst>
                <a:tab pos="332740" algn="l"/>
              </a:tabLst>
            </a:pPr>
            <a:r>
              <a:rPr sz="2900" spc="-330" dirty="0">
                <a:latin typeface="Microsoft Sans Serif"/>
                <a:cs typeface="Microsoft Sans Serif"/>
              </a:rPr>
              <a:t>These</a:t>
            </a:r>
            <a:r>
              <a:rPr sz="2900" spc="15" dirty="0">
                <a:latin typeface="Microsoft Sans Serif"/>
                <a:cs typeface="Microsoft Sans Serif"/>
              </a:rPr>
              <a:t> </a:t>
            </a:r>
            <a:r>
              <a:rPr sz="2900" spc="-50" dirty="0">
                <a:latin typeface="Microsoft Sans Serif"/>
                <a:cs typeface="Microsoft Sans Serif"/>
              </a:rPr>
              <a:t>ar</a:t>
            </a:r>
            <a:r>
              <a:rPr sz="2900" spc="-70" dirty="0">
                <a:latin typeface="Microsoft Sans Serif"/>
                <a:cs typeface="Microsoft Sans Serif"/>
              </a:rPr>
              <a:t>e</a:t>
            </a:r>
            <a:r>
              <a:rPr sz="2900" spc="5" dirty="0">
                <a:latin typeface="Microsoft Sans Serif"/>
                <a:cs typeface="Microsoft Sans Serif"/>
              </a:rPr>
              <a:t> </a:t>
            </a:r>
            <a:r>
              <a:rPr sz="2900" spc="-130" dirty="0">
                <a:latin typeface="Microsoft Sans Serif"/>
                <a:cs typeface="Microsoft Sans Serif"/>
              </a:rPr>
              <a:t>“set</a:t>
            </a:r>
            <a:r>
              <a:rPr sz="2900" spc="15" dirty="0">
                <a:latin typeface="Microsoft Sans Serif"/>
                <a:cs typeface="Microsoft Sans Serif"/>
              </a:rPr>
              <a:t> </a:t>
            </a:r>
            <a:r>
              <a:rPr sz="2900" spc="-114" dirty="0">
                <a:latin typeface="Microsoft Sans Serif"/>
                <a:cs typeface="Microsoft Sans Serif"/>
              </a:rPr>
              <a:t>i</a:t>
            </a:r>
            <a:r>
              <a:rPr sz="2900" spc="-260" dirty="0">
                <a:latin typeface="Microsoft Sans Serif"/>
                <a:cs typeface="Microsoft Sans Serif"/>
              </a:rPr>
              <a:t>n</a:t>
            </a:r>
            <a:r>
              <a:rPr sz="2900" spc="35" dirty="0">
                <a:latin typeface="Microsoft Sans Serif"/>
                <a:cs typeface="Microsoft Sans Serif"/>
              </a:rPr>
              <a:t> </a:t>
            </a:r>
            <a:r>
              <a:rPr sz="2900" spc="-325" dirty="0">
                <a:latin typeface="Microsoft Sans Serif"/>
                <a:cs typeface="Microsoft Sans Serif"/>
              </a:rPr>
              <a:t>s</a:t>
            </a:r>
            <a:r>
              <a:rPr sz="2900" spc="-175" dirty="0">
                <a:latin typeface="Microsoft Sans Serif"/>
                <a:cs typeface="Microsoft Sans Serif"/>
              </a:rPr>
              <a:t>t</a:t>
            </a:r>
            <a:r>
              <a:rPr sz="2900" spc="-130" dirty="0">
                <a:latin typeface="Microsoft Sans Serif"/>
                <a:cs typeface="Microsoft Sans Serif"/>
              </a:rPr>
              <a:t>one”</a:t>
            </a:r>
            <a:r>
              <a:rPr sz="2900" spc="-170" dirty="0">
                <a:latin typeface="Microsoft Sans Serif"/>
                <a:cs typeface="Microsoft Sans Serif"/>
              </a:rPr>
              <a:t>.</a:t>
            </a:r>
            <a:endParaRPr sz="2900">
              <a:latin typeface="Microsoft Sans Serif"/>
              <a:cs typeface="Microsoft Sans Serif"/>
            </a:endParaRPr>
          </a:p>
        </p:txBody>
      </p:sp>
    </p:spTree>
    <p:extLst>
      <p:ext uri="{BB962C8B-B14F-4D97-AF65-F5344CB8AC3E}">
        <p14:creationId xmlns:p14="http://schemas.microsoft.com/office/powerpoint/2010/main" val="218498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13</a:t>
            </a:r>
            <a:endParaRPr sz="1200">
              <a:latin typeface="Arial"/>
              <a:cs typeface="Arial"/>
            </a:endParaRPr>
          </a:p>
        </p:txBody>
      </p:sp>
      <p:sp>
        <p:nvSpPr>
          <p:cNvPr id="3" name="object 3"/>
          <p:cNvSpPr txBox="1">
            <a:spLocks noGrp="1"/>
          </p:cNvSpPr>
          <p:nvPr>
            <p:ph type="title"/>
          </p:nvPr>
        </p:nvSpPr>
        <p:spPr>
          <a:xfrm>
            <a:off x="691692" y="343865"/>
            <a:ext cx="6019165" cy="697230"/>
          </a:xfrm>
          <a:prstGeom prst="rect">
            <a:avLst/>
          </a:prstGeom>
        </p:spPr>
        <p:txBody>
          <a:bodyPr vert="horz" wrap="square" lIns="0" tIns="13335" rIns="0" bIns="0" rtlCol="0">
            <a:spAutoFit/>
          </a:bodyPr>
          <a:lstStyle/>
          <a:p>
            <a:pPr marL="12700">
              <a:lnSpc>
                <a:spcPct val="100000"/>
              </a:lnSpc>
              <a:spcBef>
                <a:spcPts val="105"/>
              </a:spcBef>
            </a:pPr>
            <a:r>
              <a:rPr sz="4400" spc="-520" dirty="0">
                <a:solidFill>
                  <a:srgbClr val="775F54"/>
                </a:solidFill>
                <a:latin typeface="Microsoft Sans Serif"/>
                <a:cs typeface="Microsoft Sans Serif"/>
              </a:rPr>
              <a:t>ADT</a:t>
            </a:r>
            <a:r>
              <a:rPr sz="4400" spc="25" dirty="0">
                <a:solidFill>
                  <a:srgbClr val="775F54"/>
                </a:solidFill>
                <a:latin typeface="Microsoft Sans Serif"/>
                <a:cs typeface="Microsoft Sans Serif"/>
              </a:rPr>
              <a:t> </a:t>
            </a:r>
            <a:r>
              <a:rPr sz="4400" spc="-160" dirty="0">
                <a:solidFill>
                  <a:srgbClr val="775F54"/>
                </a:solidFill>
                <a:latin typeface="Microsoft Sans Serif"/>
                <a:cs typeface="Microsoft Sans Serif"/>
              </a:rPr>
              <a:t>Definit</a:t>
            </a:r>
            <a:r>
              <a:rPr sz="4400" spc="-105" dirty="0">
                <a:solidFill>
                  <a:srgbClr val="775F54"/>
                </a:solidFill>
                <a:latin typeface="Microsoft Sans Serif"/>
                <a:cs typeface="Microsoft Sans Serif"/>
              </a:rPr>
              <a:t>i</a:t>
            </a:r>
            <a:r>
              <a:rPr sz="4400" spc="-385" dirty="0">
                <a:solidFill>
                  <a:srgbClr val="775F54"/>
                </a:solidFill>
                <a:latin typeface="Microsoft Sans Serif"/>
                <a:cs typeface="Microsoft Sans Serif"/>
              </a:rPr>
              <a:t>on</a:t>
            </a:r>
            <a:r>
              <a:rPr sz="4400" spc="25" dirty="0">
                <a:solidFill>
                  <a:srgbClr val="775F54"/>
                </a:solidFill>
                <a:latin typeface="Microsoft Sans Serif"/>
                <a:cs typeface="Microsoft Sans Serif"/>
              </a:rPr>
              <a:t> </a:t>
            </a:r>
            <a:r>
              <a:rPr sz="4400" spc="75" dirty="0">
                <a:solidFill>
                  <a:srgbClr val="775F54"/>
                </a:solidFill>
                <a:latin typeface="Microsoft Sans Serif"/>
                <a:cs typeface="Microsoft Sans Serif"/>
              </a:rPr>
              <a:t>[W</a:t>
            </a:r>
            <a:r>
              <a:rPr sz="4400" spc="10" dirty="0">
                <a:solidFill>
                  <a:srgbClr val="775F54"/>
                </a:solidFill>
                <a:latin typeface="Microsoft Sans Serif"/>
                <a:cs typeface="Microsoft Sans Serif"/>
              </a:rPr>
              <a:t>i</a:t>
            </a:r>
            <a:r>
              <a:rPr sz="4400" spc="-114" dirty="0">
                <a:solidFill>
                  <a:srgbClr val="775F54"/>
                </a:solidFill>
                <a:latin typeface="Microsoft Sans Serif"/>
                <a:cs typeface="Microsoft Sans Serif"/>
              </a:rPr>
              <a:t>kipe</a:t>
            </a:r>
            <a:r>
              <a:rPr sz="4400" spc="-155" dirty="0">
                <a:solidFill>
                  <a:srgbClr val="775F54"/>
                </a:solidFill>
                <a:latin typeface="Microsoft Sans Serif"/>
                <a:cs typeface="Microsoft Sans Serif"/>
              </a:rPr>
              <a:t>d</a:t>
            </a:r>
            <a:r>
              <a:rPr sz="4400" spc="-25" dirty="0">
                <a:solidFill>
                  <a:srgbClr val="775F54"/>
                </a:solidFill>
                <a:latin typeface="Microsoft Sans Serif"/>
                <a:cs typeface="Microsoft Sans Serif"/>
              </a:rPr>
              <a:t>i</a:t>
            </a:r>
            <a:r>
              <a:rPr sz="4400" spc="-55" dirty="0">
                <a:solidFill>
                  <a:srgbClr val="775F54"/>
                </a:solidFill>
                <a:latin typeface="Microsoft Sans Serif"/>
                <a:cs typeface="Microsoft Sans Serif"/>
              </a:rPr>
              <a:t>a</a:t>
            </a:r>
            <a:r>
              <a:rPr sz="4400" spc="-30" dirty="0">
                <a:solidFill>
                  <a:srgbClr val="775F54"/>
                </a:solidFill>
                <a:latin typeface="Microsoft Sans Serif"/>
                <a:cs typeface="Microsoft Sans Serif"/>
              </a:rPr>
              <a:t>]</a:t>
            </a:r>
            <a:endParaRPr sz="4400">
              <a:latin typeface="Microsoft Sans Serif"/>
              <a:cs typeface="Microsoft Sans Serif"/>
            </a:endParaRPr>
          </a:p>
        </p:txBody>
      </p:sp>
      <p:sp>
        <p:nvSpPr>
          <p:cNvPr id="4" name="object 4"/>
          <p:cNvSpPr txBox="1"/>
          <p:nvPr/>
        </p:nvSpPr>
        <p:spPr>
          <a:xfrm>
            <a:off x="307340" y="1764538"/>
            <a:ext cx="8530590" cy="3209290"/>
          </a:xfrm>
          <a:prstGeom prst="rect">
            <a:avLst/>
          </a:prstGeom>
        </p:spPr>
        <p:txBody>
          <a:bodyPr vert="horz" wrap="square" lIns="0" tIns="13335" rIns="0" bIns="0" rtlCol="0">
            <a:spAutoFit/>
          </a:bodyPr>
          <a:lstStyle/>
          <a:p>
            <a:pPr marL="332740" marR="5080" indent="-320040" algn="just">
              <a:lnSpc>
                <a:spcPct val="100000"/>
              </a:lnSpc>
              <a:spcBef>
                <a:spcPts val="105"/>
              </a:spcBef>
              <a:buClr>
                <a:srgbClr val="DD8046"/>
              </a:buClr>
              <a:buSzPct val="60344"/>
              <a:buFont typeface="Wingdings"/>
              <a:buChar char=""/>
              <a:tabLst>
                <a:tab pos="332740" algn="l"/>
              </a:tabLst>
            </a:pPr>
            <a:r>
              <a:rPr sz="2900" spc="-260" dirty="0">
                <a:latin typeface="Microsoft Sans Serif"/>
                <a:cs typeface="Microsoft Sans Serif"/>
              </a:rPr>
              <a:t>In</a:t>
            </a:r>
            <a:r>
              <a:rPr sz="2900" spc="-254" dirty="0">
                <a:latin typeface="Microsoft Sans Serif"/>
                <a:cs typeface="Microsoft Sans Serif"/>
              </a:rPr>
              <a:t> </a:t>
            </a:r>
            <a:r>
              <a:rPr sz="2900" spc="-190" dirty="0">
                <a:latin typeface="Microsoft Sans Serif"/>
                <a:cs typeface="Microsoft Sans Serif"/>
              </a:rPr>
              <a:t>computer</a:t>
            </a:r>
            <a:r>
              <a:rPr sz="2900" spc="-185" dirty="0">
                <a:latin typeface="Microsoft Sans Serif"/>
                <a:cs typeface="Microsoft Sans Serif"/>
              </a:rPr>
              <a:t> </a:t>
            </a:r>
            <a:r>
              <a:rPr sz="2900" spc="-270" dirty="0">
                <a:latin typeface="Microsoft Sans Serif"/>
                <a:cs typeface="Microsoft Sans Serif"/>
              </a:rPr>
              <a:t>science,</a:t>
            </a:r>
            <a:r>
              <a:rPr sz="2900" spc="-265" dirty="0">
                <a:latin typeface="Microsoft Sans Serif"/>
                <a:cs typeface="Microsoft Sans Serif"/>
              </a:rPr>
              <a:t> </a:t>
            </a:r>
            <a:r>
              <a:rPr sz="2900" spc="-175" dirty="0">
                <a:latin typeface="Microsoft Sans Serif"/>
                <a:cs typeface="Microsoft Sans Serif"/>
              </a:rPr>
              <a:t>an</a:t>
            </a:r>
            <a:r>
              <a:rPr sz="2900" spc="-170" dirty="0">
                <a:latin typeface="Microsoft Sans Serif"/>
                <a:cs typeface="Microsoft Sans Serif"/>
              </a:rPr>
              <a:t> </a:t>
            </a:r>
            <a:r>
              <a:rPr sz="2900" spc="-120" dirty="0">
                <a:latin typeface="Microsoft Sans Serif"/>
                <a:cs typeface="Microsoft Sans Serif"/>
              </a:rPr>
              <a:t>abstract </a:t>
            </a:r>
            <a:r>
              <a:rPr sz="2900" spc="-15" dirty="0">
                <a:latin typeface="Microsoft Sans Serif"/>
                <a:cs typeface="Microsoft Sans Serif"/>
              </a:rPr>
              <a:t>data </a:t>
            </a:r>
            <a:r>
              <a:rPr sz="2900" spc="-50" dirty="0">
                <a:latin typeface="Microsoft Sans Serif"/>
                <a:cs typeface="Microsoft Sans Serif"/>
              </a:rPr>
              <a:t>type </a:t>
            </a:r>
            <a:r>
              <a:rPr sz="2900" spc="-280" dirty="0">
                <a:latin typeface="Microsoft Sans Serif"/>
                <a:cs typeface="Microsoft Sans Serif"/>
              </a:rPr>
              <a:t>(ADT)</a:t>
            </a:r>
            <a:r>
              <a:rPr sz="2900" spc="-275" dirty="0">
                <a:latin typeface="Microsoft Sans Serif"/>
                <a:cs typeface="Microsoft Sans Serif"/>
              </a:rPr>
              <a:t> </a:t>
            </a:r>
            <a:r>
              <a:rPr sz="2900" spc="-265" dirty="0">
                <a:latin typeface="Microsoft Sans Serif"/>
                <a:cs typeface="Microsoft Sans Serif"/>
              </a:rPr>
              <a:t>is</a:t>
            </a:r>
            <a:r>
              <a:rPr sz="2900" spc="-260" dirty="0">
                <a:latin typeface="Microsoft Sans Serif"/>
                <a:cs typeface="Microsoft Sans Serif"/>
              </a:rPr>
              <a:t> </a:t>
            </a:r>
            <a:r>
              <a:rPr sz="2900" spc="-15" dirty="0">
                <a:latin typeface="Microsoft Sans Serif"/>
                <a:cs typeface="Microsoft Sans Serif"/>
              </a:rPr>
              <a:t>a </a:t>
            </a:r>
            <a:r>
              <a:rPr sz="2900" spc="-10" dirty="0">
                <a:latin typeface="Microsoft Sans Serif"/>
                <a:cs typeface="Microsoft Sans Serif"/>
              </a:rPr>
              <a:t> </a:t>
            </a:r>
            <a:r>
              <a:rPr sz="2900" spc="-160" dirty="0">
                <a:latin typeface="Microsoft Sans Serif"/>
                <a:cs typeface="Microsoft Sans Serif"/>
              </a:rPr>
              <a:t>mathematical</a:t>
            </a:r>
            <a:r>
              <a:rPr sz="2900" spc="-155" dirty="0">
                <a:latin typeface="Microsoft Sans Serif"/>
                <a:cs typeface="Microsoft Sans Serif"/>
              </a:rPr>
              <a:t> </a:t>
            </a:r>
            <a:r>
              <a:rPr sz="2900" spc="-175" dirty="0">
                <a:latin typeface="Microsoft Sans Serif"/>
                <a:cs typeface="Microsoft Sans Serif"/>
              </a:rPr>
              <a:t>model</a:t>
            </a:r>
            <a:r>
              <a:rPr sz="2900" spc="-170" dirty="0">
                <a:latin typeface="Microsoft Sans Serif"/>
                <a:cs typeface="Microsoft Sans Serif"/>
              </a:rPr>
              <a:t> </a:t>
            </a:r>
            <a:r>
              <a:rPr sz="2900" spc="-25" dirty="0">
                <a:latin typeface="Microsoft Sans Serif"/>
                <a:cs typeface="Microsoft Sans Serif"/>
              </a:rPr>
              <a:t>for</a:t>
            </a:r>
            <a:r>
              <a:rPr sz="2900" spc="-20" dirty="0">
                <a:latin typeface="Microsoft Sans Serif"/>
                <a:cs typeface="Microsoft Sans Serif"/>
              </a:rPr>
              <a:t> </a:t>
            </a:r>
            <a:r>
              <a:rPr sz="2900" spc="-10" dirty="0">
                <a:latin typeface="Microsoft Sans Serif"/>
                <a:cs typeface="Microsoft Sans Serif"/>
              </a:rPr>
              <a:t>a</a:t>
            </a:r>
            <a:r>
              <a:rPr sz="2900" spc="-5" dirty="0">
                <a:latin typeface="Microsoft Sans Serif"/>
                <a:cs typeface="Microsoft Sans Serif"/>
              </a:rPr>
              <a:t> </a:t>
            </a:r>
            <a:r>
              <a:rPr sz="2900" spc="-125" dirty="0">
                <a:latin typeface="Microsoft Sans Serif"/>
                <a:cs typeface="Microsoft Sans Serif"/>
              </a:rPr>
              <a:t>certain</a:t>
            </a:r>
            <a:r>
              <a:rPr sz="2900" spc="-120" dirty="0">
                <a:latin typeface="Microsoft Sans Serif"/>
                <a:cs typeface="Microsoft Sans Serif"/>
              </a:rPr>
              <a:t> </a:t>
            </a:r>
            <a:r>
              <a:rPr sz="2900" spc="-270" dirty="0">
                <a:latin typeface="Microsoft Sans Serif"/>
                <a:cs typeface="Microsoft Sans Serif"/>
              </a:rPr>
              <a:t>class</a:t>
            </a:r>
            <a:r>
              <a:rPr sz="2900" spc="235" dirty="0">
                <a:latin typeface="Microsoft Sans Serif"/>
                <a:cs typeface="Microsoft Sans Serif"/>
              </a:rPr>
              <a:t> </a:t>
            </a:r>
            <a:r>
              <a:rPr sz="2900" spc="-10" dirty="0">
                <a:latin typeface="Microsoft Sans Serif"/>
                <a:cs typeface="Microsoft Sans Serif"/>
              </a:rPr>
              <a:t>of</a:t>
            </a:r>
            <a:r>
              <a:rPr sz="2900" spc="755" dirty="0">
                <a:latin typeface="Microsoft Sans Serif"/>
                <a:cs typeface="Microsoft Sans Serif"/>
              </a:rPr>
              <a:t> </a:t>
            </a:r>
            <a:r>
              <a:rPr sz="2900" spc="-15" dirty="0">
                <a:latin typeface="Microsoft Sans Serif"/>
                <a:cs typeface="Microsoft Sans Serif"/>
              </a:rPr>
              <a:t>data </a:t>
            </a:r>
            <a:r>
              <a:rPr sz="2900" spc="-10" dirty="0">
                <a:latin typeface="Microsoft Sans Serif"/>
                <a:cs typeface="Microsoft Sans Serif"/>
              </a:rPr>
              <a:t> </a:t>
            </a:r>
            <a:r>
              <a:rPr sz="2900" spc="-325" dirty="0">
                <a:latin typeface="Microsoft Sans Serif"/>
                <a:cs typeface="Microsoft Sans Serif"/>
              </a:rPr>
              <a:t>s</a:t>
            </a:r>
            <a:r>
              <a:rPr sz="2900" spc="-175" dirty="0">
                <a:latin typeface="Microsoft Sans Serif"/>
                <a:cs typeface="Microsoft Sans Serif"/>
              </a:rPr>
              <a:t>t</a:t>
            </a:r>
            <a:r>
              <a:rPr sz="2900" spc="60" dirty="0">
                <a:latin typeface="Microsoft Sans Serif"/>
                <a:cs typeface="Microsoft Sans Serif"/>
              </a:rPr>
              <a:t>r</a:t>
            </a:r>
            <a:r>
              <a:rPr sz="2900" spc="-240" dirty="0">
                <a:latin typeface="Microsoft Sans Serif"/>
                <a:cs typeface="Microsoft Sans Serif"/>
              </a:rPr>
              <a:t>uctures</a:t>
            </a:r>
            <a:r>
              <a:rPr sz="2900" spc="-5" dirty="0">
                <a:latin typeface="Microsoft Sans Serif"/>
                <a:cs typeface="Microsoft Sans Serif"/>
              </a:rPr>
              <a:t> </a:t>
            </a:r>
            <a:r>
              <a:rPr sz="2900" spc="-114" dirty="0">
                <a:latin typeface="Microsoft Sans Serif"/>
                <a:cs typeface="Microsoft Sans Serif"/>
              </a:rPr>
              <a:t>th</a:t>
            </a:r>
            <a:r>
              <a:rPr sz="2900" spc="-145" dirty="0">
                <a:latin typeface="Microsoft Sans Serif"/>
                <a:cs typeface="Microsoft Sans Serif"/>
              </a:rPr>
              <a:t>a</a:t>
            </a:r>
            <a:r>
              <a:rPr sz="2900" spc="-20" dirty="0">
                <a:latin typeface="Microsoft Sans Serif"/>
                <a:cs typeface="Microsoft Sans Serif"/>
              </a:rPr>
              <a:t>t</a:t>
            </a:r>
            <a:r>
              <a:rPr sz="2900" spc="15" dirty="0">
                <a:latin typeface="Microsoft Sans Serif"/>
                <a:cs typeface="Microsoft Sans Serif"/>
              </a:rPr>
              <a:t> </a:t>
            </a:r>
            <a:r>
              <a:rPr sz="2900" spc="-185" dirty="0">
                <a:latin typeface="Microsoft Sans Serif"/>
                <a:cs typeface="Microsoft Sans Serif"/>
              </a:rPr>
              <a:t>ha</a:t>
            </a:r>
            <a:r>
              <a:rPr sz="2900" spc="-225" dirty="0">
                <a:latin typeface="Microsoft Sans Serif"/>
                <a:cs typeface="Microsoft Sans Serif"/>
              </a:rPr>
              <a:t>v</a:t>
            </a:r>
            <a:r>
              <a:rPr sz="2900" spc="-165" dirty="0">
                <a:latin typeface="Microsoft Sans Serif"/>
                <a:cs typeface="Microsoft Sans Serif"/>
              </a:rPr>
              <a:t>e</a:t>
            </a:r>
            <a:r>
              <a:rPr sz="2900" spc="35" dirty="0">
                <a:latin typeface="Microsoft Sans Serif"/>
                <a:cs typeface="Microsoft Sans Serif"/>
              </a:rPr>
              <a:t> </a:t>
            </a:r>
            <a:r>
              <a:rPr sz="2900" spc="-150" dirty="0">
                <a:latin typeface="Microsoft Sans Serif"/>
                <a:cs typeface="Microsoft Sans Serif"/>
              </a:rPr>
              <a:t>similar</a:t>
            </a:r>
            <a:r>
              <a:rPr sz="2900" spc="15" dirty="0">
                <a:latin typeface="Microsoft Sans Serif"/>
                <a:cs typeface="Microsoft Sans Serif"/>
              </a:rPr>
              <a:t> </a:t>
            </a:r>
            <a:r>
              <a:rPr sz="2900" spc="-135" dirty="0">
                <a:latin typeface="Microsoft Sans Serif"/>
                <a:cs typeface="Microsoft Sans Serif"/>
              </a:rPr>
              <a:t>beh</a:t>
            </a:r>
            <a:r>
              <a:rPr sz="2900" spc="-130" dirty="0">
                <a:latin typeface="Microsoft Sans Serif"/>
                <a:cs typeface="Microsoft Sans Serif"/>
              </a:rPr>
              <a:t>a</a:t>
            </a:r>
            <a:r>
              <a:rPr sz="2900" spc="-125" dirty="0">
                <a:latin typeface="Microsoft Sans Serif"/>
                <a:cs typeface="Microsoft Sans Serif"/>
              </a:rPr>
              <a:t>vio</a:t>
            </a:r>
            <a:r>
              <a:rPr sz="2900" spc="-195" dirty="0">
                <a:latin typeface="Microsoft Sans Serif"/>
                <a:cs typeface="Microsoft Sans Serif"/>
              </a:rPr>
              <a:t>r</a:t>
            </a:r>
            <a:r>
              <a:rPr sz="2900" spc="-170" dirty="0">
                <a:latin typeface="Microsoft Sans Serif"/>
                <a:cs typeface="Microsoft Sans Serif"/>
              </a:rPr>
              <a:t>.</a:t>
            </a:r>
            <a:endParaRPr sz="2900">
              <a:latin typeface="Microsoft Sans Serif"/>
              <a:cs typeface="Microsoft Sans Serif"/>
            </a:endParaRPr>
          </a:p>
          <a:p>
            <a:pPr marL="332105" marR="5080" indent="-320040" algn="just">
              <a:lnSpc>
                <a:spcPct val="100000"/>
              </a:lnSpc>
              <a:spcBef>
                <a:spcPts val="695"/>
              </a:spcBef>
              <a:buClr>
                <a:srgbClr val="DD8046"/>
              </a:buClr>
              <a:buSzPct val="60344"/>
              <a:buFont typeface="Wingdings"/>
              <a:buChar char=""/>
              <a:tabLst>
                <a:tab pos="332740" algn="l"/>
              </a:tabLst>
            </a:pPr>
            <a:r>
              <a:rPr sz="2900" spc="-265" dirty="0">
                <a:latin typeface="Microsoft Sans Serif"/>
                <a:cs typeface="Microsoft Sans Serif"/>
              </a:rPr>
              <a:t>An </a:t>
            </a:r>
            <a:r>
              <a:rPr sz="2900" spc="-120" dirty="0">
                <a:latin typeface="Microsoft Sans Serif"/>
                <a:cs typeface="Microsoft Sans Serif"/>
              </a:rPr>
              <a:t>abstract </a:t>
            </a:r>
            <a:r>
              <a:rPr sz="2900" spc="-20" dirty="0">
                <a:latin typeface="Microsoft Sans Serif"/>
                <a:cs typeface="Microsoft Sans Serif"/>
              </a:rPr>
              <a:t>data </a:t>
            </a:r>
            <a:r>
              <a:rPr sz="2900" spc="-50" dirty="0">
                <a:latin typeface="Microsoft Sans Serif"/>
                <a:cs typeface="Microsoft Sans Serif"/>
              </a:rPr>
              <a:t>type </a:t>
            </a:r>
            <a:r>
              <a:rPr sz="2900" spc="-265" dirty="0">
                <a:latin typeface="Microsoft Sans Serif"/>
                <a:cs typeface="Microsoft Sans Serif"/>
              </a:rPr>
              <a:t>is </a:t>
            </a:r>
            <a:r>
              <a:rPr sz="2900" spc="-85" dirty="0">
                <a:latin typeface="Microsoft Sans Serif"/>
                <a:cs typeface="Microsoft Sans Serif"/>
              </a:rPr>
              <a:t>defined </a:t>
            </a:r>
            <a:r>
              <a:rPr sz="2900" spc="-125" dirty="0">
                <a:latin typeface="Microsoft Sans Serif"/>
                <a:cs typeface="Microsoft Sans Serif"/>
              </a:rPr>
              <a:t>indirectly, </a:t>
            </a:r>
            <a:r>
              <a:rPr sz="2900" spc="-135" dirty="0">
                <a:latin typeface="Microsoft Sans Serif"/>
                <a:cs typeface="Microsoft Sans Serif"/>
              </a:rPr>
              <a:t>only </a:t>
            </a:r>
            <a:r>
              <a:rPr sz="2900" spc="-75" dirty="0">
                <a:latin typeface="Microsoft Sans Serif"/>
                <a:cs typeface="Microsoft Sans Serif"/>
              </a:rPr>
              <a:t>by </a:t>
            </a:r>
            <a:r>
              <a:rPr sz="2900" spc="-175" dirty="0">
                <a:latin typeface="Microsoft Sans Serif"/>
                <a:cs typeface="Microsoft Sans Serif"/>
              </a:rPr>
              <a:t>the </a:t>
            </a:r>
            <a:r>
              <a:rPr sz="2900" spc="-170" dirty="0">
                <a:latin typeface="Microsoft Sans Serif"/>
                <a:cs typeface="Microsoft Sans Serif"/>
              </a:rPr>
              <a:t> </a:t>
            </a:r>
            <a:r>
              <a:rPr sz="2900" spc="-145" dirty="0">
                <a:latin typeface="Microsoft Sans Serif"/>
                <a:cs typeface="Microsoft Sans Serif"/>
              </a:rPr>
              <a:t>operations</a:t>
            </a:r>
            <a:r>
              <a:rPr sz="2900" spc="-140" dirty="0">
                <a:latin typeface="Microsoft Sans Serif"/>
                <a:cs typeface="Microsoft Sans Serif"/>
              </a:rPr>
              <a:t> </a:t>
            </a:r>
            <a:r>
              <a:rPr sz="2900" spc="-100" dirty="0">
                <a:latin typeface="Microsoft Sans Serif"/>
                <a:cs typeface="Microsoft Sans Serif"/>
              </a:rPr>
              <a:t>that</a:t>
            </a:r>
            <a:r>
              <a:rPr sz="2900" spc="-95" dirty="0">
                <a:latin typeface="Microsoft Sans Serif"/>
                <a:cs typeface="Microsoft Sans Serif"/>
              </a:rPr>
              <a:t> </a:t>
            </a:r>
            <a:r>
              <a:rPr sz="2900" spc="-190" dirty="0">
                <a:latin typeface="Microsoft Sans Serif"/>
                <a:cs typeface="Microsoft Sans Serif"/>
              </a:rPr>
              <a:t>may</a:t>
            </a:r>
            <a:r>
              <a:rPr sz="2900" spc="395" dirty="0">
                <a:latin typeface="Microsoft Sans Serif"/>
                <a:cs typeface="Microsoft Sans Serif"/>
              </a:rPr>
              <a:t> </a:t>
            </a:r>
            <a:r>
              <a:rPr sz="2900" spc="-85" dirty="0">
                <a:latin typeface="Microsoft Sans Serif"/>
                <a:cs typeface="Microsoft Sans Serif"/>
              </a:rPr>
              <a:t>be</a:t>
            </a:r>
            <a:r>
              <a:rPr sz="2900" spc="-80" dirty="0">
                <a:latin typeface="Microsoft Sans Serif"/>
                <a:cs typeface="Microsoft Sans Serif"/>
              </a:rPr>
              <a:t> </a:t>
            </a:r>
            <a:r>
              <a:rPr sz="2900" spc="-95" dirty="0">
                <a:latin typeface="Microsoft Sans Serif"/>
                <a:cs typeface="Microsoft Sans Serif"/>
              </a:rPr>
              <a:t>performed</a:t>
            </a:r>
            <a:r>
              <a:rPr sz="2900" spc="-90" dirty="0">
                <a:latin typeface="Microsoft Sans Serif"/>
                <a:cs typeface="Microsoft Sans Serif"/>
              </a:rPr>
              <a:t> </a:t>
            </a:r>
            <a:r>
              <a:rPr sz="2900" spc="-254" dirty="0">
                <a:latin typeface="Microsoft Sans Serif"/>
                <a:cs typeface="Microsoft Sans Serif"/>
              </a:rPr>
              <a:t>on</a:t>
            </a:r>
            <a:r>
              <a:rPr sz="2900" spc="-250" dirty="0">
                <a:latin typeface="Microsoft Sans Serif"/>
                <a:cs typeface="Microsoft Sans Serif"/>
              </a:rPr>
              <a:t> </a:t>
            </a:r>
            <a:r>
              <a:rPr sz="2900" spc="-25" dirty="0">
                <a:latin typeface="Microsoft Sans Serif"/>
                <a:cs typeface="Microsoft Sans Serif"/>
              </a:rPr>
              <a:t>it</a:t>
            </a:r>
            <a:r>
              <a:rPr sz="2900" spc="-20" dirty="0">
                <a:latin typeface="Microsoft Sans Serif"/>
                <a:cs typeface="Microsoft Sans Serif"/>
              </a:rPr>
              <a:t> </a:t>
            </a:r>
            <a:r>
              <a:rPr sz="2900" spc="-120" dirty="0">
                <a:latin typeface="Microsoft Sans Serif"/>
                <a:cs typeface="Microsoft Sans Serif"/>
              </a:rPr>
              <a:t>and</a:t>
            </a:r>
            <a:r>
              <a:rPr sz="2900" spc="-114" dirty="0">
                <a:latin typeface="Microsoft Sans Serif"/>
                <a:cs typeface="Microsoft Sans Serif"/>
              </a:rPr>
              <a:t> </a:t>
            </a:r>
            <a:r>
              <a:rPr sz="2900" spc="-160" dirty="0">
                <a:latin typeface="Microsoft Sans Serif"/>
                <a:cs typeface="Microsoft Sans Serif"/>
              </a:rPr>
              <a:t>by </a:t>
            </a:r>
            <a:r>
              <a:rPr sz="2900" spc="-155" dirty="0">
                <a:latin typeface="Microsoft Sans Serif"/>
                <a:cs typeface="Microsoft Sans Serif"/>
              </a:rPr>
              <a:t> </a:t>
            </a:r>
            <a:r>
              <a:rPr sz="2900" spc="-160" dirty="0">
                <a:latin typeface="Microsoft Sans Serif"/>
                <a:cs typeface="Microsoft Sans Serif"/>
              </a:rPr>
              <a:t>mathematical</a:t>
            </a:r>
            <a:r>
              <a:rPr sz="2900" spc="-155" dirty="0">
                <a:latin typeface="Microsoft Sans Serif"/>
                <a:cs typeface="Microsoft Sans Serif"/>
              </a:rPr>
              <a:t> </a:t>
            </a:r>
            <a:r>
              <a:rPr sz="2900" spc="-210" dirty="0">
                <a:latin typeface="Microsoft Sans Serif"/>
                <a:cs typeface="Microsoft Sans Serif"/>
              </a:rPr>
              <a:t>constraints</a:t>
            </a:r>
            <a:r>
              <a:rPr sz="2900" spc="-204" dirty="0">
                <a:latin typeface="Microsoft Sans Serif"/>
                <a:cs typeface="Microsoft Sans Serif"/>
              </a:rPr>
              <a:t> </a:t>
            </a:r>
            <a:r>
              <a:rPr sz="2900" spc="-254" dirty="0">
                <a:latin typeface="Microsoft Sans Serif"/>
                <a:cs typeface="Microsoft Sans Serif"/>
              </a:rPr>
              <a:t>on</a:t>
            </a:r>
            <a:r>
              <a:rPr sz="2900" spc="-250" dirty="0">
                <a:latin typeface="Microsoft Sans Serif"/>
                <a:cs typeface="Microsoft Sans Serif"/>
              </a:rPr>
              <a:t> </a:t>
            </a:r>
            <a:r>
              <a:rPr sz="2900" spc="-175" dirty="0">
                <a:latin typeface="Microsoft Sans Serif"/>
                <a:cs typeface="Microsoft Sans Serif"/>
              </a:rPr>
              <a:t>the</a:t>
            </a:r>
            <a:r>
              <a:rPr sz="2900" spc="-170" dirty="0">
                <a:latin typeface="Microsoft Sans Serif"/>
                <a:cs typeface="Microsoft Sans Serif"/>
              </a:rPr>
              <a:t> </a:t>
            </a:r>
            <a:r>
              <a:rPr sz="2900" spc="-125" dirty="0">
                <a:latin typeface="Microsoft Sans Serif"/>
                <a:cs typeface="Microsoft Sans Serif"/>
              </a:rPr>
              <a:t>effects</a:t>
            </a:r>
            <a:r>
              <a:rPr sz="2900" spc="-120" dirty="0">
                <a:latin typeface="Microsoft Sans Serif"/>
                <a:cs typeface="Microsoft Sans Serif"/>
              </a:rPr>
              <a:t> </a:t>
            </a:r>
            <a:r>
              <a:rPr sz="2900" spc="-140" dirty="0">
                <a:latin typeface="Microsoft Sans Serif"/>
                <a:cs typeface="Microsoft Sans Serif"/>
              </a:rPr>
              <a:t>(and</a:t>
            </a:r>
            <a:r>
              <a:rPr sz="2900" spc="490" dirty="0">
                <a:latin typeface="Microsoft Sans Serif"/>
                <a:cs typeface="Microsoft Sans Serif"/>
              </a:rPr>
              <a:t> </a:t>
            </a:r>
            <a:r>
              <a:rPr sz="2900" spc="-155" dirty="0">
                <a:latin typeface="Microsoft Sans Serif"/>
                <a:cs typeface="Microsoft Sans Serif"/>
              </a:rPr>
              <a:t>possibly </a:t>
            </a:r>
            <a:r>
              <a:rPr sz="2900" spc="-150" dirty="0">
                <a:latin typeface="Microsoft Sans Serif"/>
                <a:cs typeface="Microsoft Sans Serif"/>
              </a:rPr>
              <a:t> </a:t>
            </a:r>
            <a:r>
              <a:rPr sz="2900" spc="-235" dirty="0">
                <a:latin typeface="Microsoft Sans Serif"/>
                <a:cs typeface="Microsoft Sans Serif"/>
              </a:rPr>
              <a:t>cost)</a:t>
            </a:r>
            <a:r>
              <a:rPr sz="2900" spc="10" dirty="0">
                <a:latin typeface="Microsoft Sans Serif"/>
                <a:cs typeface="Microsoft Sans Serif"/>
              </a:rPr>
              <a:t> </a:t>
            </a:r>
            <a:r>
              <a:rPr sz="2900" dirty="0">
                <a:latin typeface="Microsoft Sans Serif"/>
                <a:cs typeface="Microsoft Sans Serif"/>
              </a:rPr>
              <a:t>of</a:t>
            </a:r>
            <a:r>
              <a:rPr sz="2900" spc="110" dirty="0">
                <a:latin typeface="Microsoft Sans Serif"/>
                <a:cs typeface="Microsoft Sans Serif"/>
              </a:rPr>
              <a:t> </a:t>
            </a:r>
            <a:r>
              <a:rPr sz="2900" spc="-250" dirty="0">
                <a:latin typeface="Microsoft Sans Serif"/>
                <a:cs typeface="Microsoft Sans Serif"/>
              </a:rPr>
              <a:t>tho</a:t>
            </a:r>
            <a:r>
              <a:rPr sz="2900" spc="-265" dirty="0">
                <a:latin typeface="Microsoft Sans Serif"/>
                <a:cs typeface="Microsoft Sans Serif"/>
              </a:rPr>
              <a:t>s</a:t>
            </a:r>
            <a:r>
              <a:rPr sz="2900" spc="-165" dirty="0">
                <a:latin typeface="Microsoft Sans Serif"/>
                <a:cs typeface="Microsoft Sans Serif"/>
              </a:rPr>
              <a:t>e</a:t>
            </a:r>
            <a:r>
              <a:rPr sz="2900" spc="10" dirty="0">
                <a:latin typeface="Microsoft Sans Serif"/>
                <a:cs typeface="Microsoft Sans Serif"/>
              </a:rPr>
              <a:t> </a:t>
            </a:r>
            <a:r>
              <a:rPr sz="2900" spc="-95" dirty="0">
                <a:latin typeface="Microsoft Sans Serif"/>
                <a:cs typeface="Microsoft Sans Serif"/>
              </a:rPr>
              <a:t>ope</a:t>
            </a:r>
            <a:r>
              <a:rPr sz="2900" spc="-75" dirty="0">
                <a:latin typeface="Microsoft Sans Serif"/>
                <a:cs typeface="Microsoft Sans Serif"/>
              </a:rPr>
              <a:t>r</a:t>
            </a:r>
            <a:r>
              <a:rPr sz="2900" spc="-20" dirty="0">
                <a:latin typeface="Microsoft Sans Serif"/>
                <a:cs typeface="Microsoft Sans Serif"/>
              </a:rPr>
              <a:t>a</a:t>
            </a:r>
            <a:r>
              <a:rPr sz="2900" spc="-5" dirty="0">
                <a:latin typeface="Microsoft Sans Serif"/>
                <a:cs typeface="Microsoft Sans Serif"/>
              </a:rPr>
              <a:t>t</a:t>
            </a:r>
            <a:r>
              <a:rPr sz="2900" spc="-250" dirty="0">
                <a:latin typeface="Microsoft Sans Serif"/>
                <a:cs typeface="Microsoft Sans Serif"/>
              </a:rPr>
              <a:t>ion</a:t>
            </a:r>
            <a:r>
              <a:rPr sz="2900" spc="-290" dirty="0">
                <a:latin typeface="Microsoft Sans Serif"/>
                <a:cs typeface="Microsoft Sans Serif"/>
              </a:rPr>
              <a:t>s</a:t>
            </a:r>
            <a:r>
              <a:rPr sz="2900" spc="-170" dirty="0">
                <a:latin typeface="Microsoft Sans Serif"/>
                <a:cs typeface="Microsoft Sans Serif"/>
              </a:rPr>
              <a:t>.</a:t>
            </a:r>
            <a:endParaRPr sz="2900">
              <a:latin typeface="Microsoft Sans Serif"/>
              <a:cs typeface="Microsoft Sans Serif"/>
            </a:endParaRPr>
          </a:p>
        </p:txBody>
      </p:sp>
    </p:spTree>
    <p:extLst>
      <p:ext uri="{BB962C8B-B14F-4D97-AF65-F5344CB8AC3E}">
        <p14:creationId xmlns:p14="http://schemas.microsoft.com/office/powerpoint/2010/main" val="3276554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14</a:t>
            </a:r>
            <a:endParaRPr sz="1200">
              <a:latin typeface="Arial"/>
              <a:cs typeface="Arial"/>
            </a:endParaRPr>
          </a:p>
        </p:txBody>
      </p:sp>
      <p:sp>
        <p:nvSpPr>
          <p:cNvPr id="3" name="object 3"/>
          <p:cNvSpPr txBox="1">
            <a:spLocks noGrp="1"/>
          </p:cNvSpPr>
          <p:nvPr>
            <p:ph type="title"/>
          </p:nvPr>
        </p:nvSpPr>
        <p:spPr>
          <a:xfrm>
            <a:off x="691692" y="343865"/>
            <a:ext cx="6019165" cy="697230"/>
          </a:xfrm>
          <a:prstGeom prst="rect">
            <a:avLst/>
          </a:prstGeom>
        </p:spPr>
        <p:txBody>
          <a:bodyPr vert="horz" wrap="square" lIns="0" tIns="13335" rIns="0" bIns="0" rtlCol="0">
            <a:spAutoFit/>
          </a:bodyPr>
          <a:lstStyle/>
          <a:p>
            <a:pPr marL="12700">
              <a:lnSpc>
                <a:spcPct val="100000"/>
              </a:lnSpc>
              <a:spcBef>
                <a:spcPts val="105"/>
              </a:spcBef>
            </a:pPr>
            <a:r>
              <a:rPr sz="4400" spc="-520" dirty="0">
                <a:solidFill>
                  <a:srgbClr val="775F54"/>
                </a:solidFill>
                <a:latin typeface="Microsoft Sans Serif"/>
                <a:cs typeface="Microsoft Sans Serif"/>
              </a:rPr>
              <a:t>ADT</a:t>
            </a:r>
            <a:r>
              <a:rPr sz="4400" spc="25" dirty="0">
                <a:solidFill>
                  <a:srgbClr val="775F54"/>
                </a:solidFill>
                <a:latin typeface="Microsoft Sans Serif"/>
                <a:cs typeface="Microsoft Sans Serif"/>
              </a:rPr>
              <a:t> </a:t>
            </a:r>
            <a:r>
              <a:rPr sz="4400" spc="-160" dirty="0">
                <a:solidFill>
                  <a:srgbClr val="775F54"/>
                </a:solidFill>
                <a:latin typeface="Microsoft Sans Serif"/>
                <a:cs typeface="Microsoft Sans Serif"/>
              </a:rPr>
              <a:t>Definit</a:t>
            </a:r>
            <a:r>
              <a:rPr sz="4400" spc="-105" dirty="0">
                <a:solidFill>
                  <a:srgbClr val="775F54"/>
                </a:solidFill>
                <a:latin typeface="Microsoft Sans Serif"/>
                <a:cs typeface="Microsoft Sans Serif"/>
              </a:rPr>
              <a:t>i</a:t>
            </a:r>
            <a:r>
              <a:rPr sz="4400" spc="-385" dirty="0">
                <a:solidFill>
                  <a:srgbClr val="775F54"/>
                </a:solidFill>
                <a:latin typeface="Microsoft Sans Serif"/>
                <a:cs typeface="Microsoft Sans Serif"/>
              </a:rPr>
              <a:t>on</a:t>
            </a:r>
            <a:r>
              <a:rPr sz="4400" spc="25" dirty="0">
                <a:solidFill>
                  <a:srgbClr val="775F54"/>
                </a:solidFill>
                <a:latin typeface="Microsoft Sans Serif"/>
                <a:cs typeface="Microsoft Sans Serif"/>
              </a:rPr>
              <a:t> </a:t>
            </a:r>
            <a:r>
              <a:rPr sz="4400" spc="75" dirty="0">
                <a:solidFill>
                  <a:srgbClr val="775F54"/>
                </a:solidFill>
                <a:latin typeface="Microsoft Sans Serif"/>
                <a:cs typeface="Microsoft Sans Serif"/>
              </a:rPr>
              <a:t>[W</a:t>
            </a:r>
            <a:r>
              <a:rPr sz="4400" spc="10" dirty="0">
                <a:solidFill>
                  <a:srgbClr val="775F54"/>
                </a:solidFill>
                <a:latin typeface="Microsoft Sans Serif"/>
                <a:cs typeface="Microsoft Sans Serif"/>
              </a:rPr>
              <a:t>i</a:t>
            </a:r>
            <a:r>
              <a:rPr sz="4400" spc="-114" dirty="0">
                <a:solidFill>
                  <a:srgbClr val="775F54"/>
                </a:solidFill>
                <a:latin typeface="Microsoft Sans Serif"/>
                <a:cs typeface="Microsoft Sans Serif"/>
              </a:rPr>
              <a:t>kipe</a:t>
            </a:r>
            <a:r>
              <a:rPr sz="4400" spc="-155" dirty="0">
                <a:solidFill>
                  <a:srgbClr val="775F54"/>
                </a:solidFill>
                <a:latin typeface="Microsoft Sans Serif"/>
                <a:cs typeface="Microsoft Sans Serif"/>
              </a:rPr>
              <a:t>d</a:t>
            </a:r>
            <a:r>
              <a:rPr sz="4400" spc="-25" dirty="0">
                <a:solidFill>
                  <a:srgbClr val="775F54"/>
                </a:solidFill>
                <a:latin typeface="Microsoft Sans Serif"/>
                <a:cs typeface="Microsoft Sans Serif"/>
              </a:rPr>
              <a:t>i</a:t>
            </a:r>
            <a:r>
              <a:rPr sz="4400" spc="-55" dirty="0">
                <a:solidFill>
                  <a:srgbClr val="775F54"/>
                </a:solidFill>
                <a:latin typeface="Microsoft Sans Serif"/>
                <a:cs typeface="Microsoft Sans Serif"/>
              </a:rPr>
              <a:t>a</a:t>
            </a:r>
            <a:r>
              <a:rPr sz="4400" spc="-30" dirty="0">
                <a:solidFill>
                  <a:srgbClr val="775F54"/>
                </a:solidFill>
                <a:latin typeface="Microsoft Sans Serif"/>
                <a:cs typeface="Microsoft Sans Serif"/>
              </a:rPr>
              <a:t>]</a:t>
            </a:r>
            <a:endParaRPr sz="4400">
              <a:latin typeface="Microsoft Sans Serif"/>
              <a:cs typeface="Microsoft Sans Serif"/>
            </a:endParaRPr>
          </a:p>
        </p:txBody>
      </p:sp>
      <p:sp>
        <p:nvSpPr>
          <p:cNvPr id="4" name="object 4"/>
          <p:cNvSpPr txBox="1"/>
          <p:nvPr/>
        </p:nvSpPr>
        <p:spPr>
          <a:xfrm>
            <a:off x="307340" y="1424762"/>
            <a:ext cx="8528685" cy="468630"/>
          </a:xfrm>
          <a:prstGeom prst="rect">
            <a:avLst/>
          </a:prstGeom>
        </p:spPr>
        <p:txBody>
          <a:bodyPr vert="horz" wrap="square" lIns="0" tIns="13335" rIns="0" bIns="0" rtlCol="0">
            <a:spAutoFit/>
          </a:bodyPr>
          <a:lstStyle/>
          <a:p>
            <a:pPr marL="332740" indent="-320040">
              <a:lnSpc>
                <a:spcPct val="100000"/>
              </a:lnSpc>
              <a:spcBef>
                <a:spcPts val="105"/>
              </a:spcBef>
              <a:buClr>
                <a:srgbClr val="DD8046"/>
              </a:buClr>
              <a:buSzPct val="60344"/>
              <a:buFont typeface="Wingdings"/>
              <a:buChar char=""/>
              <a:tabLst>
                <a:tab pos="332740" algn="l"/>
              </a:tabLst>
            </a:pPr>
            <a:r>
              <a:rPr sz="2900" spc="-290" dirty="0">
                <a:latin typeface="Microsoft Sans Serif"/>
                <a:cs typeface="Microsoft Sans Serif"/>
              </a:rPr>
              <a:t>A</a:t>
            </a:r>
            <a:r>
              <a:rPr sz="2900" spc="-240" dirty="0">
                <a:latin typeface="Microsoft Sans Serif"/>
                <a:cs typeface="Microsoft Sans Serif"/>
              </a:rPr>
              <a:t>n</a:t>
            </a:r>
            <a:r>
              <a:rPr sz="2900" spc="155" dirty="0">
                <a:latin typeface="Microsoft Sans Serif"/>
                <a:cs typeface="Microsoft Sans Serif"/>
              </a:rPr>
              <a:t> </a:t>
            </a:r>
            <a:r>
              <a:rPr sz="2900" spc="-360" dirty="0">
                <a:latin typeface="Microsoft Sans Serif"/>
                <a:cs typeface="Microsoft Sans Serif"/>
              </a:rPr>
              <a:t>AD</a:t>
            </a:r>
            <a:r>
              <a:rPr sz="2900" spc="-315" dirty="0">
                <a:latin typeface="Microsoft Sans Serif"/>
                <a:cs typeface="Microsoft Sans Serif"/>
              </a:rPr>
              <a:t>T</a:t>
            </a:r>
            <a:r>
              <a:rPr sz="2900" spc="150" dirty="0">
                <a:latin typeface="Microsoft Sans Serif"/>
                <a:cs typeface="Microsoft Sans Serif"/>
              </a:rPr>
              <a:t> </a:t>
            </a:r>
            <a:r>
              <a:rPr sz="2900" spc="-500" dirty="0">
                <a:latin typeface="Microsoft Sans Serif"/>
                <a:cs typeface="Microsoft Sans Serif"/>
              </a:rPr>
              <a:t>m</a:t>
            </a:r>
            <a:r>
              <a:rPr sz="2900" spc="-65" dirty="0">
                <a:latin typeface="Microsoft Sans Serif"/>
                <a:cs typeface="Microsoft Sans Serif"/>
              </a:rPr>
              <a:t>a</a:t>
            </a:r>
            <a:r>
              <a:rPr sz="2900" dirty="0">
                <a:latin typeface="Microsoft Sans Serif"/>
                <a:cs typeface="Microsoft Sans Serif"/>
              </a:rPr>
              <a:t>y</a:t>
            </a:r>
            <a:r>
              <a:rPr sz="2900" spc="135" dirty="0">
                <a:latin typeface="Microsoft Sans Serif"/>
                <a:cs typeface="Microsoft Sans Serif"/>
              </a:rPr>
              <a:t> </a:t>
            </a:r>
            <a:r>
              <a:rPr sz="2900" spc="-85" dirty="0">
                <a:latin typeface="Microsoft Sans Serif"/>
                <a:cs typeface="Microsoft Sans Serif"/>
              </a:rPr>
              <a:t>be</a:t>
            </a:r>
            <a:r>
              <a:rPr sz="2900" spc="140" dirty="0">
                <a:latin typeface="Microsoft Sans Serif"/>
                <a:cs typeface="Microsoft Sans Serif"/>
              </a:rPr>
              <a:t> </a:t>
            </a:r>
            <a:r>
              <a:rPr sz="2900" spc="-175" dirty="0">
                <a:latin typeface="Microsoft Sans Serif"/>
                <a:cs typeface="Microsoft Sans Serif"/>
              </a:rPr>
              <a:t>im</a:t>
            </a:r>
            <a:r>
              <a:rPr sz="2900" spc="-200" dirty="0">
                <a:latin typeface="Microsoft Sans Serif"/>
                <a:cs typeface="Microsoft Sans Serif"/>
              </a:rPr>
              <a:t>p</a:t>
            </a:r>
            <a:r>
              <a:rPr sz="2900" spc="-210" dirty="0">
                <a:latin typeface="Microsoft Sans Serif"/>
                <a:cs typeface="Microsoft Sans Serif"/>
              </a:rPr>
              <a:t>lem</a:t>
            </a:r>
            <a:r>
              <a:rPr sz="2900" spc="-220" dirty="0">
                <a:latin typeface="Microsoft Sans Serif"/>
                <a:cs typeface="Microsoft Sans Serif"/>
              </a:rPr>
              <a:t>e</a:t>
            </a:r>
            <a:r>
              <a:rPr sz="2900" spc="-135" dirty="0">
                <a:latin typeface="Microsoft Sans Serif"/>
                <a:cs typeface="Microsoft Sans Serif"/>
              </a:rPr>
              <a:t>nted</a:t>
            </a:r>
            <a:r>
              <a:rPr sz="2900" spc="150" dirty="0">
                <a:latin typeface="Microsoft Sans Serif"/>
                <a:cs typeface="Microsoft Sans Serif"/>
              </a:rPr>
              <a:t> </a:t>
            </a:r>
            <a:r>
              <a:rPr sz="2900" spc="-145" dirty="0">
                <a:latin typeface="Microsoft Sans Serif"/>
                <a:cs typeface="Microsoft Sans Serif"/>
              </a:rPr>
              <a:t>b</a:t>
            </a:r>
            <a:r>
              <a:rPr sz="2900" spc="-5" dirty="0">
                <a:latin typeface="Microsoft Sans Serif"/>
                <a:cs typeface="Microsoft Sans Serif"/>
              </a:rPr>
              <a:t>y</a:t>
            </a:r>
            <a:r>
              <a:rPr sz="2900" spc="140" dirty="0">
                <a:latin typeface="Microsoft Sans Serif"/>
                <a:cs typeface="Microsoft Sans Serif"/>
              </a:rPr>
              <a:t> </a:t>
            </a:r>
            <a:r>
              <a:rPr sz="2900" spc="-229" dirty="0">
                <a:latin typeface="Microsoft Sans Serif"/>
                <a:cs typeface="Microsoft Sans Serif"/>
              </a:rPr>
              <a:t>spec</a:t>
            </a:r>
            <a:r>
              <a:rPr sz="2900" spc="-125" dirty="0">
                <a:latin typeface="Microsoft Sans Serif"/>
                <a:cs typeface="Microsoft Sans Serif"/>
              </a:rPr>
              <a:t>i</a:t>
            </a:r>
            <a:r>
              <a:rPr sz="2900" spc="-65" dirty="0">
                <a:latin typeface="Microsoft Sans Serif"/>
                <a:cs typeface="Microsoft Sans Serif"/>
              </a:rPr>
              <a:t>fic</a:t>
            </a:r>
            <a:r>
              <a:rPr sz="2900" spc="140" dirty="0">
                <a:latin typeface="Microsoft Sans Serif"/>
                <a:cs typeface="Microsoft Sans Serif"/>
              </a:rPr>
              <a:t> </a:t>
            </a:r>
            <a:r>
              <a:rPr sz="2900" spc="-10" dirty="0">
                <a:latin typeface="Microsoft Sans Serif"/>
                <a:cs typeface="Microsoft Sans Serif"/>
              </a:rPr>
              <a:t>d</a:t>
            </a:r>
            <a:r>
              <a:rPr sz="2900" spc="-30" dirty="0">
                <a:latin typeface="Microsoft Sans Serif"/>
                <a:cs typeface="Microsoft Sans Serif"/>
              </a:rPr>
              <a:t>a</a:t>
            </a:r>
            <a:r>
              <a:rPr sz="2900" spc="-15" dirty="0">
                <a:latin typeface="Microsoft Sans Serif"/>
                <a:cs typeface="Microsoft Sans Serif"/>
              </a:rPr>
              <a:t>ta</a:t>
            </a:r>
            <a:r>
              <a:rPr sz="2900" spc="150" dirty="0">
                <a:latin typeface="Microsoft Sans Serif"/>
                <a:cs typeface="Microsoft Sans Serif"/>
              </a:rPr>
              <a:t> </a:t>
            </a:r>
            <a:r>
              <a:rPr sz="2900" spc="-10" dirty="0">
                <a:latin typeface="Microsoft Sans Serif"/>
                <a:cs typeface="Microsoft Sans Serif"/>
              </a:rPr>
              <a:t>t</a:t>
            </a:r>
            <a:r>
              <a:rPr sz="2900" spc="-20" dirty="0">
                <a:latin typeface="Microsoft Sans Serif"/>
                <a:cs typeface="Microsoft Sans Serif"/>
              </a:rPr>
              <a:t>y</a:t>
            </a:r>
            <a:r>
              <a:rPr sz="2900" spc="-85" dirty="0">
                <a:latin typeface="Microsoft Sans Serif"/>
                <a:cs typeface="Microsoft Sans Serif"/>
              </a:rPr>
              <a:t>p</a:t>
            </a:r>
            <a:r>
              <a:rPr sz="2900" spc="-95" dirty="0">
                <a:latin typeface="Microsoft Sans Serif"/>
                <a:cs typeface="Microsoft Sans Serif"/>
              </a:rPr>
              <a:t>e</a:t>
            </a:r>
            <a:r>
              <a:rPr sz="2900" spc="-484" dirty="0">
                <a:latin typeface="Microsoft Sans Serif"/>
                <a:cs typeface="Microsoft Sans Serif"/>
              </a:rPr>
              <a:t>s</a:t>
            </a:r>
            <a:r>
              <a:rPr sz="2900" spc="155" dirty="0">
                <a:latin typeface="Microsoft Sans Serif"/>
                <a:cs typeface="Microsoft Sans Serif"/>
              </a:rPr>
              <a:t> </a:t>
            </a:r>
            <a:r>
              <a:rPr sz="2900" spc="-95" dirty="0">
                <a:latin typeface="Microsoft Sans Serif"/>
                <a:cs typeface="Microsoft Sans Serif"/>
              </a:rPr>
              <a:t>or</a:t>
            </a:r>
            <a:endParaRPr sz="2900">
              <a:latin typeface="Microsoft Sans Serif"/>
              <a:cs typeface="Microsoft Sans Serif"/>
            </a:endParaRPr>
          </a:p>
        </p:txBody>
      </p:sp>
      <p:sp>
        <p:nvSpPr>
          <p:cNvPr id="5" name="object 5"/>
          <p:cNvSpPr txBox="1"/>
          <p:nvPr/>
        </p:nvSpPr>
        <p:spPr>
          <a:xfrm>
            <a:off x="627380" y="1867026"/>
            <a:ext cx="6410960" cy="467995"/>
          </a:xfrm>
          <a:prstGeom prst="rect">
            <a:avLst/>
          </a:prstGeom>
        </p:spPr>
        <p:txBody>
          <a:bodyPr vert="horz" wrap="square" lIns="0" tIns="13335" rIns="0" bIns="0" rtlCol="0">
            <a:spAutoFit/>
          </a:bodyPr>
          <a:lstStyle/>
          <a:p>
            <a:pPr marL="12700">
              <a:lnSpc>
                <a:spcPct val="100000"/>
              </a:lnSpc>
              <a:spcBef>
                <a:spcPts val="105"/>
              </a:spcBef>
              <a:tabLst>
                <a:tab pos="1108710" algn="l"/>
                <a:tab pos="2913380" algn="l"/>
                <a:tab pos="3539490" algn="l"/>
                <a:tab pos="4709795" algn="l"/>
                <a:tab pos="5828665" algn="l"/>
              </a:tabLst>
            </a:pPr>
            <a:r>
              <a:rPr sz="2900" spc="-15" dirty="0">
                <a:latin typeface="Microsoft Sans Serif"/>
                <a:cs typeface="Microsoft Sans Serif"/>
              </a:rPr>
              <a:t>data	</a:t>
            </a:r>
            <a:r>
              <a:rPr sz="2900" spc="-325" dirty="0">
                <a:latin typeface="Microsoft Sans Serif"/>
                <a:cs typeface="Microsoft Sans Serif"/>
              </a:rPr>
              <a:t>s</a:t>
            </a:r>
            <a:r>
              <a:rPr sz="2900" spc="-195" dirty="0">
                <a:latin typeface="Microsoft Sans Serif"/>
                <a:cs typeface="Microsoft Sans Serif"/>
              </a:rPr>
              <a:t>t</a:t>
            </a:r>
            <a:r>
              <a:rPr sz="2900" spc="45" dirty="0">
                <a:latin typeface="Microsoft Sans Serif"/>
                <a:cs typeface="Microsoft Sans Serif"/>
              </a:rPr>
              <a:t>r</a:t>
            </a:r>
            <a:r>
              <a:rPr sz="2900" spc="-240" dirty="0">
                <a:latin typeface="Microsoft Sans Serif"/>
                <a:cs typeface="Microsoft Sans Serif"/>
              </a:rPr>
              <a:t>ucture</a:t>
            </a:r>
            <a:r>
              <a:rPr sz="2900" spc="-320" dirty="0">
                <a:latin typeface="Microsoft Sans Serif"/>
                <a:cs typeface="Microsoft Sans Serif"/>
              </a:rPr>
              <a:t>s</a:t>
            </a:r>
            <a:r>
              <a:rPr sz="2900" spc="-170" dirty="0">
                <a:latin typeface="Microsoft Sans Serif"/>
                <a:cs typeface="Microsoft Sans Serif"/>
              </a:rPr>
              <a:t>,</a:t>
            </a:r>
            <a:r>
              <a:rPr sz="2900" dirty="0">
                <a:latin typeface="Microsoft Sans Serif"/>
                <a:cs typeface="Microsoft Sans Serif"/>
              </a:rPr>
              <a:t>	</a:t>
            </a:r>
            <a:r>
              <a:rPr sz="2900" spc="-125" dirty="0">
                <a:latin typeface="Microsoft Sans Serif"/>
                <a:cs typeface="Microsoft Sans Serif"/>
              </a:rPr>
              <a:t>i</a:t>
            </a:r>
            <a:r>
              <a:rPr sz="2900" spc="-260" dirty="0">
                <a:latin typeface="Microsoft Sans Serif"/>
                <a:cs typeface="Microsoft Sans Serif"/>
              </a:rPr>
              <a:t>n</a:t>
            </a:r>
            <a:r>
              <a:rPr sz="2900" dirty="0">
                <a:latin typeface="Microsoft Sans Serif"/>
                <a:cs typeface="Microsoft Sans Serif"/>
              </a:rPr>
              <a:t>	</a:t>
            </a:r>
            <a:r>
              <a:rPr sz="2900" spc="-300" dirty="0">
                <a:latin typeface="Microsoft Sans Serif"/>
                <a:cs typeface="Microsoft Sans Serif"/>
              </a:rPr>
              <a:t>ma</a:t>
            </a:r>
            <a:r>
              <a:rPr sz="2900" spc="-325" dirty="0">
                <a:latin typeface="Microsoft Sans Serif"/>
                <a:cs typeface="Microsoft Sans Serif"/>
              </a:rPr>
              <a:t>n</a:t>
            </a:r>
            <a:r>
              <a:rPr sz="2900" dirty="0">
                <a:latin typeface="Microsoft Sans Serif"/>
                <a:cs typeface="Microsoft Sans Serif"/>
              </a:rPr>
              <a:t>y	</a:t>
            </a:r>
            <a:r>
              <a:rPr sz="2900" spc="-285" dirty="0">
                <a:latin typeface="Microsoft Sans Serif"/>
                <a:cs typeface="Microsoft Sans Serif"/>
              </a:rPr>
              <a:t>w</a:t>
            </a:r>
            <a:r>
              <a:rPr sz="2900" spc="-70" dirty="0">
                <a:latin typeface="Microsoft Sans Serif"/>
                <a:cs typeface="Microsoft Sans Serif"/>
              </a:rPr>
              <a:t>a</a:t>
            </a:r>
            <a:r>
              <a:rPr sz="2900" spc="-245" dirty="0">
                <a:latin typeface="Microsoft Sans Serif"/>
                <a:cs typeface="Microsoft Sans Serif"/>
              </a:rPr>
              <a:t>ys</a:t>
            </a:r>
            <a:r>
              <a:rPr sz="2900" dirty="0">
                <a:latin typeface="Microsoft Sans Serif"/>
                <a:cs typeface="Microsoft Sans Serif"/>
              </a:rPr>
              <a:t>	</a:t>
            </a:r>
            <a:r>
              <a:rPr sz="2900" spc="-125" dirty="0">
                <a:latin typeface="Microsoft Sans Serif"/>
                <a:cs typeface="Microsoft Sans Serif"/>
              </a:rPr>
              <a:t>and</a:t>
            </a:r>
            <a:endParaRPr sz="2900">
              <a:latin typeface="Microsoft Sans Serif"/>
              <a:cs typeface="Microsoft Sans Serif"/>
            </a:endParaRPr>
          </a:p>
        </p:txBody>
      </p:sp>
      <p:sp>
        <p:nvSpPr>
          <p:cNvPr id="6" name="object 6"/>
          <p:cNvSpPr txBox="1"/>
          <p:nvPr/>
        </p:nvSpPr>
        <p:spPr>
          <a:xfrm>
            <a:off x="627380" y="2308987"/>
            <a:ext cx="6567805" cy="467995"/>
          </a:xfrm>
          <a:prstGeom prst="rect">
            <a:avLst/>
          </a:prstGeom>
        </p:spPr>
        <p:txBody>
          <a:bodyPr vert="horz" wrap="square" lIns="0" tIns="13335" rIns="0" bIns="0" rtlCol="0">
            <a:spAutoFit/>
          </a:bodyPr>
          <a:lstStyle/>
          <a:p>
            <a:pPr marL="12700">
              <a:lnSpc>
                <a:spcPct val="100000"/>
              </a:lnSpc>
              <a:spcBef>
                <a:spcPts val="105"/>
              </a:spcBef>
              <a:tabLst>
                <a:tab pos="2219960" algn="l"/>
                <a:tab pos="4077970" algn="l"/>
                <a:tab pos="4625340" algn="l"/>
                <a:tab pos="6311900" algn="l"/>
              </a:tabLst>
            </a:pPr>
            <a:r>
              <a:rPr sz="2900" spc="-10" dirty="0">
                <a:latin typeface="Microsoft Sans Serif"/>
                <a:cs typeface="Microsoft Sans Serif"/>
              </a:rPr>
              <a:t>p</a:t>
            </a:r>
            <a:r>
              <a:rPr sz="2900" spc="-55" dirty="0">
                <a:latin typeface="Microsoft Sans Serif"/>
                <a:cs typeface="Microsoft Sans Serif"/>
              </a:rPr>
              <a:t>r</a:t>
            </a:r>
            <a:r>
              <a:rPr sz="2900" spc="-180" dirty="0">
                <a:latin typeface="Microsoft Sans Serif"/>
                <a:cs typeface="Microsoft Sans Serif"/>
              </a:rPr>
              <a:t>o</a:t>
            </a:r>
            <a:r>
              <a:rPr sz="2900" spc="-10" dirty="0">
                <a:latin typeface="Microsoft Sans Serif"/>
                <a:cs typeface="Microsoft Sans Serif"/>
              </a:rPr>
              <a:t>g</a:t>
            </a:r>
            <a:r>
              <a:rPr sz="2900" spc="-45" dirty="0">
                <a:latin typeface="Microsoft Sans Serif"/>
                <a:cs typeface="Microsoft Sans Serif"/>
              </a:rPr>
              <a:t>r</a:t>
            </a:r>
            <a:r>
              <a:rPr sz="2900" spc="-225" dirty="0">
                <a:latin typeface="Microsoft Sans Serif"/>
                <a:cs typeface="Microsoft Sans Serif"/>
              </a:rPr>
              <a:t>amming</a:t>
            </a:r>
            <a:r>
              <a:rPr sz="2900" dirty="0">
                <a:latin typeface="Microsoft Sans Serif"/>
                <a:cs typeface="Microsoft Sans Serif"/>
              </a:rPr>
              <a:t>	</a:t>
            </a:r>
            <a:r>
              <a:rPr sz="2900" spc="-100" dirty="0">
                <a:latin typeface="Microsoft Sans Serif"/>
                <a:cs typeface="Microsoft Sans Serif"/>
              </a:rPr>
              <a:t>lan</a:t>
            </a:r>
            <a:r>
              <a:rPr sz="2900" spc="-110" dirty="0">
                <a:latin typeface="Microsoft Sans Serif"/>
                <a:cs typeface="Microsoft Sans Serif"/>
              </a:rPr>
              <a:t>g</a:t>
            </a:r>
            <a:r>
              <a:rPr sz="2900" spc="-360" dirty="0">
                <a:latin typeface="Microsoft Sans Serif"/>
                <a:cs typeface="Microsoft Sans Serif"/>
              </a:rPr>
              <a:t>u</a:t>
            </a:r>
            <a:r>
              <a:rPr sz="2900" spc="-15" dirty="0">
                <a:latin typeface="Microsoft Sans Serif"/>
                <a:cs typeface="Microsoft Sans Serif"/>
              </a:rPr>
              <a:t>a</a:t>
            </a:r>
            <a:r>
              <a:rPr sz="2900" spc="-65" dirty="0">
                <a:latin typeface="Microsoft Sans Serif"/>
                <a:cs typeface="Microsoft Sans Serif"/>
              </a:rPr>
              <a:t>g</a:t>
            </a:r>
            <a:r>
              <a:rPr sz="2900" spc="-180" dirty="0">
                <a:latin typeface="Microsoft Sans Serif"/>
                <a:cs typeface="Microsoft Sans Serif"/>
              </a:rPr>
              <a:t>e</a:t>
            </a:r>
            <a:r>
              <a:rPr sz="2900" spc="-254" dirty="0">
                <a:latin typeface="Microsoft Sans Serif"/>
                <a:cs typeface="Microsoft Sans Serif"/>
              </a:rPr>
              <a:t>s;</a:t>
            </a:r>
            <a:r>
              <a:rPr sz="2900" dirty="0">
                <a:latin typeface="Microsoft Sans Serif"/>
                <a:cs typeface="Microsoft Sans Serif"/>
              </a:rPr>
              <a:t>	</a:t>
            </a:r>
            <a:r>
              <a:rPr sz="2900" spc="-80" dirty="0">
                <a:latin typeface="Microsoft Sans Serif"/>
                <a:cs typeface="Microsoft Sans Serif"/>
              </a:rPr>
              <a:t>or</a:t>
            </a:r>
            <a:r>
              <a:rPr sz="2900" dirty="0">
                <a:latin typeface="Microsoft Sans Serif"/>
                <a:cs typeface="Microsoft Sans Serif"/>
              </a:rPr>
              <a:t>	</a:t>
            </a:r>
            <a:r>
              <a:rPr sz="2900" spc="-254" dirty="0">
                <a:latin typeface="Microsoft Sans Serif"/>
                <a:cs typeface="Microsoft Sans Serif"/>
              </a:rPr>
              <a:t>desc</a:t>
            </a:r>
            <a:r>
              <a:rPr sz="2900" spc="-10" dirty="0">
                <a:latin typeface="Microsoft Sans Serif"/>
                <a:cs typeface="Microsoft Sans Serif"/>
              </a:rPr>
              <a:t>ri</a:t>
            </a:r>
            <a:r>
              <a:rPr sz="2900" spc="-15" dirty="0">
                <a:latin typeface="Microsoft Sans Serif"/>
                <a:cs typeface="Microsoft Sans Serif"/>
              </a:rPr>
              <a:t>b</a:t>
            </a:r>
            <a:r>
              <a:rPr sz="2900" spc="-180" dirty="0">
                <a:latin typeface="Microsoft Sans Serif"/>
                <a:cs typeface="Microsoft Sans Serif"/>
              </a:rPr>
              <a:t>e</a:t>
            </a:r>
            <a:r>
              <a:rPr sz="2900" spc="-15" dirty="0">
                <a:latin typeface="Microsoft Sans Serif"/>
                <a:cs typeface="Microsoft Sans Serif"/>
              </a:rPr>
              <a:t>d</a:t>
            </a:r>
            <a:r>
              <a:rPr sz="2900" dirty="0">
                <a:latin typeface="Microsoft Sans Serif"/>
                <a:cs typeface="Microsoft Sans Serif"/>
              </a:rPr>
              <a:t>	</a:t>
            </a:r>
            <a:r>
              <a:rPr sz="2900" spc="-190" dirty="0">
                <a:latin typeface="Microsoft Sans Serif"/>
                <a:cs typeface="Microsoft Sans Serif"/>
              </a:rPr>
              <a:t>in</a:t>
            </a:r>
            <a:endParaRPr sz="2900">
              <a:latin typeface="Microsoft Sans Serif"/>
              <a:cs typeface="Microsoft Sans Serif"/>
            </a:endParaRPr>
          </a:p>
        </p:txBody>
      </p:sp>
      <p:sp>
        <p:nvSpPr>
          <p:cNvPr id="7" name="object 7"/>
          <p:cNvSpPr txBox="1"/>
          <p:nvPr/>
        </p:nvSpPr>
        <p:spPr>
          <a:xfrm>
            <a:off x="7399781" y="1867026"/>
            <a:ext cx="1438910" cy="909955"/>
          </a:xfrm>
          <a:prstGeom prst="rect">
            <a:avLst/>
          </a:prstGeom>
        </p:spPr>
        <p:txBody>
          <a:bodyPr vert="horz" wrap="square" lIns="0" tIns="13335" rIns="0" bIns="0" rtlCol="0">
            <a:spAutoFit/>
          </a:bodyPr>
          <a:lstStyle/>
          <a:p>
            <a:pPr marL="22860" marR="5080" indent="-10795">
              <a:lnSpc>
                <a:spcPct val="100000"/>
              </a:lnSpc>
              <a:spcBef>
                <a:spcPts val="105"/>
              </a:spcBef>
              <a:tabLst>
                <a:tab pos="467995" algn="l"/>
                <a:tab pos="638810" algn="l"/>
              </a:tabLst>
            </a:pPr>
            <a:r>
              <a:rPr sz="2900" spc="-114" dirty="0">
                <a:latin typeface="Microsoft Sans Serif"/>
                <a:cs typeface="Microsoft Sans Serif"/>
              </a:rPr>
              <a:t>i</a:t>
            </a:r>
            <a:r>
              <a:rPr sz="2900" spc="-260" dirty="0">
                <a:latin typeface="Microsoft Sans Serif"/>
                <a:cs typeface="Microsoft Sans Serif"/>
              </a:rPr>
              <a:t>n</a:t>
            </a:r>
            <a:r>
              <a:rPr sz="2900" dirty="0">
                <a:latin typeface="Microsoft Sans Serif"/>
                <a:cs typeface="Microsoft Sans Serif"/>
              </a:rPr>
              <a:t>		</a:t>
            </a:r>
            <a:r>
              <a:rPr sz="2900" spc="-300" dirty="0">
                <a:latin typeface="Microsoft Sans Serif"/>
                <a:cs typeface="Microsoft Sans Serif"/>
              </a:rPr>
              <a:t>ma</a:t>
            </a:r>
            <a:r>
              <a:rPr sz="2900" spc="-325" dirty="0">
                <a:latin typeface="Microsoft Sans Serif"/>
                <a:cs typeface="Microsoft Sans Serif"/>
              </a:rPr>
              <a:t>n</a:t>
            </a:r>
            <a:r>
              <a:rPr sz="2900" dirty="0">
                <a:latin typeface="Microsoft Sans Serif"/>
                <a:cs typeface="Microsoft Sans Serif"/>
              </a:rPr>
              <a:t>y  </a:t>
            </a:r>
            <a:r>
              <a:rPr sz="2900" spc="-15" dirty="0">
                <a:latin typeface="Microsoft Sans Serif"/>
                <a:cs typeface="Microsoft Sans Serif"/>
              </a:rPr>
              <a:t>a</a:t>
            </a:r>
            <a:r>
              <a:rPr sz="2900" dirty="0">
                <a:latin typeface="Microsoft Sans Serif"/>
                <a:cs typeface="Microsoft Sans Serif"/>
              </a:rPr>
              <a:t>	</a:t>
            </a:r>
            <a:r>
              <a:rPr sz="2900" spc="90" dirty="0">
                <a:latin typeface="Microsoft Sans Serif"/>
                <a:cs typeface="Microsoft Sans Serif"/>
              </a:rPr>
              <a:t>f</a:t>
            </a:r>
            <a:r>
              <a:rPr sz="2900" spc="-100" dirty="0">
                <a:latin typeface="Microsoft Sans Serif"/>
                <a:cs typeface="Microsoft Sans Serif"/>
              </a:rPr>
              <a:t>o</a:t>
            </a:r>
            <a:r>
              <a:rPr sz="2900" dirty="0">
                <a:latin typeface="Microsoft Sans Serif"/>
                <a:cs typeface="Microsoft Sans Serif"/>
              </a:rPr>
              <a:t>r</a:t>
            </a:r>
            <a:r>
              <a:rPr sz="2900" spc="-500" dirty="0">
                <a:latin typeface="Microsoft Sans Serif"/>
                <a:cs typeface="Microsoft Sans Serif"/>
              </a:rPr>
              <a:t>m</a:t>
            </a:r>
            <a:r>
              <a:rPr sz="2900" spc="-20" dirty="0">
                <a:latin typeface="Microsoft Sans Serif"/>
                <a:cs typeface="Microsoft Sans Serif"/>
              </a:rPr>
              <a:t>al</a:t>
            </a:r>
            <a:endParaRPr sz="2900">
              <a:latin typeface="Microsoft Sans Serif"/>
              <a:cs typeface="Microsoft Sans Serif"/>
            </a:endParaRPr>
          </a:p>
        </p:txBody>
      </p:sp>
      <p:sp>
        <p:nvSpPr>
          <p:cNvPr id="8" name="object 8"/>
          <p:cNvSpPr txBox="1"/>
          <p:nvPr/>
        </p:nvSpPr>
        <p:spPr>
          <a:xfrm>
            <a:off x="307340" y="2662910"/>
            <a:ext cx="8530590" cy="3345815"/>
          </a:xfrm>
          <a:prstGeom prst="rect">
            <a:avLst/>
          </a:prstGeom>
        </p:spPr>
        <p:txBody>
          <a:bodyPr vert="horz" wrap="square" lIns="0" tIns="100965" rIns="0" bIns="0" rtlCol="0">
            <a:spAutoFit/>
          </a:bodyPr>
          <a:lstStyle/>
          <a:p>
            <a:pPr marL="332105">
              <a:lnSpc>
                <a:spcPct val="100000"/>
              </a:lnSpc>
              <a:spcBef>
                <a:spcPts val="795"/>
              </a:spcBef>
            </a:pPr>
            <a:r>
              <a:rPr sz="2900" spc="-140" dirty="0">
                <a:latin typeface="Microsoft Sans Serif"/>
                <a:cs typeface="Microsoft Sans Serif"/>
              </a:rPr>
              <a:t>specification</a:t>
            </a:r>
            <a:r>
              <a:rPr sz="2900" spc="-25" dirty="0">
                <a:latin typeface="Microsoft Sans Serif"/>
                <a:cs typeface="Microsoft Sans Serif"/>
              </a:rPr>
              <a:t> </a:t>
            </a:r>
            <a:r>
              <a:rPr sz="2900" spc="-130" dirty="0">
                <a:latin typeface="Microsoft Sans Serif"/>
                <a:cs typeface="Microsoft Sans Serif"/>
              </a:rPr>
              <a:t>language.</a:t>
            </a:r>
            <a:endParaRPr sz="2900">
              <a:latin typeface="Microsoft Sans Serif"/>
              <a:cs typeface="Microsoft Sans Serif"/>
            </a:endParaRPr>
          </a:p>
          <a:p>
            <a:pPr marL="332740" marR="5080" indent="-320040">
              <a:lnSpc>
                <a:spcPct val="100000"/>
              </a:lnSpc>
              <a:spcBef>
                <a:spcPts val="700"/>
              </a:spcBef>
              <a:buClr>
                <a:srgbClr val="DD8046"/>
              </a:buClr>
              <a:buSzPct val="60344"/>
              <a:buFont typeface="Wingdings"/>
              <a:buChar char=""/>
              <a:tabLst>
                <a:tab pos="332740" algn="l"/>
              </a:tabLst>
            </a:pPr>
            <a:r>
              <a:rPr sz="2900" spc="-155" dirty="0">
                <a:latin typeface="Microsoft Sans Serif"/>
                <a:cs typeface="Microsoft Sans Serif"/>
              </a:rPr>
              <a:t>example,</a:t>
            </a:r>
            <a:r>
              <a:rPr sz="2900" spc="335" dirty="0">
                <a:latin typeface="Microsoft Sans Serif"/>
                <a:cs typeface="Microsoft Sans Serif"/>
              </a:rPr>
              <a:t> </a:t>
            </a:r>
            <a:r>
              <a:rPr sz="2900" spc="-175" dirty="0">
                <a:latin typeface="Microsoft Sans Serif"/>
                <a:cs typeface="Microsoft Sans Serif"/>
              </a:rPr>
              <a:t>an</a:t>
            </a:r>
            <a:r>
              <a:rPr sz="2900" spc="330" dirty="0">
                <a:latin typeface="Microsoft Sans Serif"/>
                <a:cs typeface="Microsoft Sans Serif"/>
              </a:rPr>
              <a:t> </a:t>
            </a:r>
            <a:r>
              <a:rPr sz="2900" spc="-120" dirty="0">
                <a:latin typeface="Microsoft Sans Serif"/>
                <a:cs typeface="Microsoft Sans Serif"/>
              </a:rPr>
              <a:t>abstract</a:t>
            </a:r>
            <a:r>
              <a:rPr sz="2900" spc="340" dirty="0">
                <a:latin typeface="Microsoft Sans Serif"/>
                <a:cs typeface="Microsoft Sans Serif"/>
              </a:rPr>
              <a:t> </a:t>
            </a:r>
            <a:r>
              <a:rPr sz="2900" u="heavy" spc="-195" dirty="0">
                <a:uFill>
                  <a:solidFill>
                    <a:srgbClr val="000000"/>
                  </a:solidFill>
                </a:uFill>
                <a:latin typeface="Microsoft Sans Serif"/>
                <a:cs typeface="Microsoft Sans Serif"/>
              </a:rPr>
              <a:t>stack</a:t>
            </a:r>
            <a:r>
              <a:rPr sz="2900" spc="335" dirty="0">
                <a:latin typeface="Microsoft Sans Serif"/>
                <a:cs typeface="Microsoft Sans Serif"/>
              </a:rPr>
              <a:t> </a:t>
            </a:r>
            <a:r>
              <a:rPr sz="2900" spc="-180" dirty="0">
                <a:latin typeface="Microsoft Sans Serif"/>
                <a:cs typeface="Microsoft Sans Serif"/>
              </a:rPr>
              <a:t>could</a:t>
            </a:r>
            <a:r>
              <a:rPr sz="2900" spc="340" dirty="0">
                <a:latin typeface="Microsoft Sans Serif"/>
                <a:cs typeface="Microsoft Sans Serif"/>
              </a:rPr>
              <a:t> </a:t>
            </a:r>
            <a:r>
              <a:rPr sz="2900" spc="-85" dirty="0">
                <a:latin typeface="Microsoft Sans Serif"/>
                <a:cs typeface="Microsoft Sans Serif"/>
              </a:rPr>
              <a:t>be</a:t>
            </a:r>
            <a:r>
              <a:rPr sz="2900" spc="335" dirty="0">
                <a:latin typeface="Microsoft Sans Serif"/>
                <a:cs typeface="Microsoft Sans Serif"/>
              </a:rPr>
              <a:t> </a:t>
            </a:r>
            <a:r>
              <a:rPr sz="2900" spc="-80" dirty="0">
                <a:latin typeface="Microsoft Sans Serif"/>
                <a:cs typeface="Microsoft Sans Serif"/>
              </a:rPr>
              <a:t>defined</a:t>
            </a:r>
            <a:r>
              <a:rPr sz="2900" spc="320" dirty="0">
                <a:latin typeface="Microsoft Sans Serif"/>
                <a:cs typeface="Microsoft Sans Serif"/>
              </a:rPr>
              <a:t> </a:t>
            </a:r>
            <a:r>
              <a:rPr sz="2900" spc="-75" dirty="0">
                <a:latin typeface="Microsoft Sans Serif"/>
                <a:cs typeface="Microsoft Sans Serif"/>
              </a:rPr>
              <a:t>by</a:t>
            </a:r>
            <a:r>
              <a:rPr sz="2900" spc="330" dirty="0">
                <a:latin typeface="Microsoft Sans Serif"/>
                <a:cs typeface="Microsoft Sans Serif"/>
              </a:rPr>
              <a:t> </a:t>
            </a:r>
            <a:r>
              <a:rPr sz="2900" spc="-140" dirty="0">
                <a:latin typeface="Microsoft Sans Serif"/>
                <a:cs typeface="Microsoft Sans Serif"/>
              </a:rPr>
              <a:t>three </a:t>
            </a:r>
            <a:r>
              <a:rPr sz="2900" spc="-755" dirty="0">
                <a:latin typeface="Microsoft Sans Serif"/>
                <a:cs typeface="Microsoft Sans Serif"/>
              </a:rPr>
              <a:t> </a:t>
            </a:r>
            <a:r>
              <a:rPr sz="2900" spc="-145" dirty="0">
                <a:latin typeface="Microsoft Sans Serif"/>
                <a:cs typeface="Microsoft Sans Serif"/>
              </a:rPr>
              <a:t>operations:</a:t>
            </a:r>
            <a:endParaRPr sz="2900">
              <a:latin typeface="Microsoft Sans Serif"/>
              <a:cs typeface="Microsoft Sans Serif"/>
            </a:endParaRPr>
          </a:p>
          <a:p>
            <a:pPr marL="379730">
              <a:lnSpc>
                <a:spcPct val="100000"/>
              </a:lnSpc>
              <a:spcBef>
                <a:spcPts val="625"/>
              </a:spcBef>
            </a:pPr>
            <a:r>
              <a:rPr sz="1800" spc="-17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245" dirty="0">
                <a:latin typeface="Microsoft Sans Serif"/>
                <a:cs typeface="Microsoft Sans Serif"/>
              </a:rPr>
              <a:t>push,</a:t>
            </a:r>
            <a:r>
              <a:rPr sz="2600" spc="10" dirty="0">
                <a:latin typeface="Microsoft Sans Serif"/>
                <a:cs typeface="Microsoft Sans Serif"/>
              </a:rPr>
              <a:t> </a:t>
            </a:r>
            <a:r>
              <a:rPr sz="2600" spc="-90" dirty="0">
                <a:latin typeface="Microsoft Sans Serif"/>
                <a:cs typeface="Microsoft Sans Serif"/>
              </a:rPr>
              <a:t>that</a:t>
            </a:r>
            <a:r>
              <a:rPr sz="2600" dirty="0">
                <a:latin typeface="Microsoft Sans Serif"/>
                <a:cs typeface="Microsoft Sans Serif"/>
              </a:rPr>
              <a:t> </a:t>
            </a:r>
            <a:r>
              <a:rPr sz="2600" spc="-220" dirty="0">
                <a:latin typeface="Microsoft Sans Serif"/>
                <a:cs typeface="Microsoft Sans Serif"/>
              </a:rPr>
              <a:t>ins</a:t>
            </a:r>
            <a:r>
              <a:rPr sz="2600" spc="-275" dirty="0">
                <a:latin typeface="Microsoft Sans Serif"/>
                <a:cs typeface="Microsoft Sans Serif"/>
              </a:rPr>
              <a:t>e</a:t>
            </a:r>
            <a:r>
              <a:rPr sz="2600" spc="40" dirty="0">
                <a:latin typeface="Microsoft Sans Serif"/>
                <a:cs typeface="Microsoft Sans Serif"/>
              </a:rPr>
              <a:t>r</a:t>
            </a:r>
            <a:r>
              <a:rPr sz="2600" spc="-225" dirty="0">
                <a:latin typeface="Microsoft Sans Serif"/>
                <a:cs typeface="Microsoft Sans Serif"/>
              </a:rPr>
              <a:t>ts</a:t>
            </a:r>
            <a:r>
              <a:rPr sz="2600" spc="10" dirty="0">
                <a:latin typeface="Microsoft Sans Serif"/>
                <a:cs typeface="Microsoft Sans Serif"/>
              </a:rPr>
              <a:t> </a:t>
            </a:r>
            <a:r>
              <a:rPr sz="2600" spc="-290" dirty="0">
                <a:latin typeface="Microsoft Sans Serif"/>
                <a:cs typeface="Microsoft Sans Serif"/>
              </a:rPr>
              <a:t>some</a:t>
            </a:r>
            <a:r>
              <a:rPr sz="2600" spc="15" dirty="0">
                <a:latin typeface="Microsoft Sans Serif"/>
                <a:cs typeface="Microsoft Sans Serif"/>
              </a:rPr>
              <a:t> </a:t>
            </a:r>
            <a:r>
              <a:rPr sz="2600" spc="-15" dirty="0">
                <a:latin typeface="Microsoft Sans Serif"/>
                <a:cs typeface="Microsoft Sans Serif"/>
              </a:rPr>
              <a:t>data</a:t>
            </a:r>
            <a:r>
              <a:rPr sz="2600" spc="5" dirty="0">
                <a:latin typeface="Microsoft Sans Serif"/>
                <a:cs typeface="Microsoft Sans Serif"/>
              </a:rPr>
              <a:t> </a:t>
            </a:r>
            <a:r>
              <a:rPr sz="2600" spc="-25" dirty="0">
                <a:latin typeface="Microsoft Sans Serif"/>
                <a:cs typeface="Microsoft Sans Serif"/>
              </a:rPr>
              <a:t>it</a:t>
            </a:r>
            <a:r>
              <a:rPr sz="2600" spc="-290" dirty="0">
                <a:latin typeface="Microsoft Sans Serif"/>
                <a:cs typeface="Microsoft Sans Serif"/>
              </a:rPr>
              <a:t>em</a:t>
            </a:r>
            <a:r>
              <a:rPr sz="2600" spc="5" dirty="0">
                <a:latin typeface="Microsoft Sans Serif"/>
                <a:cs typeface="Microsoft Sans Serif"/>
              </a:rPr>
              <a:t> </a:t>
            </a:r>
            <a:r>
              <a:rPr sz="2600" spc="-155" dirty="0">
                <a:latin typeface="Microsoft Sans Serif"/>
                <a:cs typeface="Microsoft Sans Serif"/>
              </a:rPr>
              <a:t>onto</a:t>
            </a:r>
            <a:r>
              <a:rPr sz="2600" spc="15" dirty="0">
                <a:latin typeface="Microsoft Sans Serif"/>
                <a:cs typeface="Microsoft Sans Serif"/>
              </a:rPr>
              <a:t> </a:t>
            </a:r>
            <a:r>
              <a:rPr sz="2600" spc="-160" dirty="0">
                <a:latin typeface="Microsoft Sans Serif"/>
                <a:cs typeface="Microsoft Sans Serif"/>
              </a:rPr>
              <a:t>the</a:t>
            </a:r>
            <a:r>
              <a:rPr sz="2600" dirty="0">
                <a:latin typeface="Microsoft Sans Serif"/>
                <a:cs typeface="Microsoft Sans Serif"/>
              </a:rPr>
              <a:t> </a:t>
            </a:r>
            <a:r>
              <a:rPr sz="2600" spc="-160" dirty="0">
                <a:latin typeface="Microsoft Sans Serif"/>
                <a:cs typeface="Microsoft Sans Serif"/>
              </a:rPr>
              <a:t>st</a:t>
            </a:r>
            <a:r>
              <a:rPr sz="2600" spc="-95" dirty="0">
                <a:latin typeface="Microsoft Sans Serif"/>
                <a:cs typeface="Microsoft Sans Serif"/>
              </a:rPr>
              <a:t>r</a:t>
            </a:r>
            <a:r>
              <a:rPr sz="2600" spc="-200" dirty="0">
                <a:latin typeface="Microsoft Sans Serif"/>
                <a:cs typeface="Microsoft Sans Serif"/>
              </a:rPr>
              <a:t>uctu</a:t>
            </a:r>
            <a:r>
              <a:rPr sz="2600" spc="-150" dirty="0">
                <a:latin typeface="Microsoft Sans Serif"/>
                <a:cs typeface="Microsoft Sans Serif"/>
              </a:rPr>
              <a:t>r</a:t>
            </a:r>
            <a:r>
              <a:rPr sz="2600" spc="-250" dirty="0">
                <a:latin typeface="Microsoft Sans Serif"/>
                <a:cs typeface="Microsoft Sans Serif"/>
              </a:rPr>
              <a:t>e</a:t>
            </a:r>
            <a:r>
              <a:rPr sz="2600" spc="-155" dirty="0">
                <a:latin typeface="Microsoft Sans Serif"/>
                <a:cs typeface="Microsoft Sans Serif"/>
              </a:rPr>
              <a:t>,</a:t>
            </a:r>
            <a:endParaRPr sz="2600">
              <a:latin typeface="Microsoft Sans Serif"/>
              <a:cs typeface="Microsoft Sans Serif"/>
            </a:endParaRPr>
          </a:p>
          <a:p>
            <a:pPr marL="379730">
              <a:lnSpc>
                <a:spcPct val="100000"/>
              </a:lnSpc>
              <a:spcBef>
                <a:spcPts val="600"/>
              </a:spcBef>
            </a:pPr>
            <a:r>
              <a:rPr sz="1800" spc="-5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105" dirty="0">
                <a:latin typeface="Microsoft Sans Serif"/>
                <a:cs typeface="Microsoft Sans Serif"/>
              </a:rPr>
              <a:t>pop,</a:t>
            </a:r>
            <a:r>
              <a:rPr sz="2600" spc="10" dirty="0">
                <a:latin typeface="Microsoft Sans Serif"/>
                <a:cs typeface="Microsoft Sans Serif"/>
              </a:rPr>
              <a:t> </a:t>
            </a:r>
            <a:r>
              <a:rPr sz="2600" spc="-90" dirty="0">
                <a:latin typeface="Microsoft Sans Serif"/>
                <a:cs typeface="Microsoft Sans Serif"/>
              </a:rPr>
              <a:t>that</a:t>
            </a:r>
            <a:r>
              <a:rPr sz="2600" spc="-5" dirty="0">
                <a:latin typeface="Microsoft Sans Serif"/>
                <a:cs typeface="Microsoft Sans Serif"/>
              </a:rPr>
              <a:t> </a:t>
            </a:r>
            <a:r>
              <a:rPr sz="2600" spc="-130" dirty="0">
                <a:latin typeface="Microsoft Sans Serif"/>
                <a:cs typeface="Microsoft Sans Serif"/>
              </a:rPr>
              <a:t>extracts</a:t>
            </a:r>
            <a:r>
              <a:rPr sz="2600" spc="-25" dirty="0">
                <a:latin typeface="Microsoft Sans Serif"/>
                <a:cs typeface="Microsoft Sans Serif"/>
              </a:rPr>
              <a:t> </a:t>
            </a:r>
            <a:r>
              <a:rPr sz="2600" spc="-160" dirty="0">
                <a:latin typeface="Microsoft Sans Serif"/>
                <a:cs typeface="Microsoft Sans Serif"/>
              </a:rPr>
              <a:t>an</a:t>
            </a:r>
            <a:r>
              <a:rPr sz="2600" spc="15" dirty="0">
                <a:latin typeface="Microsoft Sans Serif"/>
                <a:cs typeface="Microsoft Sans Serif"/>
              </a:rPr>
              <a:t> </a:t>
            </a:r>
            <a:r>
              <a:rPr sz="2600" spc="-155" dirty="0">
                <a:latin typeface="Microsoft Sans Serif"/>
                <a:cs typeface="Microsoft Sans Serif"/>
              </a:rPr>
              <a:t>item</a:t>
            </a:r>
            <a:r>
              <a:rPr sz="2600" spc="10" dirty="0">
                <a:latin typeface="Microsoft Sans Serif"/>
                <a:cs typeface="Microsoft Sans Serif"/>
              </a:rPr>
              <a:t> </a:t>
            </a:r>
            <a:r>
              <a:rPr sz="2600" spc="-120" dirty="0">
                <a:latin typeface="Microsoft Sans Serif"/>
                <a:cs typeface="Microsoft Sans Serif"/>
              </a:rPr>
              <a:t>from</a:t>
            </a:r>
            <a:r>
              <a:rPr sz="2600" spc="10" dirty="0">
                <a:latin typeface="Microsoft Sans Serif"/>
                <a:cs typeface="Microsoft Sans Serif"/>
              </a:rPr>
              <a:t> </a:t>
            </a:r>
            <a:r>
              <a:rPr sz="2600" spc="-70" dirty="0">
                <a:latin typeface="Microsoft Sans Serif"/>
                <a:cs typeface="Microsoft Sans Serif"/>
              </a:rPr>
              <a:t>it,</a:t>
            </a:r>
            <a:r>
              <a:rPr sz="2600" spc="15" dirty="0">
                <a:latin typeface="Microsoft Sans Serif"/>
                <a:cs typeface="Microsoft Sans Serif"/>
              </a:rPr>
              <a:t> </a:t>
            </a:r>
            <a:r>
              <a:rPr sz="2600" spc="-110" dirty="0">
                <a:latin typeface="Microsoft Sans Serif"/>
                <a:cs typeface="Microsoft Sans Serif"/>
              </a:rPr>
              <a:t>and</a:t>
            </a:r>
            <a:endParaRPr sz="2600">
              <a:latin typeface="Microsoft Sans Serif"/>
              <a:cs typeface="Microsoft Sans Serif"/>
            </a:endParaRPr>
          </a:p>
          <a:p>
            <a:pPr marL="652780" marR="5080" indent="-273050">
              <a:lnSpc>
                <a:spcPct val="100000"/>
              </a:lnSpc>
              <a:spcBef>
                <a:spcPts val="600"/>
              </a:spcBef>
              <a:tabLst>
                <a:tab pos="1588770" algn="l"/>
                <a:tab pos="2298700" algn="l"/>
                <a:tab pos="3319145" algn="l"/>
                <a:tab pos="4159885" algn="l"/>
                <a:tab pos="4674870" algn="l"/>
                <a:tab pos="5316855" algn="l"/>
                <a:tab pos="5805805" algn="l"/>
                <a:tab pos="6409690" algn="l"/>
                <a:tab pos="7709534" algn="l"/>
                <a:tab pos="8168640" algn="l"/>
              </a:tabLst>
            </a:pPr>
            <a:r>
              <a:rPr sz="1800" spc="-175" dirty="0">
                <a:solidFill>
                  <a:srgbClr val="93B6D2"/>
                </a:solidFill>
                <a:latin typeface="Microsoft Sans Serif"/>
                <a:cs typeface="Microsoft Sans Serif"/>
              </a:rPr>
              <a:t>🞑</a:t>
            </a:r>
            <a:r>
              <a:rPr sz="1800" spc="40" dirty="0">
                <a:solidFill>
                  <a:srgbClr val="93B6D2"/>
                </a:solidFill>
                <a:latin typeface="Microsoft Sans Serif"/>
                <a:cs typeface="Microsoft Sans Serif"/>
              </a:rPr>
              <a:t> </a:t>
            </a:r>
            <a:r>
              <a:rPr sz="2600" spc="-125" dirty="0">
                <a:latin typeface="Microsoft Sans Serif"/>
                <a:cs typeface="Microsoft Sans Serif"/>
              </a:rPr>
              <a:t>peek,</a:t>
            </a:r>
            <a:r>
              <a:rPr sz="2600" dirty="0">
                <a:latin typeface="Microsoft Sans Serif"/>
                <a:cs typeface="Microsoft Sans Serif"/>
              </a:rPr>
              <a:t>	</a:t>
            </a:r>
            <a:r>
              <a:rPr sz="2600" spc="-90" dirty="0">
                <a:latin typeface="Microsoft Sans Serif"/>
                <a:cs typeface="Microsoft Sans Serif"/>
              </a:rPr>
              <a:t>that</a:t>
            </a:r>
            <a:r>
              <a:rPr sz="2600" dirty="0">
                <a:latin typeface="Microsoft Sans Serif"/>
                <a:cs typeface="Microsoft Sans Serif"/>
              </a:rPr>
              <a:t>	</a:t>
            </a:r>
            <a:r>
              <a:rPr sz="2600" spc="-25" dirty="0">
                <a:latin typeface="Microsoft Sans Serif"/>
                <a:cs typeface="Microsoft Sans Serif"/>
              </a:rPr>
              <a:t>a</a:t>
            </a:r>
            <a:r>
              <a:rPr sz="2600" spc="-5" dirty="0">
                <a:latin typeface="Microsoft Sans Serif"/>
                <a:cs typeface="Microsoft Sans Serif"/>
              </a:rPr>
              <a:t>l</a:t>
            </a:r>
            <a:r>
              <a:rPr sz="2600" spc="-55" dirty="0">
                <a:latin typeface="Microsoft Sans Serif"/>
                <a:cs typeface="Microsoft Sans Serif"/>
              </a:rPr>
              <a:t>l</a:t>
            </a:r>
            <a:r>
              <a:rPr sz="2600" spc="-195" dirty="0">
                <a:latin typeface="Microsoft Sans Serif"/>
                <a:cs typeface="Microsoft Sans Serif"/>
              </a:rPr>
              <a:t>o</a:t>
            </a:r>
            <a:r>
              <a:rPr sz="2600" spc="-290" dirty="0">
                <a:latin typeface="Microsoft Sans Serif"/>
                <a:cs typeface="Microsoft Sans Serif"/>
              </a:rPr>
              <a:t>ws</a:t>
            </a:r>
            <a:r>
              <a:rPr sz="2600" dirty="0">
                <a:latin typeface="Microsoft Sans Serif"/>
                <a:cs typeface="Microsoft Sans Serif"/>
              </a:rPr>
              <a:t>	</a:t>
            </a:r>
            <a:r>
              <a:rPr sz="2600" spc="-20" dirty="0">
                <a:latin typeface="Microsoft Sans Serif"/>
                <a:cs typeface="Microsoft Sans Serif"/>
              </a:rPr>
              <a:t>d</a:t>
            </a:r>
            <a:r>
              <a:rPr sz="2600" spc="-15" dirty="0">
                <a:latin typeface="Microsoft Sans Serif"/>
                <a:cs typeface="Microsoft Sans Serif"/>
              </a:rPr>
              <a:t>ata</a:t>
            </a:r>
            <a:r>
              <a:rPr sz="2600" dirty="0">
                <a:latin typeface="Microsoft Sans Serif"/>
                <a:cs typeface="Microsoft Sans Serif"/>
              </a:rPr>
              <a:t>	</a:t>
            </a:r>
            <a:r>
              <a:rPr sz="2600" spc="-220" dirty="0">
                <a:latin typeface="Microsoft Sans Serif"/>
                <a:cs typeface="Microsoft Sans Serif"/>
              </a:rPr>
              <a:t>o</a:t>
            </a:r>
            <a:r>
              <a:rPr sz="2600" spc="-225" dirty="0">
                <a:latin typeface="Microsoft Sans Serif"/>
                <a:cs typeface="Microsoft Sans Serif"/>
              </a:rPr>
              <a:t>n</a:t>
            </a:r>
            <a:r>
              <a:rPr sz="2600" dirty="0">
                <a:latin typeface="Microsoft Sans Serif"/>
                <a:cs typeface="Microsoft Sans Serif"/>
              </a:rPr>
              <a:t>	</a:t>
            </a:r>
            <a:r>
              <a:rPr sz="2600" spc="-35" dirty="0">
                <a:latin typeface="Microsoft Sans Serif"/>
                <a:cs typeface="Microsoft Sans Serif"/>
              </a:rPr>
              <a:t>t</a:t>
            </a:r>
            <a:r>
              <a:rPr sz="2600" spc="-80" dirty="0">
                <a:latin typeface="Microsoft Sans Serif"/>
                <a:cs typeface="Microsoft Sans Serif"/>
              </a:rPr>
              <a:t>op</a:t>
            </a:r>
            <a:r>
              <a:rPr sz="2600" dirty="0">
                <a:latin typeface="Microsoft Sans Serif"/>
                <a:cs typeface="Microsoft Sans Serif"/>
              </a:rPr>
              <a:t>	</a:t>
            </a:r>
            <a:r>
              <a:rPr sz="2600" spc="5" dirty="0">
                <a:latin typeface="Microsoft Sans Serif"/>
                <a:cs typeface="Microsoft Sans Serif"/>
              </a:rPr>
              <a:t>o</a:t>
            </a:r>
            <a:r>
              <a:rPr sz="2600" dirty="0">
                <a:latin typeface="Microsoft Sans Serif"/>
                <a:cs typeface="Microsoft Sans Serif"/>
              </a:rPr>
              <a:t>f	</a:t>
            </a:r>
            <a:r>
              <a:rPr sz="2600" spc="-110" dirty="0">
                <a:latin typeface="Microsoft Sans Serif"/>
                <a:cs typeface="Microsoft Sans Serif"/>
              </a:rPr>
              <a:t>t</a:t>
            </a:r>
            <a:r>
              <a:rPr sz="2600" spc="-229" dirty="0">
                <a:latin typeface="Microsoft Sans Serif"/>
                <a:cs typeface="Microsoft Sans Serif"/>
              </a:rPr>
              <a:t>h</a:t>
            </a:r>
            <a:r>
              <a:rPr sz="2600" spc="-145" dirty="0">
                <a:latin typeface="Microsoft Sans Serif"/>
                <a:cs typeface="Microsoft Sans Serif"/>
              </a:rPr>
              <a:t>e</a:t>
            </a:r>
            <a:r>
              <a:rPr sz="2600" dirty="0">
                <a:latin typeface="Microsoft Sans Serif"/>
                <a:cs typeface="Microsoft Sans Serif"/>
              </a:rPr>
              <a:t>	</a:t>
            </a:r>
            <a:r>
              <a:rPr sz="2600" spc="-160" dirty="0">
                <a:latin typeface="Microsoft Sans Serif"/>
                <a:cs typeface="Microsoft Sans Serif"/>
              </a:rPr>
              <a:t>st</a:t>
            </a:r>
            <a:r>
              <a:rPr sz="2600" spc="-95" dirty="0">
                <a:latin typeface="Microsoft Sans Serif"/>
                <a:cs typeface="Microsoft Sans Serif"/>
              </a:rPr>
              <a:t>r</a:t>
            </a:r>
            <a:r>
              <a:rPr sz="2600" spc="-200" dirty="0">
                <a:latin typeface="Microsoft Sans Serif"/>
                <a:cs typeface="Microsoft Sans Serif"/>
              </a:rPr>
              <a:t>uctu</a:t>
            </a:r>
            <a:r>
              <a:rPr sz="2600" spc="-165" dirty="0">
                <a:latin typeface="Microsoft Sans Serif"/>
                <a:cs typeface="Microsoft Sans Serif"/>
              </a:rPr>
              <a:t>r</a:t>
            </a:r>
            <a:r>
              <a:rPr sz="2600" spc="-145" dirty="0">
                <a:latin typeface="Microsoft Sans Serif"/>
                <a:cs typeface="Microsoft Sans Serif"/>
              </a:rPr>
              <a:t>e</a:t>
            </a:r>
            <a:r>
              <a:rPr sz="2600" dirty="0">
                <a:latin typeface="Microsoft Sans Serif"/>
                <a:cs typeface="Microsoft Sans Serif"/>
              </a:rPr>
              <a:t>	</a:t>
            </a:r>
            <a:r>
              <a:rPr sz="2600" spc="-65" dirty="0">
                <a:latin typeface="Microsoft Sans Serif"/>
                <a:cs typeface="Microsoft Sans Serif"/>
              </a:rPr>
              <a:t>t</a:t>
            </a:r>
            <a:r>
              <a:rPr sz="2600" spc="-110" dirty="0">
                <a:latin typeface="Microsoft Sans Serif"/>
                <a:cs typeface="Microsoft Sans Serif"/>
              </a:rPr>
              <a:t>o</a:t>
            </a:r>
            <a:r>
              <a:rPr sz="2600" dirty="0">
                <a:latin typeface="Microsoft Sans Serif"/>
                <a:cs typeface="Microsoft Sans Serif"/>
              </a:rPr>
              <a:t>	</a:t>
            </a:r>
            <a:r>
              <a:rPr sz="2600" spc="-60" dirty="0">
                <a:latin typeface="Microsoft Sans Serif"/>
                <a:cs typeface="Microsoft Sans Serif"/>
              </a:rPr>
              <a:t>be  </a:t>
            </a:r>
            <a:r>
              <a:rPr sz="2600" spc="-145" dirty="0">
                <a:latin typeface="Microsoft Sans Serif"/>
                <a:cs typeface="Microsoft Sans Serif"/>
              </a:rPr>
              <a:t>examined</a:t>
            </a:r>
            <a:r>
              <a:rPr sz="2600" spc="-15" dirty="0">
                <a:latin typeface="Microsoft Sans Serif"/>
                <a:cs typeface="Microsoft Sans Serif"/>
              </a:rPr>
              <a:t> </a:t>
            </a:r>
            <a:r>
              <a:rPr sz="2600" spc="-140" dirty="0">
                <a:latin typeface="Microsoft Sans Serif"/>
                <a:cs typeface="Microsoft Sans Serif"/>
              </a:rPr>
              <a:t>without</a:t>
            </a:r>
            <a:r>
              <a:rPr sz="2600" spc="5" dirty="0">
                <a:latin typeface="Microsoft Sans Serif"/>
                <a:cs typeface="Microsoft Sans Serif"/>
              </a:rPr>
              <a:t> </a:t>
            </a:r>
            <a:r>
              <a:rPr sz="2600" spc="-140" dirty="0">
                <a:latin typeface="Microsoft Sans Serif"/>
                <a:cs typeface="Microsoft Sans Serif"/>
              </a:rPr>
              <a:t>removal.</a:t>
            </a:r>
            <a:endParaRPr sz="2600">
              <a:latin typeface="Microsoft Sans Serif"/>
              <a:cs typeface="Microsoft Sans Serif"/>
            </a:endParaRPr>
          </a:p>
        </p:txBody>
      </p:sp>
    </p:spTree>
    <p:extLst>
      <p:ext uri="{BB962C8B-B14F-4D97-AF65-F5344CB8AC3E}">
        <p14:creationId xmlns:p14="http://schemas.microsoft.com/office/powerpoint/2010/main" val="35033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16</a:t>
            </a:r>
            <a:endParaRPr sz="1200">
              <a:latin typeface="Arial"/>
              <a:cs typeface="Arial"/>
            </a:endParaRPr>
          </a:p>
        </p:txBody>
      </p:sp>
      <p:sp>
        <p:nvSpPr>
          <p:cNvPr id="3" name="object 3"/>
          <p:cNvSpPr txBox="1">
            <a:spLocks noGrp="1"/>
          </p:cNvSpPr>
          <p:nvPr>
            <p:ph type="title"/>
          </p:nvPr>
        </p:nvSpPr>
        <p:spPr>
          <a:xfrm>
            <a:off x="691692" y="343865"/>
            <a:ext cx="4733290" cy="697230"/>
          </a:xfrm>
          <a:prstGeom prst="rect">
            <a:avLst/>
          </a:prstGeom>
        </p:spPr>
        <p:txBody>
          <a:bodyPr vert="horz" wrap="square" lIns="0" tIns="13335" rIns="0" bIns="0" rtlCol="0">
            <a:spAutoFit/>
          </a:bodyPr>
          <a:lstStyle/>
          <a:p>
            <a:pPr marL="12700">
              <a:lnSpc>
                <a:spcPct val="100000"/>
              </a:lnSpc>
              <a:spcBef>
                <a:spcPts val="105"/>
              </a:spcBef>
            </a:pPr>
            <a:r>
              <a:rPr sz="4400" spc="-520" dirty="0">
                <a:solidFill>
                  <a:srgbClr val="775F54"/>
                </a:solidFill>
                <a:latin typeface="Microsoft Sans Serif"/>
                <a:cs typeface="Microsoft Sans Serif"/>
              </a:rPr>
              <a:t>ADT</a:t>
            </a:r>
            <a:r>
              <a:rPr sz="4400" spc="25" dirty="0">
                <a:solidFill>
                  <a:srgbClr val="775F54"/>
                </a:solidFill>
                <a:latin typeface="Microsoft Sans Serif"/>
                <a:cs typeface="Microsoft Sans Serif"/>
              </a:rPr>
              <a:t> </a:t>
            </a:r>
            <a:r>
              <a:rPr sz="4400" spc="-170" dirty="0">
                <a:solidFill>
                  <a:srgbClr val="775F54"/>
                </a:solidFill>
                <a:latin typeface="Microsoft Sans Serif"/>
                <a:cs typeface="Microsoft Sans Serif"/>
              </a:rPr>
              <a:t>i</a:t>
            </a:r>
            <a:r>
              <a:rPr sz="4400" spc="-395" dirty="0">
                <a:solidFill>
                  <a:srgbClr val="775F54"/>
                </a:solidFill>
                <a:latin typeface="Microsoft Sans Serif"/>
                <a:cs typeface="Microsoft Sans Serif"/>
              </a:rPr>
              <a:t>n</a:t>
            </a:r>
            <a:r>
              <a:rPr sz="4400" spc="45" dirty="0">
                <a:solidFill>
                  <a:srgbClr val="775F54"/>
                </a:solidFill>
                <a:latin typeface="Microsoft Sans Serif"/>
                <a:cs typeface="Microsoft Sans Serif"/>
              </a:rPr>
              <a:t> </a:t>
            </a:r>
            <a:r>
              <a:rPr sz="4400" spc="-385" dirty="0">
                <a:solidFill>
                  <a:srgbClr val="775F54"/>
                </a:solidFill>
                <a:latin typeface="Microsoft Sans Serif"/>
                <a:cs typeface="Microsoft Sans Serif"/>
              </a:rPr>
              <a:t>Simp</a:t>
            </a:r>
            <a:r>
              <a:rPr sz="4400" spc="-90" dirty="0">
                <a:solidFill>
                  <a:srgbClr val="775F54"/>
                </a:solidFill>
                <a:latin typeface="Microsoft Sans Serif"/>
                <a:cs typeface="Microsoft Sans Serif"/>
              </a:rPr>
              <a:t>l</a:t>
            </a:r>
            <a:r>
              <a:rPr sz="4400" spc="-200" dirty="0">
                <a:solidFill>
                  <a:srgbClr val="775F54"/>
                </a:solidFill>
                <a:latin typeface="Microsoft Sans Serif"/>
                <a:cs typeface="Microsoft Sans Serif"/>
              </a:rPr>
              <a:t>e</a:t>
            </a:r>
            <a:r>
              <a:rPr sz="4400" spc="25" dirty="0">
                <a:solidFill>
                  <a:srgbClr val="775F54"/>
                </a:solidFill>
                <a:latin typeface="Microsoft Sans Serif"/>
                <a:cs typeface="Microsoft Sans Serif"/>
              </a:rPr>
              <a:t> </a:t>
            </a:r>
            <a:r>
              <a:rPr sz="4400" spc="-105" dirty="0">
                <a:solidFill>
                  <a:srgbClr val="775F54"/>
                </a:solidFill>
                <a:latin typeface="Microsoft Sans Serif"/>
                <a:cs typeface="Microsoft Sans Serif"/>
              </a:rPr>
              <a:t>W</a:t>
            </a:r>
            <a:r>
              <a:rPr sz="4400" spc="-250" dirty="0">
                <a:solidFill>
                  <a:srgbClr val="775F54"/>
                </a:solidFill>
                <a:latin typeface="Microsoft Sans Serif"/>
                <a:cs typeface="Microsoft Sans Serif"/>
              </a:rPr>
              <a:t>ords</a:t>
            </a:r>
            <a:endParaRPr sz="4400">
              <a:latin typeface="Microsoft Sans Serif"/>
              <a:cs typeface="Microsoft Sans Serif"/>
            </a:endParaRPr>
          </a:p>
        </p:txBody>
      </p:sp>
      <p:sp>
        <p:nvSpPr>
          <p:cNvPr id="4" name="object 4"/>
          <p:cNvSpPr txBox="1"/>
          <p:nvPr/>
        </p:nvSpPr>
        <p:spPr>
          <a:xfrm>
            <a:off x="979119" y="1770717"/>
            <a:ext cx="7532370" cy="3088005"/>
          </a:xfrm>
          <a:prstGeom prst="rect">
            <a:avLst/>
          </a:prstGeom>
        </p:spPr>
        <p:txBody>
          <a:bodyPr vert="horz" wrap="square" lIns="0" tIns="55244" rIns="0" bIns="0" rtlCol="0">
            <a:spAutoFit/>
          </a:bodyPr>
          <a:lstStyle/>
          <a:p>
            <a:pPr marL="332740" indent="-320675">
              <a:lnSpc>
                <a:spcPct val="100000"/>
              </a:lnSpc>
              <a:spcBef>
                <a:spcPts val="434"/>
              </a:spcBef>
              <a:buClr>
                <a:srgbClr val="DD8046"/>
              </a:buClr>
              <a:buSzPct val="60344"/>
              <a:buFont typeface="Wingdings"/>
              <a:buChar char=""/>
              <a:tabLst>
                <a:tab pos="333375" algn="l"/>
              </a:tabLst>
            </a:pPr>
            <a:r>
              <a:rPr sz="2900" spc="-135" dirty="0">
                <a:latin typeface="Microsoft Sans Serif"/>
                <a:cs typeface="Microsoft Sans Serif"/>
              </a:rPr>
              <a:t>Definition:</a:t>
            </a:r>
            <a:endParaRPr sz="2900">
              <a:latin typeface="Microsoft Sans Serif"/>
              <a:cs typeface="Microsoft Sans Serif"/>
            </a:endParaRPr>
          </a:p>
          <a:p>
            <a:pPr marL="378460">
              <a:lnSpc>
                <a:spcPct val="100000"/>
              </a:lnSpc>
              <a:spcBef>
                <a:spcPts val="30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215" dirty="0">
                <a:latin typeface="Microsoft Sans Serif"/>
                <a:cs typeface="Microsoft Sans Serif"/>
              </a:rPr>
              <a:t>I</a:t>
            </a:r>
            <a:r>
              <a:rPr sz="2600" spc="-380" dirty="0">
                <a:latin typeface="Microsoft Sans Serif"/>
                <a:cs typeface="Microsoft Sans Serif"/>
              </a:rPr>
              <a:t>s</a:t>
            </a:r>
            <a:r>
              <a:rPr sz="2600" spc="5" dirty="0">
                <a:latin typeface="Microsoft Sans Serif"/>
                <a:cs typeface="Microsoft Sans Serif"/>
              </a:rPr>
              <a:t> </a:t>
            </a:r>
            <a:r>
              <a:rPr sz="2600" spc="-10" dirty="0">
                <a:latin typeface="Microsoft Sans Serif"/>
                <a:cs typeface="Microsoft Sans Serif"/>
              </a:rPr>
              <a:t>a</a:t>
            </a:r>
            <a:r>
              <a:rPr sz="2600" spc="20" dirty="0">
                <a:latin typeface="Microsoft Sans Serif"/>
                <a:cs typeface="Microsoft Sans Serif"/>
              </a:rPr>
              <a:t> </a:t>
            </a:r>
            <a:r>
              <a:rPr sz="2600" spc="-200" dirty="0">
                <a:latin typeface="Microsoft Sans Serif"/>
                <a:cs typeface="Microsoft Sans Serif"/>
              </a:rPr>
              <a:t>set</a:t>
            </a:r>
            <a:r>
              <a:rPr sz="2600" spc="5" dirty="0">
                <a:latin typeface="Microsoft Sans Serif"/>
                <a:cs typeface="Microsoft Sans Serif"/>
              </a:rPr>
              <a:t> </a:t>
            </a:r>
            <a:r>
              <a:rPr sz="2600" dirty="0">
                <a:latin typeface="Microsoft Sans Serif"/>
                <a:cs typeface="Microsoft Sans Serif"/>
              </a:rPr>
              <a:t>of</a:t>
            </a:r>
            <a:r>
              <a:rPr sz="2600" spc="90" dirty="0">
                <a:latin typeface="Microsoft Sans Serif"/>
                <a:cs typeface="Microsoft Sans Serif"/>
              </a:rPr>
              <a:t> </a:t>
            </a:r>
            <a:r>
              <a:rPr sz="2600" spc="-80" dirty="0">
                <a:latin typeface="Microsoft Sans Serif"/>
                <a:cs typeface="Microsoft Sans Serif"/>
              </a:rPr>
              <a:t>o</a:t>
            </a:r>
            <a:r>
              <a:rPr sz="2600" spc="-75" dirty="0">
                <a:latin typeface="Microsoft Sans Serif"/>
                <a:cs typeface="Microsoft Sans Serif"/>
              </a:rPr>
              <a:t>p</a:t>
            </a:r>
            <a:r>
              <a:rPr sz="2600" spc="-90" dirty="0">
                <a:latin typeface="Microsoft Sans Serif"/>
                <a:cs typeface="Microsoft Sans Serif"/>
              </a:rPr>
              <a:t>e</a:t>
            </a:r>
            <a:r>
              <a:rPr sz="2600" spc="-80" dirty="0">
                <a:latin typeface="Microsoft Sans Serif"/>
                <a:cs typeface="Microsoft Sans Serif"/>
              </a:rPr>
              <a:t>r</a:t>
            </a:r>
            <a:r>
              <a:rPr sz="2600" spc="-20" dirty="0">
                <a:latin typeface="Microsoft Sans Serif"/>
                <a:cs typeface="Microsoft Sans Serif"/>
              </a:rPr>
              <a:t>at</a:t>
            </a:r>
            <a:r>
              <a:rPr sz="2600" spc="-10" dirty="0">
                <a:latin typeface="Microsoft Sans Serif"/>
                <a:cs typeface="Microsoft Sans Serif"/>
              </a:rPr>
              <a:t>i</a:t>
            </a:r>
            <a:r>
              <a:rPr sz="2600" spc="-225" dirty="0">
                <a:latin typeface="Microsoft Sans Serif"/>
                <a:cs typeface="Microsoft Sans Serif"/>
              </a:rPr>
              <a:t>on</a:t>
            </a:r>
            <a:endParaRPr sz="2600">
              <a:latin typeface="Microsoft Sans Serif"/>
              <a:cs typeface="Microsoft Sans Serif"/>
            </a:endParaRPr>
          </a:p>
          <a:p>
            <a:pPr marL="378460">
              <a:lnSpc>
                <a:spcPct val="100000"/>
              </a:lnSpc>
              <a:spcBef>
                <a:spcPts val="285"/>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165" dirty="0">
                <a:latin typeface="Microsoft Sans Serif"/>
                <a:cs typeface="Microsoft Sans Serif"/>
              </a:rPr>
              <a:t>Mathe</a:t>
            </a:r>
            <a:r>
              <a:rPr sz="2600" spc="-240" dirty="0">
                <a:latin typeface="Microsoft Sans Serif"/>
                <a:cs typeface="Microsoft Sans Serif"/>
              </a:rPr>
              <a:t>m</a:t>
            </a:r>
            <a:r>
              <a:rPr sz="2600" spc="-20" dirty="0">
                <a:latin typeface="Microsoft Sans Serif"/>
                <a:cs typeface="Microsoft Sans Serif"/>
              </a:rPr>
              <a:t>at</a:t>
            </a:r>
            <a:r>
              <a:rPr sz="2600" spc="-10" dirty="0">
                <a:latin typeface="Microsoft Sans Serif"/>
                <a:cs typeface="Microsoft Sans Serif"/>
              </a:rPr>
              <a:t>i</a:t>
            </a:r>
            <a:r>
              <a:rPr sz="2600" spc="-110" dirty="0">
                <a:latin typeface="Microsoft Sans Serif"/>
                <a:cs typeface="Microsoft Sans Serif"/>
              </a:rPr>
              <a:t>cal</a:t>
            </a:r>
            <a:r>
              <a:rPr sz="2600" spc="-30" dirty="0">
                <a:latin typeface="Microsoft Sans Serif"/>
                <a:cs typeface="Microsoft Sans Serif"/>
              </a:rPr>
              <a:t> </a:t>
            </a:r>
            <a:r>
              <a:rPr sz="2600" spc="-100" dirty="0">
                <a:latin typeface="Microsoft Sans Serif"/>
                <a:cs typeface="Microsoft Sans Serif"/>
              </a:rPr>
              <a:t>abst</a:t>
            </a:r>
            <a:r>
              <a:rPr sz="2600" spc="-95" dirty="0">
                <a:latin typeface="Microsoft Sans Serif"/>
                <a:cs typeface="Microsoft Sans Serif"/>
              </a:rPr>
              <a:t>racti</a:t>
            </a:r>
            <a:r>
              <a:rPr sz="2600" spc="-125" dirty="0">
                <a:latin typeface="Microsoft Sans Serif"/>
                <a:cs typeface="Microsoft Sans Serif"/>
              </a:rPr>
              <a:t>o</a:t>
            </a:r>
            <a:r>
              <a:rPr sz="2600" spc="-310" dirty="0">
                <a:latin typeface="Microsoft Sans Serif"/>
                <a:cs typeface="Microsoft Sans Serif"/>
              </a:rPr>
              <a:t>n</a:t>
            </a:r>
            <a:endParaRPr sz="2600">
              <a:latin typeface="Microsoft Sans Serif"/>
              <a:cs typeface="Microsoft Sans Serif"/>
            </a:endParaRPr>
          </a:p>
          <a:p>
            <a:pPr marL="378460">
              <a:lnSpc>
                <a:spcPct val="100000"/>
              </a:lnSpc>
              <a:spcBef>
                <a:spcPts val="290"/>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145" dirty="0">
                <a:latin typeface="Microsoft Sans Serif"/>
                <a:cs typeface="Microsoft Sans Serif"/>
              </a:rPr>
              <a:t>No</a:t>
            </a:r>
            <a:r>
              <a:rPr sz="2600" dirty="0">
                <a:latin typeface="Microsoft Sans Serif"/>
                <a:cs typeface="Microsoft Sans Serif"/>
              </a:rPr>
              <a:t> </a:t>
            </a:r>
            <a:r>
              <a:rPr sz="2600" spc="-105" dirty="0">
                <a:latin typeface="Microsoft Sans Serif"/>
                <a:cs typeface="Microsoft Sans Serif"/>
              </a:rPr>
              <a:t>i</a:t>
            </a:r>
            <a:r>
              <a:rPr sz="2600" spc="-355" dirty="0">
                <a:latin typeface="Microsoft Sans Serif"/>
                <a:cs typeface="Microsoft Sans Serif"/>
              </a:rPr>
              <a:t>m</a:t>
            </a:r>
            <a:r>
              <a:rPr sz="2600" spc="-25" dirty="0">
                <a:latin typeface="Microsoft Sans Serif"/>
                <a:cs typeface="Microsoft Sans Serif"/>
              </a:rPr>
              <a:t>p</a:t>
            </a:r>
            <a:r>
              <a:rPr sz="2600" spc="-5" dirty="0">
                <a:latin typeface="Microsoft Sans Serif"/>
                <a:cs typeface="Microsoft Sans Serif"/>
              </a:rPr>
              <a:t>l</a:t>
            </a:r>
            <a:r>
              <a:rPr sz="2600" spc="-229" dirty="0">
                <a:latin typeface="Microsoft Sans Serif"/>
                <a:cs typeface="Microsoft Sans Serif"/>
              </a:rPr>
              <a:t>e</a:t>
            </a:r>
            <a:r>
              <a:rPr sz="2600" spc="-340" dirty="0">
                <a:latin typeface="Microsoft Sans Serif"/>
                <a:cs typeface="Microsoft Sans Serif"/>
              </a:rPr>
              <a:t>m</a:t>
            </a:r>
            <a:r>
              <a:rPr sz="2600" spc="-114" dirty="0">
                <a:latin typeface="Microsoft Sans Serif"/>
                <a:cs typeface="Microsoft Sans Serif"/>
              </a:rPr>
              <a:t>ent</a:t>
            </a:r>
            <a:r>
              <a:rPr sz="2600" spc="-135" dirty="0">
                <a:latin typeface="Microsoft Sans Serif"/>
                <a:cs typeface="Microsoft Sans Serif"/>
              </a:rPr>
              <a:t>a</a:t>
            </a:r>
            <a:r>
              <a:rPr sz="2600" spc="-25" dirty="0">
                <a:latin typeface="Microsoft Sans Serif"/>
                <a:cs typeface="Microsoft Sans Serif"/>
              </a:rPr>
              <a:t>t</a:t>
            </a:r>
            <a:r>
              <a:rPr sz="2600" spc="-15" dirty="0">
                <a:latin typeface="Microsoft Sans Serif"/>
                <a:cs typeface="Microsoft Sans Serif"/>
              </a:rPr>
              <a:t>i</a:t>
            </a:r>
            <a:r>
              <a:rPr sz="2600" spc="-225" dirty="0">
                <a:latin typeface="Microsoft Sans Serif"/>
                <a:cs typeface="Microsoft Sans Serif"/>
              </a:rPr>
              <a:t>on</a:t>
            </a:r>
            <a:r>
              <a:rPr sz="2600" spc="-25" dirty="0">
                <a:latin typeface="Microsoft Sans Serif"/>
                <a:cs typeface="Microsoft Sans Serif"/>
              </a:rPr>
              <a:t> </a:t>
            </a:r>
            <a:r>
              <a:rPr sz="2600" spc="-80" dirty="0">
                <a:latin typeface="Microsoft Sans Serif"/>
                <a:cs typeface="Microsoft Sans Serif"/>
              </a:rPr>
              <a:t>d</a:t>
            </a:r>
            <a:r>
              <a:rPr sz="2600" spc="-75" dirty="0">
                <a:latin typeface="Microsoft Sans Serif"/>
                <a:cs typeface="Microsoft Sans Serif"/>
              </a:rPr>
              <a:t>e</a:t>
            </a:r>
            <a:r>
              <a:rPr sz="2600" spc="-20" dirty="0">
                <a:latin typeface="Microsoft Sans Serif"/>
                <a:cs typeface="Microsoft Sans Serif"/>
              </a:rPr>
              <a:t>ta</a:t>
            </a:r>
            <a:r>
              <a:rPr sz="2600" spc="-10" dirty="0">
                <a:latin typeface="Microsoft Sans Serif"/>
                <a:cs typeface="Microsoft Sans Serif"/>
              </a:rPr>
              <a:t>i</a:t>
            </a:r>
            <a:r>
              <a:rPr sz="2600" spc="-25" dirty="0">
                <a:latin typeface="Microsoft Sans Serif"/>
                <a:cs typeface="Microsoft Sans Serif"/>
              </a:rPr>
              <a:t>l</a:t>
            </a:r>
            <a:endParaRPr sz="2600">
              <a:latin typeface="Microsoft Sans Serif"/>
              <a:cs typeface="Microsoft Sans Serif"/>
            </a:endParaRPr>
          </a:p>
          <a:p>
            <a:pPr marL="332740" indent="-320675">
              <a:lnSpc>
                <a:spcPct val="100000"/>
              </a:lnSpc>
              <a:spcBef>
                <a:spcPts val="340"/>
              </a:spcBef>
              <a:buClr>
                <a:srgbClr val="DD8046"/>
              </a:buClr>
              <a:buSzPct val="60344"/>
              <a:buFont typeface="Wingdings"/>
              <a:buChar char=""/>
              <a:tabLst>
                <a:tab pos="333375" algn="l"/>
              </a:tabLst>
            </a:pPr>
            <a:r>
              <a:rPr sz="2900" spc="-190" dirty="0">
                <a:latin typeface="Microsoft Sans Serif"/>
                <a:cs typeface="Microsoft Sans Serif"/>
              </a:rPr>
              <a:t>Example:</a:t>
            </a:r>
            <a:endParaRPr sz="2900">
              <a:latin typeface="Microsoft Sans Serif"/>
              <a:cs typeface="Microsoft Sans Serif"/>
            </a:endParaRPr>
          </a:p>
          <a:p>
            <a:pPr marL="652780" marR="5080" indent="-274320">
              <a:lnSpc>
                <a:spcPts val="2810"/>
              </a:lnSpc>
              <a:spcBef>
                <a:spcPts val="660"/>
              </a:spcBef>
            </a:pPr>
            <a:r>
              <a:rPr sz="1800" spc="-55" dirty="0">
                <a:solidFill>
                  <a:srgbClr val="93B6D2"/>
                </a:solidFill>
                <a:latin typeface="Microsoft Sans Serif"/>
                <a:cs typeface="Microsoft Sans Serif"/>
              </a:rPr>
              <a:t>🞑 </a:t>
            </a:r>
            <a:r>
              <a:rPr sz="2600" spc="-260" dirty="0">
                <a:latin typeface="Microsoft Sans Serif"/>
                <a:cs typeface="Microsoft Sans Serif"/>
              </a:rPr>
              <a:t>Lists,</a:t>
            </a:r>
            <a:r>
              <a:rPr sz="2600" spc="-254" dirty="0">
                <a:latin typeface="Microsoft Sans Serif"/>
                <a:cs typeface="Microsoft Sans Serif"/>
              </a:rPr>
              <a:t> </a:t>
            </a:r>
            <a:r>
              <a:rPr sz="2600" spc="-250" dirty="0">
                <a:latin typeface="Microsoft Sans Serif"/>
                <a:cs typeface="Microsoft Sans Serif"/>
              </a:rPr>
              <a:t>sets,</a:t>
            </a:r>
            <a:r>
              <a:rPr sz="2600" spc="-245" dirty="0">
                <a:latin typeface="Microsoft Sans Serif"/>
                <a:cs typeface="Microsoft Sans Serif"/>
              </a:rPr>
              <a:t> </a:t>
            </a:r>
            <a:r>
              <a:rPr sz="2600" spc="-145" dirty="0">
                <a:latin typeface="Microsoft Sans Serif"/>
                <a:cs typeface="Microsoft Sans Serif"/>
              </a:rPr>
              <a:t>graphs, </a:t>
            </a:r>
            <a:r>
              <a:rPr sz="2600" spc="-220" dirty="0">
                <a:latin typeface="Microsoft Sans Serif"/>
                <a:cs typeface="Microsoft Sans Serif"/>
              </a:rPr>
              <a:t>stacks</a:t>
            </a:r>
            <a:r>
              <a:rPr sz="2600" spc="-215" dirty="0">
                <a:latin typeface="Microsoft Sans Serif"/>
                <a:cs typeface="Microsoft Sans Serif"/>
              </a:rPr>
              <a:t> </a:t>
            </a:r>
            <a:r>
              <a:rPr sz="2600" spc="-55" dirty="0">
                <a:latin typeface="Microsoft Sans Serif"/>
                <a:cs typeface="Microsoft Sans Serif"/>
              </a:rPr>
              <a:t>are </a:t>
            </a:r>
            <a:r>
              <a:rPr sz="2600" spc="-160" dirty="0">
                <a:latin typeface="Microsoft Sans Serif"/>
                <a:cs typeface="Microsoft Sans Serif"/>
              </a:rPr>
              <a:t>examples </a:t>
            </a:r>
            <a:r>
              <a:rPr sz="2600" dirty="0">
                <a:latin typeface="Microsoft Sans Serif"/>
                <a:cs typeface="Microsoft Sans Serif"/>
              </a:rPr>
              <a:t>of </a:t>
            </a:r>
            <a:r>
              <a:rPr sz="2600" spc="-305" dirty="0">
                <a:latin typeface="Microsoft Sans Serif"/>
                <a:cs typeface="Microsoft Sans Serif"/>
              </a:rPr>
              <a:t>ADT</a:t>
            </a:r>
            <a:r>
              <a:rPr sz="2600" spc="-300" dirty="0">
                <a:latin typeface="Microsoft Sans Serif"/>
                <a:cs typeface="Microsoft Sans Serif"/>
              </a:rPr>
              <a:t> </a:t>
            </a:r>
            <a:r>
              <a:rPr sz="2600" spc="-100" dirty="0">
                <a:latin typeface="Microsoft Sans Serif"/>
                <a:cs typeface="Microsoft Sans Serif"/>
              </a:rPr>
              <a:t>along </a:t>
            </a:r>
            <a:r>
              <a:rPr sz="2600" spc="-95" dirty="0">
                <a:latin typeface="Microsoft Sans Serif"/>
                <a:cs typeface="Microsoft Sans Serif"/>
              </a:rPr>
              <a:t> </a:t>
            </a:r>
            <a:r>
              <a:rPr sz="2600" spc="-120" dirty="0">
                <a:latin typeface="Microsoft Sans Serif"/>
                <a:cs typeface="Microsoft Sans Serif"/>
              </a:rPr>
              <a:t>with</a:t>
            </a:r>
            <a:r>
              <a:rPr sz="2600" spc="-15" dirty="0">
                <a:latin typeface="Microsoft Sans Serif"/>
                <a:cs typeface="Microsoft Sans Serif"/>
              </a:rPr>
              <a:t> </a:t>
            </a:r>
            <a:r>
              <a:rPr sz="2600" spc="-100" dirty="0">
                <a:latin typeface="Microsoft Sans Serif"/>
                <a:cs typeface="Microsoft Sans Serif"/>
              </a:rPr>
              <a:t>their</a:t>
            </a:r>
            <a:r>
              <a:rPr sz="2600" dirty="0">
                <a:latin typeface="Microsoft Sans Serif"/>
                <a:cs typeface="Microsoft Sans Serif"/>
              </a:rPr>
              <a:t> </a:t>
            </a:r>
            <a:r>
              <a:rPr sz="2600" spc="-125" dirty="0">
                <a:latin typeface="Microsoft Sans Serif"/>
                <a:cs typeface="Microsoft Sans Serif"/>
              </a:rPr>
              <a:t>operations</a:t>
            </a:r>
            <a:endParaRPr sz="2600">
              <a:latin typeface="Microsoft Sans Serif"/>
              <a:cs typeface="Microsoft Sans Serif"/>
            </a:endParaRPr>
          </a:p>
        </p:txBody>
      </p:sp>
    </p:spTree>
    <p:extLst>
      <p:ext uri="{BB962C8B-B14F-4D97-AF65-F5344CB8AC3E}">
        <p14:creationId xmlns:p14="http://schemas.microsoft.com/office/powerpoint/2010/main" val="46810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313" y="1265682"/>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40" dirty="0">
                <a:solidFill>
                  <a:srgbClr val="FFFFFF"/>
                </a:solidFill>
                <a:latin typeface="Arial"/>
                <a:cs typeface="Arial"/>
              </a:rPr>
              <a:t>17</a:t>
            </a:r>
            <a:endParaRPr sz="1200">
              <a:latin typeface="Arial"/>
              <a:cs typeface="Arial"/>
            </a:endParaRPr>
          </a:p>
        </p:txBody>
      </p:sp>
      <p:sp>
        <p:nvSpPr>
          <p:cNvPr id="3" name="object 3"/>
          <p:cNvSpPr txBox="1">
            <a:spLocks noGrp="1"/>
          </p:cNvSpPr>
          <p:nvPr>
            <p:ph type="title"/>
          </p:nvPr>
        </p:nvSpPr>
        <p:spPr>
          <a:xfrm>
            <a:off x="691692" y="343865"/>
            <a:ext cx="2385695" cy="697230"/>
          </a:xfrm>
          <a:prstGeom prst="rect">
            <a:avLst/>
          </a:prstGeom>
        </p:spPr>
        <p:txBody>
          <a:bodyPr vert="horz" wrap="square" lIns="0" tIns="13335" rIns="0" bIns="0" rtlCol="0">
            <a:spAutoFit/>
          </a:bodyPr>
          <a:lstStyle/>
          <a:p>
            <a:pPr marL="12700">
              <a:lnSpc>
                <a:spcPct val="100000"/>
              </a:lnSpc>
              <a:spcBef>
                <a:spcPts val="105"/>
              </a:spcBef>
            </a:pPr>
            <a:r>
              <a:rPr sz="4400" spc="-120" dirty="0">
                <a:solidFill>
                  <a:srgbClr val="775F54"/>
                </a:solidFill>
                <a:latin typeface="Microsoft Sans Serif"/>
                <a:cs typeface="Microsoft Sans Serif"/>
              </a:rPr>
              <a:t>Why</a:t>
            </a:r>
            <a:r>
              <a:rPr sz="4400" spc="-70" dirty="0">
                <a:solidFill>
                  <a:srgbClr val="775F54"/>
                </a:solidFill>
                <a:latin typeface="Microsoft Sans Serif"/>
                <a:cs typeface="Microsoft Sans Serif"/>
              </a:rPr>
              <a:t> </a:t>
            </a:r>
            <a:r>
              <a:rPr sz="4400" spc="-575" dirty="0">
                <a:solidFill>
                  <a:srgbClr val="775F54"/>
                </a:solidFill>
                <a:latin typeface="Microsoft Sans Serif"/>
                <a:cs typeface="Microsoft Sans Serif"/>
              </a:rPr>
              <a:t>ADT?</a:t>
            </a:r>
            <a:endParaRPr sz="4400">
              <a:latin typeface="Microsoft Sans Serif"/>
              <a:cs typeface="Microsoft Sans Serif"/>
            </a:endParaRPr>
          </a:p>
        </p:txBody>
      </p:sp>
      <p:sp>
        <p:nvSpPr>
          <p:cNvPr id="4" name="object 4"/>
          <p:cNvSpPr txBox="1"/>
          <p:nvPr/>
        </p:nvSpPr>
        <p:spPr>
          <a:xfrm>
            <a:off x="1374394" y="1449932"/>
            <a:ext cx="5432425" cy="4083685"/>
          </a:xfrm>
          <a:prstGeom prst="rect">
            <a:avLst/>
          </a:prstGeom>
        </p:spPr>
        <p:txBody>
          <a:bodyPr vert="horz" wrap="square" lIns="0" tIns="54610" rIns="0" bIns="0" rtlCol="0">
            <a:spAutoFit/>
          </a:bodyPr>
          <a:lstStyle/>
          <a:p>
            <a:pPr marL="332740" indent="-320040">
              <a:lnSpc>
                <a:spcPct val="100000"/>
              </a:lnSpc>
              <a:spcBef>
                <a:spcPts val="430"/>
              </a:spcBef>
              <a:buClr>
                <a:srgbClr val="DD8046"/>
              </a:buClr>
              <a:buSzPct val="60344"/>
              <a:buFont typeface="Wingdings"/>
              <a:buChar char=""/>
              <a:tabLst>
                <a:tab pos="332740" algn="l"/>
              </a:tabLst>
            </a:pPr>
            <a:r>
              <a:rPr sz="2900" spc="-80" dirty="0">
                <a:latin typeface="Microsoft Sans Serif"/>
                <a:cs typeface="Microsoft Sans Serif"/>
              </a:rPr>
              <a:t>Modularity</a:t>
            </a:r>
            <a:endParaRPr sz="2900">
              <a:latin typeface="Microsoft Sans Serif"/>
              <a:cs typeface="Microsoft Sans Serif"/>
            </a:endParaRPr>
          </a:p>
          <a:p>
            <a:pPr marL="378460">
              <a:lnSpc>
                <a:spcPct val="100000"/>
              </a:lnSpc>
              <a:spcBef>
                <a:spcPts val="300"/>
              </a:spcBef>
            </a:pPr>
            <a:r>
              <a:rPr sz="1800" spc="-5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65" dirty="0">
                <a:latin typeface="Microsoft Sans Serif"/>
                <a:cs typeface="Microsoft Sans Serif"/>
              </a:rPr>
              <a:t>divide</a:t>
            </a:r>
            <a:r>
              <a:rPr sz="2600" dirty="0">
                <a:latin typeface="Microsoft Sans Serif"/>
                <a:cs typeface="Microsoft Sans Serif"/>
              </a:rPr>
              <a:t> </a:t>
            </a:r>
            <a:r>
              <a:rPr sz="2600" spc="-100" dirty="0">
                <a:latin typeface="Microsoft Sans Serif"/>
                <a:cs typeface="Microsoft Sans Serif"/>
              </a:rPr>
              <a:t>program</a:t>
            </a:r>
            <a:r>
              <a:rPr sz="2600" dirty="0">
                <a:latin typeface="Microsoft Sans Serif"/>
                <a:cs typeface="Microsoft Sans Serif"/>
              </a:rPr>
              <a:t> </a:t>
            </a:r>
            <a:r>
              <a:rPr sz="2600" spc="-130" dirty="0">
                <a:latin typeface="Microsoft Sans Serif"/>
                <a:cs typeface="Microsoft Sans Serif"/>
              </a:rPr>
              <a:t>into</a:t>
            </a:r>
            <a:r>
              <a:rPr sz="2600" spc="10" dirty="0">
                <a:latin typeface="Microsoft Sans Serif"/>
                <a:cs typeface="Microsoft Sans Serif"/>
              </a:rPr>
              <a:t> </a:t>
            </a:r>
            <a:r>
              <a:rPr sz="2600" spc="-185" dirty="0">
                <a:latin typeface="Microsoft Sans Serif"/>
                <a:cs typeface="Microsoft Sans Serif"/>
              </a:rPr>
              <a:t>small</a:t>
            </a:r>
            <a:r>
              <a:rPr sz="2600" spc="30" dirty="0">
                <a:latin typeface="Microsoft Sans Serif"/>
                <a:cs typeface="Microsoft Sans Serif"/>
              </a:rPr>
              <a:t> </a:t>
            </a:r>
            <a:r>
              <a:rPr sz="2600" spc="-190" dirty="0">
                <a:latin typeface="Microsoft Sans Serif"/>
                <a:cs typeface="Microsoft Sans Serif"/>
              </a:rPr>
              <a:t>functions</a:t>
            </a:r>
            <a:endParaRPr sz="2600">
              <a:latin typeface="Microsoft Sans Serif"/>
              <a:cs typeface="Microsoft Sans Serif"/>
            </a:endParaRPr>
          </a:p>
          <a:p>
            <a:pPr marL="378460">
              <a:lnSpc>
                <a:spcPct val="100000"/>
              </a:lnSpc>
              <a:spcBef>
                <a:spcPts val="295"/>
              </a:spcBef>
            </a:pPr>
            <a:r>
              <a:rPr sz="1800" spc="-55" dirty="0">
                <a:solidFill>
                  <a:srgbClr val="93B6D2"/>
                </a:solidFill>
                <a:latin typeface="Microsoft Sans Serif"/>
                <a:cs typeface="Microsoft Sans Serif"/>
              </a:rPr>
              <a:t>🞑</a:t>
            </a:r>
            <a:r>
              <a:rPr sz="1800" spc="50" dirty="0">
                <a:solidFill>
                  <a:srgbClr val="93B6D2"/>
                </a:solidFill>
                <a:latin typeface="Microsoft Sans Serif"/>
                <a:cs typeface="Microsoft Sans Serif"/>
              </a:rPr>
              <a:t> </a:t>
            </a:r>
            <a:r>
              <a:rPr sz="2600" spc="-145" dirty="0">
                <a:latin typeface="Microsoft Sans Serif"/>
                <a:cs typeface="Microsoft Sans Serif"/>
              </a:rPr>
              <a:t>easy</a:t>
            </a:r>
            <a:r>
              <a:rPr sz="2600" spc="-15" dirty="0">
                <a:latin typeface="Microsoft Sans Serif"/>
                <a:cs typeface="Microsoft Sans Serif"/>
              </a:rPr>
              <a:t> </a:t>
            </a:r>
            <a:r>
              <a:rPr sz="2600" spc="-85" dirty="0">
                <a:latin typeface="Microsoft Sans Serif"/>
                <a:cs typeface="Microsoft Sans Serif"/>
              </a:rPr>
              <a:t>to</a:t>
            </a:r>
            <a:r>
              <a:rPr sz="2600" dirty="0">
                <a:latin typeface="Microsoft Sans Serif"/>
                <a:cs typeface="Microsoft Sans Serif"/>
              </a:rPr>
              <a:t> </a:t>
            </a:r>
            <a:r>
              <a:rPr sz="2600" spc="-105" dirty="0">
                <a:latin typeface="Microsoft Sans Serif"/>
                <a:cs typeface="Microsoft Sans Serif"/>
              </a:rPr>
              <a:t>debug</a:t>
            </a:r>
            <a:r>
              <a:rPr sz="2600" spc="-10" dirty="0">
                <a:latin typeface="Microsoft Sans Serif"/>
                <a:cs typeface="Microsoft Sans Serif"/>
              </a:rPr>
              <a:t> </a:t>
            </a:r>
            <a:r>
              <a:rPr sz="2600" spc="-110" dirty="0">
                <a:latin typeface="Microsoft Sans Serif"/>
                <a:cs typeface="Microsoft Sans Serif"/>
              </a:rPr>
              <a:t>and</a:t>
            </a:r>
            <a:r>
              <a:rPr sz="2600" spc="15" dirty="0">
                <a:latin typeface="Microsoft Sans Serif"/>
                <a:cs typeface="Microsoft Sans Serif"/>
              </a:rPr>
              <a:t> </a:t>
            </a:r>
            <a:r>
              <a:rPr sz="2600" spc="-145" dirty="0">
                <a:latin typeface="Microsoft Sans Serif"/>
                <a:cs typeface="Microsoft Sans Serif"/>
              </a:rPr>
              <a:t>maintain</a:t>
            </a:r>
            <a:endParaRPr sz="2600">
              <a:latin typeface="Microsoft Sans Serif"/>
              <a:cs typeface="Microsoft Sans Serif"/>
            </a:endParaRPr>
          </a:p>
          <a:p>
            <a:pPr marL="378460">
              <a:lnSpc>
                <a:spcPct val="100000"/>
              </a:lnSpc>
              <a:spcBef>
                <a:spcPts val="285"/>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80" dirty="0">
                <a:latin typeface="Microsoft Sans Serif"/>
                <a:cs typeface="Microsoft Sans Serif"/>
              </a:rPr>
              <a:t>e</a:t>
            </a:r>
            <a:r>
              <a:rPr sz="2600" spc="-75" dirty="0">
                <a:latin typeface="Microsoft Sans Serif"/>
                <a:cs typeface="Microsoft Sans Serif"/>
              </a:rPr>
              <a:t>a</a:t>
            </a:r>
            <a:r>
              <a:rPr sz="2600" spc="-220" dirty="0">
                <a:latin typeface="Microsoft Sans Serif"/>
                <a:cs typeface="Microsoft Sans Serif"/>
              </a:rPr>
              <a:t>sy</a:t>
            </a:r>
            <a:r>
              <a:rPr sz="2600" spc="-5" dirty="0">
                <a:latin typeface="Microsoft Sans Serif"/>
                <a:cs typeface="Microsoft Sans Serif"/>
              </a:rPr>
              <a:t> </a:t>
            </a:r>
            <a:r>
              <a:rPr sz="2600" spc="-85" dirty="0">
                <a:latin typeface="Microsoft Sans Serif"/>
                <a:cs typeface="Microsoft Sans Serif"/>
              </a:rPr>
              <a:t>to</a:t>
            </a:r>
            <a:r>
              <a:rPr sz="2600" spc="5" dirty="0">
                <a:latin typeface="Microsoft Sans Serif"/>
                <a:cs typeface="Microsoft Sans Serif"/>
              </a:rPr>
              <a:t> </a:t>
            </a:r>
            <a:r>
              <a:rPr sz="2600" spc="-345" dirty="0">
                <a:latin typeface="Microsoft Sans Serif"/>
                <a:cs typeface="Microsoft Sans Serif"/>
              </a:rPr>
              <a:t>m</a:t>
            </a:r>
            <a:r>
              <a:rPr sz="2600" spc="-225" dirty="0">
                <a:latin typeface="Microsoft Sans Serif"/>
                <a:cs typeface="Microsoft Sans Serif"/>
              </a:rPr>
              <a:t>o</a:t>
            </a:r>
            <a:r>
              <a:rPr sz="2600" spc="-25" dirty="0">
                <a:latin typeface="Microsoft Sans Serif"/>
                <a:cs typeface="Microsoft Sans Serif"/>
              </a:rPr>
              <a:t>d</a:t>
            </a:r>
            <a:r>
              <a:rPr sz="2600" spc="-5" dirty="0">
                <a:latin typeface="Microsoft Sans Serif"/>
                <a:cs typeface="Microsoft Sans Serif"/>
              </a:rPr>
              <a:t>i</a:t>
            </a:r>
            <a:r>
              <a:rPr sz="2600" spc="70" dirty="0">
                <a:latin typeface="Microsoft Sans Serif"/>
                <a:cs typeface="Microsoft Sans Serif"/>
              </a:rPr>
              <a:t>fy</a:t>
            </a:r>
            <a:endParaRPr sz="2600">
              <a:latin typeface="Microsoft Sans Serif"/>
              <a:cs typeface="Microsoft Sans Serif"/>
            </a:endParaRPr>
          </a:p>
          <a:p>
            <a:pPr marL="378460">
              <a:lnSpc>
                <a:spcPct val="100000"/>
              </a:lnSpc>
              <a:spcBef>
                <a:spcPts val="290"/>
              </a:spcBef>
            </a:pPr>
            <a:r>
              <a:rPr sz="1800" spc="-55" dirty="0">
                <a:solidFill>
                  <a:srgbClr val="93B6D2"/>
                </a:solidFill>
                <a:latin typeface="Microsoft Sans Serif"/>
                <a:cs typeface="Microsoft Sans Serif"/>
              </a:rPr>
              <a:t>🞑</a:t>
            </a:r>
            <a:r>
              <a:rPr sz="1800" spc="30" dirty="0">
                <a:solidFill>
                  <a:srgbClr val="93B6D2"/>
                </a:solidFill>
                <a:latin typeface="Microsoft Sans Serif"/>
                <a:cs typeface="Microsoft Sans Serif"/>
              </a:rPr>
              <a:t> </a:t>
            </a:r>
            <a:r>
              <a:rPr sz="2600" spc="-105" dirty="0">
                <a:latin typeface="Microsoft Sans Serif"/>
                <a:cs typeface="Microsoft Sans Serif"/>
              </a:rPr>
              <a:t>group</a:t>
            </a:r>
            <a:r>
              <a:rPr sz="2600" spc="-30" dirty="0">
                <a:latin typeface="Microsoft Sans Serif"/>
                <a:cs typeface="Microsoft Sans Serif"/>
              </a:rPr>
              <a:t> </a:t>
            </a:r>
            <a:r>
              <a:rPr sz="2600" spc="-114" dirty="0">
                <a:latin typeface="Microsoft Sans Serif"/>
                <a:cs typeface="Microsoft Sans Serif"/>
              </a:rPr>
              <a:t>work</a:t>
            </a:r>
            <a:endParaRPr sz="2600">
              <a:latin typeface="Microsoft Sans Serif"/>
              <a:cs typeface="Microsoft Sans Serif"/>
            </a:endParaRPr>
          </a:p>
          <a:p>
            <a:pPr marL="332740" indent="-320040">
              <a:lnSpc>
                <a:spcPct val="100000"/>
              </a:lnSpc>
              <a:spcBef>
                <a:spcPts val="335"/>
              </a:spcBef>
              <a:buClr>
                <a:srgbClr val="DD8046"/>
              </a:buClr>
              <a:buSzPct val="60344"/>
              <a:buFont typeface="Wingdings"/>
              <a:buChar char=""/>
              <a:tabLst>
                <a:tab pos="332740" algn="l"/>
              </a:tabLst>
            </a:pPr>
            <a:r>
              <a:rPr sz="2900" spc="-375" dirty="0">
                <a:latin typeface="Microsoft Sans Serif"/>
                <a:cs typeface="Microsoft Sans Serif"/>
              </a:rPr>
              <a:t>Reuse</a:t>
            </a:r>
            <a:endParaRPr sz="2900">
              <a:latin typeface="Microsoft Sans Serif"/>
              <a:cs typeface="Microsoft Sans Serif"/>
            </a:endParaRPr>
          </a:p>
          <a:p>
            <a:pPr marL="378460">
              <a:lnSpc>
                <a:spcPct val="100000"/>
              </a:lnSpc>
              <a:spcBef>
                <a:spcPts val="315"/>
              </a:spcBef>
            </a:pPr>
            <a:r>
              <a:rPr sz="1800" spc="-175" dirty="0">
                <a:solidFill>
                  <a:srgbClr val="93B6D2"/>
                </a:solidFill>
                <a:latin typeface="Microsoft Sans Serif"/>
                <a:cs typeface="Microsoft Sans Serif"/>
              </a:rPr>
              <a:t>🞑</a:t>
            </a:r>
            <a:r>
              <a:rPr sz="1800" spc="55" dirty="0">
                <a:solidFill>
                  <a:srgbClr val="93B6D2"/>
                </a:solidFill>
                <a:latin typeface="Microsoft Sans Serif"/>
                <a:cs typeface="Microsoft Sans Serif"/>
              </a:rPr>
              <a:t> </a:t>
            </a:r>
            <a:r>
              <a:rPr sz="2600" spc="-80" dirty="0">
                <a:latin typeface="Microsoft Sans Serif"/>
                <a:cs typeface="Microsoft Sans Serif"/>
              </a:rPr>
              <a:t>do</a:t>
            </a:r>
            <a:r>
              <a:rPr sz="2600" dirty="0">
                <a:latin typeface="Microsoft Sans Serif"/>
                <a:cs typeface="Microsoft Sans Serif"/>
              </a:rPr>
              <a:t> </a:t>
            </a:r>
            <a:r>
              <a:rPr sz="2600" spc="-290" dirty="0">
                <a:latin typeface="Microsoft Sans Serif"/>
                <a:cs typeface="Microsoft Sans Serif"/>
              </a:rPr>
              <a:t>some</a:t>
            </a:r>
            <a:r>
              <a:rPr sz="2600" spc="15" dirty="0">
                <a:latin typeface="Microsoft Sans Serif"/>
                <a:cs typeface="Microsoft Sans Serif"/>
              </a:rPr>
              <a:t> </a:t>
            </a:r>
            <a:r>
              <a:rPr sz="2600" spc="-80" dirty="0">
                <a:latin typeface="Microsoft Sans Serif"/>
                <a:cs typeface="Microsoft Sans Serif"/>
              </a:rPr>
              <a:t>o</a:t>
            </a:r>
            <a:r>
              <a:rPr sz="2600" spc="-75" dirty="0">
                <a:latin typeface="Microsoft Sans Serif"/>
                <a:cs typeface="Microsoft Sans Serif"/>
              </a:rPr>
              <a:t>p</a:t>
            </a:r>
            <a:r>
              <a:rPr sz="2600" spc="-90" dirty="0">
                <a:latin typeface="Microsoft Sans Serif"/>
                <a:cs typeface="Microsoft Sans Serif"/>
              </a:rPr>
              <a:t>e</a:t>
            </a:r>
            <a:r>
              <a:rPr sz="2600" spc="-80" dirty="0">
                <a:latin typeface="Microsoft Sans Serif"/>
                <a:cs typeface="Microsoft Sans Serif"/>
              </a:rPr>
              <a:t>r</a:t>
            </a:r>
            <a:r>
              <a:rPr sz="2600" spc="-20" dirty="0">
                <a:latin typeface="Microsoft Sans Serif"/>
                <a:cs typeface="Microsoft Sans Serif"/>
              </a:rPr>
              <a:t>at</a:t>
            </a:r>
            <a:r>
              <a:rPr sz="2600" spc="-10" dirty="0">
                <a:latin typeface="Microsoft Sans Serif"/>
                <a:cs typeface="Microsoft Sans Serif"/>
              </a:rPr>
              <a:t>i</a:t>
            </a:r>
            <a:r>
              <a:rPr sz="2600" spc="-295" dirty="0">
                <a:latin typeface="Microsoft Sans Serif"/>
                <a:cs typeface="Microsoft Sans Serif"/>
              </a:rPr>
              <a:t>ons</a:t>
            </a:r>
            <a:r>
              <a:rPr sz="2600" spc="-20" dirty="0">
                <a:latin typeface="Microsoft Sans Serif"/>
                <a:cs typeface="Microsoft Sans Serif"/>
              </a:rPr>
              <a:t> </a:t>
            </a:r>
            <a:r>
              <a:rPr sz="2600" spc="-200" dirty="0">
                <a:latin typeface="Microsoft Sans Serif"/>
                <a:cs typeface="Microsoft Sans Serif"/>
              </a:rPr>
              <a:t>on</a:t>
            </a:r>
            <a:r>
              <a:rPr sz="2600" spc="-80" dirty="0">
                <a:latin typeface="Microsoft Sans Serif"/>
                <a:cs typeface="Microsoft Sans Serif"/>
              </a:rPr>
              <a:t>l</a:t>
            </a:r>
            <a:r>
              <a:rPr sz="2600" dirty="0">
                <a:latin typeface="Microsoft Sans Serif"/>
                <a:cs typeface="Microsoft Sans Serif"/>
              </a:rPr>
              <a:t>y</a:t>
            </a:r>
            <a:r>
              <a:rPr sz="2600" spc="10" dirty="0">
                <a:latin typeface="Microsoft Sans Serif"/>
                <a:cs typeface="Microsoft Sans Serif"/>
              </a:rPr>
              <a:t> </a:t>
            </a:r>
            <a:r>
              <a:rPr sz="2600" spc="-225" dirty="0">
                <a:latin typeface="Microsoft Sans Serif"/>
                <a:cs typeface="Microsoft Sans Serif"/>
              </a:rPr>
              <a:t>once</a:t>
            </a:r>
            <a:endParaRPr sz="2600">
              <a:latin typeface="Microsoft Sans Serif"/>
              <a:cs typeface="Microsoft Sans Serif"/>
            </a:endParaRPr>
          </a:p>
          <a:p>
            <a:pPr marL="332740" indent="-320040">
              <a:lnSpc>
                <a:spcPct val="100000"/>
              </a:lnSpc>
              <a:spcBef>
                <a:spcPts val="335"/>
              </a:spcBef>
              <a:buClr>
                <a:srgbClr val="DD8046"/>
              </a:buClr>
              <a:buSzPct val="60344"/>
              <a:buFont typeface="Wingdings"/>
              <a:buChar char=""/>
              <a:tabLst>
                <a:tab pos="332740" algn="l"/>
              </a:tabLst>
            </a:pPr>
            <a:r>
              <a:rPr sz="2900" spc="-415" dirty="0">
                <a:latin typeface="Microsoft Sans Serif"/>
                <a:cs typeface="Microsoft Sans Serif"/>
              </a:rPr>
              <a:t>Ea</a:t>
            </a:r>
            <a:r>
              <a:rPr sz="2900" spc="-335" dirty="0">
                <a:latin typeface="Microsoft Sans Serif"/>
                <a:cs typeface="Microsoft Sans Serif"/>
              </a:rPr>
              <a:t>s</a:t>
            </a:r>
            <a:r>
              <a:rPr sz="2900" dirty="0">
                <a:latin typeface="Microsoft Sans Serif"/>
                <a:cs typeface="Microsoft Sans Serif"/>
              </a:rPr>
              <a:t>y</a:t>
            </a:r>
            <a:r>
              <a:rPr sz="2900" spc="-5" dirty="0">
                <a:latin typeface="Microsoft Sans Serif"/>
                <a:cs typeface="Microsoft Sans Serif"/>
              </a:rPr>
              <a:t> </a:t>
            </a:r>
            <a:r>
              <a:rPr sz="2900" spc="-90" dirty="0">
                <a:latin typeface="Microsoft Sans Serif"/>
                <a:cs typeface="Microsoft Sans Serif"/>
              </a:rPr>
              <a:t>to</a:t>
            </a:r>
            <a:r>
              <a:rPr sz="2900" spc="30" dirty="0">
                <a:latin typeface="Microsoft Sans Serif"/>
                <a:cs typeface="Microsoft Sans Serif"/>
              </a:rPr>
              <a:t> </a:t>
            </a:r>
            <a:r>
              <a:rPr sz="2900" spc="-225" dirty="0">
                <a:latin typeface="Microsoft Sans Serif"/>
                <a:cs typeface="Microsoft Sans Serif"/>
              </a:rPr>
              <a:t>c</a:t>
            </a:r>
            <a:r>
              <a:rPr sz="2900" spc="-180" dirty="0">
                <a:latin typeface="Microsoft Sans Serif"/>
                <a:cs typeface="Microsoft Sans Serif"/>
              </a:rPr>
              <a:t>han</a:t>
            </a:r>
            <a:r>
              <a:rPr sz="2900" spc="-229" dirty="0">
                <a:latin typeface="Microsoft Sans Serif"/>
                <a:cs typeface="Microsoft Sans Serif"/>
              </a:rPr>
              <a:t>g</a:t>
            </a:r>
            <a:r>
              <a:rPr sz="2900" spc="-165" dirty="0">
                <a:latin typeface="Microsoft Sans Serif"/>
                <a:cs typeface="Microsoft Sans Serif"/>
              </a:rPr>
              <a:t>e</a:t>
            </a:r>
            <a:r>
              <a:rPr sz="2900" spc="20" dirty="0">
                <a:latin typeface="Microsoft Sans Serif"/>
                <a:cs typeface="Microsoft Sans Serif"/>
              </a:rPr>
              <a:t> </a:t>
            </a:r>
            <a:r>
              <a:rPr sz="2900" spc="-175" dirty="0">
                <a:latin typeface="Microsoft Sans Serif"/>
                <a:cs typeface="Microsoft Sans Serif"/>
              </a:rPr>
              <a:t>the</a:t>
            </a:r>
            <a:r>
              <a:rPr sz="2900" spc="30" dirty="0">
                <a:latin typeface="Microsoft Sans Serif"/>
                <a:cs typeface="Microsoft Sans Serif"/>
              </a:rPr>
              <a:t> </a:t>
            </a:r>
            <a:r>
              <a:rPr sz="2900" spc="-114" dirty="0">
                <a:latin typeface="Microsoft Sans Serif"/>
                <a:cs typeface="Microsoft Sans Serif"/>
              </a:rPr>
              <a:t>i</a:t>
            </a:r>
            <a:r>
              <a:rPr sz="2900" spc="-409" dirty="0">
                <a:latin typeface="Microsoft Sans Serif"/>
                <a:cs typeface="Microsoft Sans Serif"/>
              </a:rPr>
              <a:t>m</a:t>
            </a:r>
            <a:r>
              <a:rPr sz="2900" spc="-150" dirty="0">
                <a:latin typeface="Microsoft Sans Serif"/>
                <a:cs typeface="Microsoft Sans Serif"/>
              </a:rPr>
              <a:t>plement</a:t>
            </a:r>
            <a:r>
              <a:rPr sz="2900" spc="-160" dirty="0">
                <a:latin typeface="Microsoft Sans Serif"/>
                <a:cs typeface="Microsoft Sans Serif"/>
              </a:rPr>
              <a:t>a</a:t>
            </a:r>
            <a:r>
              <a:rPr sz="2900" spc="-140" dirty="0">
                <a:latin typeface="Microsoft Sans Serif"/>
                <a:cs typeface="Microsoft Sans Serif"/>
              </a:rPr>
              <a:t>tion</a:t>
            </a:r>
            <a:endParaRPr sz="2900">
              <a:latin typeface="Microsoft Sans Serif"/>
              <a:cs typeface="Microsoft Sans Serif"/>
            </a:endParaRPr>
          </a:p>
          <a:p>
            <a:pPr marL="377825">
              <a:lnSpc>
                <a:spcPct val="100000"/>
              </a:lnSpc>
              <a:spcBef>
                <a:spcPts val="305"/>
              </a:spcBef>
            </a:pPr>
            <a:r>
              <a:rPr sz="1800" spc="-55" dirty="0">
                <a:solidFill>
                  <a:srgbClr val="93B6D2"/>
                </a:solidFill>
                <a:latin typeface="Microsoft Sans Serif"/>
                <a:cs typeface="Microsoft Sans Serif"/>
              </a:rPr>
              <a:t>🞑</a:t>
            </a:r>
            <a:r>
              <a:rPr sz="1800" spc="35" dirty="0">
                <a:solidFill>
                  <a:srgbClr val="93B6D2"/>
                </a:solidFill>
                <a:latin typeface="Microsoft Sans Serif"/>
                <a:cs typeface="Microsoft Sans Serif"/>
              </a:rPr>
              <a:t> </a:t>
            </a:r>
            <a:r>
              <a:rPr sz="2600" spc="-114" dirty="0">
                <a:latin typeface="Microsoft Sans Serif"/>
                <a:cs typeface="Microsoft Sans Serif"/>
              </a:rPr>
              <a:t>transparent</a:t>
            </a:r>
            <a:r>
              <a:rPr sz="2600" spc="-50" dirty="0">
                <a:latin typeface="Microsoft Sans Serif"/>
                <a:cs typeface="Microsoft Sans Serif"/>
              </a:rPr>
              <a:t> </a:t>
            </a:r>
            <a:r>
              <a:rPr sz="2600" spc="-80" dirty="0">
                <a:latin typeface="Microsoft Sans Serif"/>
                <a:cs typeface="Microsoft Sans Serif"/>
              </a:rPr>
              <a:t>to</a:t>
            </a:r>
            <a:r>
              <a:rPr sz="2600" spc="-15" dirty="0">
                <a:latin typeface="Microsoft Sans Serif"/>
                <a:cs typeface="Microsoft Sans Serif"/>
              </a:rPr>
              <a:t> </a:t>
            </a:r>
            <a:r>
              <a:rPr sz="2600" spc="-155" dirty="0">
                <a:latin typeface="Microsoft Sans Serif"/>
                <a:cs typeface="Microsoft Sans Serif"/>
              </a:rPr>
              <a:t>the</a:t>
            </a:r>
            <a:r>
              <a:rPr sz="2600" spc="-10" dirty="0">
                <a:latin typeface="Microsoft Sans Serif"/>
                <a:cs typeface="Microsoft Sans Serif"/>
              </a:rPr>
              <a:t> </a:t>
            </a:r>
            <a:r>
              <a:rPr sz="2600" spc="-95" dirty="0">
                <a:latin typeface="Microsoft Sans Serif"/>
                <a:cs typeface="Microsoft Sans Serif"/>
              </a:rPr>
              <a:t>program</a:t>
            </a:r>
            <a:endParaRPr sz="2600">
              <a:latin typeface="Microsoft Sans Serif"/>
              <a:cs typeface="Microsoft Sans Serif"/>
            </a:endParaRPr>
          </a:p>
        </p:txBody>
      </p:sp>
    </p:spTree>
    <p:extLst>
      <p:ext uri="{BB962C8B-B14F-4D97-AF65-F5344CB8AC3E}">
        <p14:creationId xmlns:p14="http://schemas.microsoft.com/office/powerpoint/2010/main" val="23080574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2093</Words>
  <Application>Microsoft Office PowerPoint</Application>
  <PresentationFormat>On-screen Show (4:3)</PresentationFormat>
  <Paragraphs>379</Paragraphs>
  <Slides>46</Slides>
  <Notes>16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Office Theme</vt:lpstr>
      <vt:lpstr>OUTLINE</vt:lpstr>
      <vt:lpstr>ADT - General Concept</vt:lpstr>
      <vt:lpstr>ADT - General Concept</vt:lpstr>
      <vt:lpstr>Data Types</vt:lpstr>
      <vt:lpstr>Primitive Data Types</vt:lpstr>
      <vt:lpstr>ADT Definition [Wikipedia]</vt:lpstr>
      <vt:lpstr>ADT Definition [Wikipedia]</vt:lpstr>
      <vt:lpstr>ADT in Simple Words</vt:lpstr>
      <vt:lpstr>Why ADT?</vt:lpstr>
      <vt:lpstr>Implementing an ADT</vt:lpstr>
      <vt:lpstr>The List ADT</vt:lpstr>
      <vt:lpstr>Operations on Lists</vt:lpstr>
      <vt:lpstr>ABSTRACT DATA TYPE</vt:lpstr>
      <vt:lpstr>ABSTRACT DATA TYPE</vt:lpstr>
      <vt:lpstr>ABSTRACT DATA TYPE</vt:lpstr>
      <vt:lpstr>ABSTRACT DATA TYPE</vt:lpstr>
      <vt:lpstr>ABSTRACT DATA TYPE</vt:lpstr>
      <vt:lpstr>ARRAY VS LINKED LIST</vt:lpstr>
      <vt:lpstr>ARRAY IMPLEMENTATION OF LIST</vt:lpstr>
      <vt:lpstr>List – An Example</vt:lpstr>
      <vt:lpstr>List - Implementation</vt:lpstr>
      <vt:lpstr>Arrays</vt:lpstr>
      <vt:lpstr>Arrays</vt:lpstr>
      <vt:lpstr>Different Types of Arrays</vt:lpstr>
      <vt:lpstr>One Dimensional Static Array</vt:lpstr>
      <vt:lpstr>Array Output Function</vt:lpstr>
      <vt:lpstr>List Implemented Using Array</vt:lpstr>
      <vt:lpstr>Operations On Lists</vt:lpstr>
      <vt:lpstr>Insertion into an Ordered List</vt:lpstr>
      <vt:lpstr>Insertion in Detail</vt:lpstr>
      <vt:lpstr>Insertion</vt:lpstr>
      <vt:lpstr>Deletion</vt:lpstr>
      <vt:lpstr>Find / Search</vt:lpstr>
      <vt:lpstr>Linear Search</vt:lpstr>
      <vt:lpstr>Linear Search</vt:lpstr>
      <vt:lpstr>Linear Search Function</vt:lpstr>
      <vt:lpstr>Using the Function</vt:lpstr>
      <vt:lpstr>PrintList Operation</vt:lpstr>
      <vt:lpstr>PowerPoint Presentation</vt:lpstr>
      <vt:lpstr> FINDING THE POSITION OF THE ELEMENT</vt:lpstr>
      <vt:lpstr> INSERTING AN ELEMENT INTO THE LIST</vt:lpstr>
      <vt:lpstr> </vt:lpstr>
      <vt:lpstr>DELETING AN ELEMENT FROM THE LIST </vt:lpstr>
      <vt:lpstr>PowerPoint Presentation</vt:lpstr>
      <vt:lpstr>POINTS TO PONDER: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OUTLINE</dc:title>
  <dc:creator>HP</dc:creator>
  <cp:lastModifiedBy>HP</cp:lastModifiedBy>
  <cp:revision>6</cp:revision>
  <dcterms:modified xsi:type="dcterms:W3CDTF">2021-09-05T17:00:25Z</dcterms:modified>
</cp:coreProperties>
</file>