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85" r:id="rId16"/>
    <p:sldId id="280"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44" autoAdjust="0"/>
  </p:normalViewPr>
  <p:slideViewPr>
    <p:cSldViewPr>
      <p:cViewPr>
        <p:scale>
          <a:sx n="66" d="100"/>
          <a:sy n="66" d="100"/>
        </p:scale>
        <p:origin x="-142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4B0A1B68-C64D-45B7-B7B9-1E735AB3B68E}" type="datetimeFigureOut">
              <a:rPr lang="en-IN" smtClean="0"/>
              <a:t>06-09-2021</a:t>
            </a:fld>
            <a:endParaRPr lang="en-IN"/>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C4E8735E-B5FA-4EE6-B1A7-AE644C7293A9}" type="slidenum">
              <a:rPr lang="en-IN" smtClean="0"/>
              <a:t>‹#›</a:t>
            </a:fld>
            <a:endParaRPr lang="en-IN"/>
          </a:p>
        </p:txBody>
      </p:sp>
    </p:spTree>
    <p:extLst>
      <p:ext uri="{BB962C8B-B14F-4D97-AF65-F5344CB8AC3E}">
        <p14:creationId xmlns:p14="http://schemas.microsoft.com/office/powerpoint/2010/main" val="3396384745"/>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44DFB18-1359-4075-8839-68756F748CBC}" type="datetimeFigureOut">
              <a:rPr lang="en-IN" smtClean="0"/>
              <a:t>06-09-2021</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D1D02130-8332-409C-A49D-78C6ECEA3DA3}" type="slidenum">
              <a:rPr lang="en-IN" smtClean="0"/>
              <a:t>‹#›</a:t>
            </a:fld>
            <a:endParaRPr lang="en-IN"/>
          </a:p>
        </p:txBody>
      </p:sp>
    </p:spTree>
    <p:extLst>
      <p:ext uri="{BB962C8B-B14F-4D97-AF65-F5344CB8AC3E}">
        <p14:creationId xmlns:p14="http://schemas.microsoft.com/office/powerpoint/2010/main" val="4087781866"/>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614"/>
              </a:lnSpc>
            </a:pPr>
            <a:r>
              <a:rPr spc="-195" dirty="0"/>
              <a:t>ASYMPTOTIC</a:t>
            </a:r>
            <a:r>
              <a:rPr spc="-65" dirty="0"/>
              <a:t> </a:t>
            </a:r>
            <a:r>
              <a:rPr spc="-195" dirty="0"/>
              <a:t>NOTATIONS</a:t>
            </a:r>
          </a:p>
        </p:txBody>
      </p:sp>
      <p:sp>
        <p:nvSpPr>
          <p:cNvPr id="5" name="Holder 5"/>
          <p:cNvSpPr>
            <a:spLocks noGrp="1"/>
          </p:cNvSpPr>
          <p:nvPr>
            <p:ph type="dt" sz="half" idx="6"/>
          </p:nvPr>
        </p:nvSpPr>
        <p:spPr/>
        <p:txBody>
          <a:bodyPr lIns="0" tIns="0" rIns="0" bIns="0"/>
          <a:lstStyle>
            <a:lvl1pPr>
              <a:defRPr sz="1600" b="1" i="0">
                <a:solidFill>
                  <a:schemeClr val="bg1"/>
                </a:solidFill>
                <a:latin typeface="Arial"/>
                <a:cs typeface="Arial"/>
              </a:defRPr>
            </a:lvl1pPr>
          </a:lstStyle>
          <a:p>
            <a:pPr marL="12700">
              <a:lnSpc>
                <a:spcPts val="1614"/>
              </a:lnSpc>
            </a:pPr>
            <a:r>
              <a:rPr lang="en-US" spc="15" smtClean="0"/>
              <a:t>G.PRIYANKA</a:t>
            </a:r>
            <a:endParaRPr spc="-215" dirty="0"/>
          </a:p>
        </p:txBody>
      </p:sp>
      <p:sp>
        <p:nvSpPr>
          <p:cNvPr id="6" name="Holder 6"/>
          <p:cNvSpPr>
            <a:spLocks noGrp="1"/>
          </p:cNvSpPr>
          <p:nvPr>
            <p:ph type="sldNum" sz="quarter" idx="7"/>
          </p:nvPr>
        </p:nvSpPr>
        <p:spPr/>
        <p:txBody>
          <a:bodyPr lIns="0" tIns="0" rIns="0" bIns="0"/>
          <a:lstStyle>
            <a:lvl1pPr>
              <a:defRPr sz="1600" b="1" i="0">
                <a:solidFill>
                  <a:schemeClr val="bg1"/>
                </a:solidFill>
                <a:latin typeface="Arial"/>
                <a:cs typeface="Arial"/>
              </a:defRPr>
            </a:lvl1pPr>
          </a:lstStyle>
          <a:p>
            <a:pPr marL="25400">
              <a:lnSpc>
                <a:spcPts val="1614"/>
              </a:lnSpc>
            </a:pPr>
            <a:fld id="{81D60167-4931-47E6-BA6A-407CBD079E47}" type="slidenum">
              <a:rPr spc="-85" dirty="0"/>
              <a:pPr marL="25400">
                <a:lnSpc>
                  <a:spcPts val="1614"/>
                </a:lnSpc>
              </a:pPr>
              <a:t>‹#›</a:t>
            </a:fld>
            <a:endParaRPr spc="-8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17" name="bk object 17"/>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rgbClr val="C0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614"/>
              </a:lnSpc>
            </a:pPr>
            <a:r>
              <a:rPr spc="-195" dirty="0"/>
              <a:t>ASYMPTOTIC</a:t>
            </a:r>
            <a:r>
              <a:rPr spc="-65" dirty="0"/>
              <a:t> </a:t>
            </a:r>
            <a:r>
              <a:rPr spc="-195" dirty="0"/>
              <a:t>NOTATIONS</a:t>
            </a:r>
          </a:p>
        </p:txBody>
      </p:sp>
      <p:sp>
        <p:nvSpPr>
          <p:cNvPr id="5" name="Holder 5"/>
          <p:cNvSpPr>
            <a:spLocks noGrp="1"/>
          </p:cNvSpPr>
          <p:nvPr>
            <p:ph type="dt" sz="half" idx="6"/>
          </p:nvPr>
        </p:nvSpPr>
        <p:spPr/>
        <p:txBody>
          <a:bodyPr lIns="0" tIns="0" rIns="0" bIns="0"/>
          <a:lstStyle>
            <a:lvl1pPr>
              <a:defRPr sz="1600" b="1" i="0">
                <a:solidFill>
                  <a:schemeClr val="bg1"/>
                </a:solidFill>
                <a:latin typeface="Arial"/>
                <a:cs typeface="Arial"/>
              </a:defRPr>
            </a:lvl1pPr>
          </a:lstStyle>
          <a:p>
            <a:pPr marL="12700">
              <a:lnSpc>
                <a:spcPts val="1614"/>
              </a:lnSpc>
            </a:pPr>
            <a:r>
              <a:rPr lang="en-US" spc="15" smtClean="0"/>
              <a:t>G.PRIYANKA</a:t>
            </a:r>
            <a:endParaRPr spc="-215" dirty="0"/>
          </a:p>
        </p:txBody>
      </p:sp>
      <p:sp>
        <p:nvSpPr>
          <p:cNvPr id="6" name="Holder 6"/>
          <p:cNvSpPr>
            <a:spLocks noGrp="1"/>
          </p:cNvSpPr>
          <p:nvPr>
            <p:ph type="sldNum" sz="quarter" idx="7"/>
          </p:nvPr>
        </p:nvSpPr>
        <p:spPr/>
        <p:txBody>
          <a:bodyPr lIns="0" tIns="0" rIns="0" bIns="0"/>
          <a:lstStyle>
            <a:lvl1pPr>
              <a:defRPr sz="1600" b="1" i="0">
                <a:solidFill>
                  <a:schemeClr val="bg1"/>
                </a:solidFill>
                <a:latin typeface="Arial"/>
                <a:cs typeface="Arial"/>
              </a:defRPr>
            </a:lvl1pPr>
          </a:lstStyle>
          <a:p>
            <a:pPr marL="25400">
              <a:lnSpc>
                <a:spcPts val="1614"/>
              </a:lnSpc>
            </a:pPr>
            <a:fld id="{81D60167-4931-47E6-BA6A-407CBD079E47}" type="slidenum">
              <a:rPr spc="-85" dirty="0"/>
              <a:pPr marL="25400">
                <a:lnSpc>
                  <a:spcPts val="1614"/>
                </a:lnSpc>
              </a:pPr>
              <a:t>‹#›</a:t>
            </a:fld>
            <a:endParaRPr spc="-8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00000"/>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614"/>
              </a:lnSpc>
            </a:pPr>
            <a:r>
              <a:rPr spc="-195" dirty="0"/>
              <a:t>ASYMPTOTIC</a:t>
            </a:r>
            <a:r>
              <a:rPr spc="-65" dirty="0"/>
              <a:t> </a:t>
            </a:r>
            <a:r>
              <a:rPr spc="-195" dirty="0"/>
              <a:t>NOTATIONS</a:t>
            </a:r>
          </a:p>
        </p:txBody>
      </p:sp>
      <p:sp>
        <p:nvSpPr>
          <p:cNvPr id="6" name="Holder 6"/>
          <p:cNvSpPr>
            <a:spLocks noGrp="1"/>
          </p:cNvSpPr>
          <p:nvPr>
            <p:ph type="dt" sz="half" idx="6"/>
          </p:nvPr>
        </p:nvSpPr>
        <p:spPr/>
        <p:txBody>
          <a:bodyPr lIns="0" tIns="0" rIns="0" bIns="0"/>
          <a:lstStyle>
            <a:lvl1pPr>
              <a:defRPr sz="1600" b="1" i="0">
                <a:solidFill>
                  <a:schemeClr val="bg1"/>
                </a:solidFill>
                <a:latin typeface="Arial"/>
                <a:cs typeface="Arial"/>
              </a:defRPr>
            </a:lvl1pPr>
          </a:lstStyle>
          <a:p>
            <a:pPr marL="12700">
              <a:lnSpc>
                <a:spcPts val="1614"/>
              </a:lnSpc>
            </a:pPr>
            <a:r>
              <a:rPr lang="en-US" spc="15" smtClean="0"/>
              <a:t>G.PRIYANKA</a:t>
            </a:r>
            <a:endParaRPr spc="-215" dirty="0"/>
          </a:p>
        </p:txBody>
      </p:sp>
      <p:sp>
        <p:nvSpPr>
          <p:cNvPr id="7" name="Holder 7"/>
          <p:cNvSpPr>
            <a:spLocks noGrp="1"/>
          </p:cNvSpPr>
          <p:nvPr>
            <p:ph type="sldNum" sz="quarter" idx="7"/>
          </p:nvPr>
        </p:nvSpPr>
        <p:spPr/>
        <p:txBody>
          <a:bodyPr lIns="0" tIns="0" rIns="0" bIns="0"/>
          <a:lstStyle>
            <a:lvl1pPr>
              <a:defRPr sz="1600" b="1" i="0">
                <a:solidFill>
                  <a:schemeClr val="bg1"/>
                </a:solidFill>
                <a:latin typeface="Arial"/>
                <a:cs typeface="Arial"/>
              </a:defRPr>
            </a:lvl1pPr>
          </a:lstStyle>
          <a:p>
            <a:pPr marL="25400">
              <a:lnSpc>
                <a:spcPts val="1614"/>
              </a:lnSpc>
            </a:pPr>
            <a:fld id="{81D60167-4931-47E6-BA6A-407CBD079E47}" type="slidenum">
              <a:rPr spc="-85" dirty="0"/>
              <a:pPr marL="25400">
                <a:lnSpc>
                  <a:spcPts val="1614"/>
                </a:lnSpc>
              </a:pPr>
              <a:t>‹#›</a:t>
            </a:fld>
            <a:endParaRPr spc="-8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0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614"/>
              </a:lnSpc>
            </a:pPr>
            <a:r>
              <a:rPr spc="-195" dirty="0"/>
              <a:t>ASYMPTOTIC</a:t>
            </a:r>
            <a:r>
              <a:rPr spc="-65" dirty="0"/>
              <a:t> </a:t>
            </a:r>
            <a:r>
              <a:rPr spc="-195" dirty="0"/>
              <a:t>NOTATIONS</a:t>
            </a:r>
          </a:p>
        </p:txBody>
      </p:sp>
      <p:sp>
        <p:nvSpPr>
          <p:cNvPr id="4" name="Holder 4"/>
          <p:cNvSpPr>
            <a:spLocks noGrp="1"/>
          </p:cNvSpPr>
          <p:nvPr>
            <p:ph type="dt" sz="half" idx="6"/>
          </p:nvPr>
        </p:nvSpPr>
        <p:spPr/>
        <p:txBody>
          <a:bodyPr lIns="0" tIns="0" rIns="0" bIns="0"/>
          <a:lstStyle>
            <a:lvl1pPr>
              <a:defRPr sz="1600" b="1" i="0">
                <a:solidFill>
                  <a:schemeClr val="bg1"/>
                </a:solidFill>
                <a:latin typeface="Arial"/>
                <a:cs typeface="Arial"/>
              </a:defRPr>
            </a:lvl1pPr>
          </a:lstStyle>
          <a:p>
            <a:pPr marL="12700">
              <a:lnSpc>
                <a:spcPts val="1614"/>
              </a:lnSpc>
            </a:pPr>
            <a:r>
              <a:rPr lang="en-US" spc="15" smtClean="0"/>
              <a:t>G.PRIYANKA</a:t>
            </a:r>
            <a:endParaRPr spc="-215" dirty="0"/>
          </a:p>
        </p:txBody>
      </p:sp>
      <p:sp>
        <p:nvSpPr>
          <p:cNvPr id="5" name="Holder 5"/>
          <p:cNvSpPr>
            <a:spLocks noGrp="1"/>
          </p:cNvSpPr>
          <p:nvPr>
            <p:ph type="sldNum" sz="quarter" idx="7"/>
          </p:nvPr>
        </p:nvSpPr>
        <p:spPr/>
        <p:txBody>
          <a:bodyPr lIns="0" tIns="0" rIns="0" bIns="0"/>
          <a:lstStyle>
            <a:lvl1pPr>
              <a:defRPr sz="1600" b="1" i="0">
                <a:solidFill>
                  <a:schemeClr val="bg1"/>
                </a:solidFill>
                <a:latin typeface="Arial"/>
                <a:cs typeface="Arial"/>
              </a:defRPr>
            </a:lvl1pPr>
          </a:lstStyle>
          <a:p>
            <a:pPr marL="25400">
              <a:lnSpc>
                <a:spcPts val="1614"/>
              </a:lnSpc>
            </a:pPr>
            <a:fld id="{81D60167-4931-47E6-BA6A-407CBD079E47}" type="slidenum">
              <a:rPr spc="-85" dirty="0"/>
              <a:pPr marL="25400">
                <a:lnSpc>
                  <a:spcPts val="1614"/>
                </a:lnSpc>
              </a:pPr>
              <a:t>‹#›</a:t>
            </a:fld>
            <a:endParaRPr spc="-8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614"/>
              </a:lnSpc>
            </a:pPr>
            <a:r>
              <a:rPr spc="-195" dirty="0"/>
              <a:t>ASYMPTOTIC</a:t>
            </a:r>
            <a:r>
              <a:rPr spc="-65" dirty="0"/>
              <a:t> </a:t>
            </a:r>
            <a:r>
              <a:rPr spc="-195" dirty="0"/>
              <a:t>NOTATIONS</a:t>
            </a:r>
          </a:p>
        </p:txBody>
      </p:sp>
      <p:sp>
        <p:nvSpPr>
          <p:cNvPr id="3" name="Holder 3"/>
          <p:cNvSpPr>
            <a:spLocks noGrp="1"/>
          </p:cNvSpPr>
          <p:nvPr>
            <p:ph type="dt" sz="half" idx="6"/>
          </p:nvPr>
        </p:nvSpPr>
        <p:spPr/>
        <p:txBody>
          <a:bodyPr lIns="0" tIns="0" rIns="0" bIns="0"/>
          <a:lstStyle>
            <a:lvl1pPr>
              <a:defRPr sz="1600" b="1" i="0">
                <a:solidFill>
                  <a:schemeClr val="bg1"/>
                </a:solidFill>
                <a:latin typeface="Arial"/>
                <a:cs typeface="Arial"/>
              </a:defRPr>
            </a:lvl1pPr>
          </a:lstStyle>
          <a:p>
            <a:pPr marL="12700">
              <a:lnSpc>
                <a:spcPts val="1614"/>
              </a:lnSpc>
            </a:pPr>
            <a:r>
              <a:rPr lang="en-US" spc="15" smtClean="0"/>
              <a:t>G.PRIYANKA</a:t>
            </a:r>
            <a:endParaRPr spc="-215" dirty="0"/>
          </a:p>
        </p:txBody>
      </p:sp>
      <p:sp>
        <p:nvSpPr>
          <p:cNvPr id="4" name="Holder 4"/>
          <p:cNvSpPr>
            <a:spLocks noGrp="1"/>
          </p:cNvSpPr>
          <p:nvPr>
            <p:ph type="sldNum" sz="quarter" idx="7"/>
          </p:nvPr>
        </p:nvSpPr>
        <p:spPr/>
        <p:txBody>
          <a:bodyPr lIns="0" tIns="0" rIns="0" bIns="0"/>
          <a:lstStyle>
            <a:lvl1pPr>
              <a:defRPr sz="1600" b="1" i="0">
                <a:solidFill>
                  <a:schemeClr val="bg1"/>
                </a:solidFill>
                <a:latin typeface="Arial"/>
                <a:cs typeface="Arial"/>
              </a:defRPr>
            </a:lvl1pPr>
          </a:lstStyle>
          <a:p>
            <a:pPr marL="25400">
              <a:lnSpc>
                <a:spcPts val="1614"/>
              </a:lnSpc>
            </a:pPr>
            <a:fld id="{81D60167-4931-47E6-BA6A-407CBD079E47}" type="slidenum">
              <a:rPr spc="-85" dirty="0"/>
              <a:pPr marL="25400">
                <a:lnSpc>
                  <a:spcPts val="1614"/>
                </a:lnSpc>
              </a:pPr>
              <a:t>‹#›</a:t>
            </a:fld>
            <a:endParaRPr spc="-8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226180" y="778255"/>
            <a:ext cx="2691638" cy="391159"/>
          </a:xfrm>
          <a:prstGeom prst="rect">
            <a:avLst/>
          </a:prstGeom>
        </p:spPr>
        <p:txBody>
          <a:bodyPr wrap="square" lIns="0" tIns="0" rIns="0" bIns="0">
            <a:spAutoFit/>
          </a:bodyPr>
          <a:lstStyle>
            <a:lvl1pPr>
              <a:defRPr sz="2400" b="1" i="0">
                <a:solidFill>
                  <a:srgbClr val="C00000"/>
                </a:solidFill>
                <a:latin typeface="Arial"/>
                <a:cs typeface="Arial"/>
              </a:defRPr>
            </a:lvl1pPr>
          </a:lstStyle>
          <a:p>
            <a:endParaRPr/>
          </a:p>
        </p:txBody>
      </p:sp>
      <p:sp>
        <p:nvSpPr>
          <p:cNvPr id="3" name="Holder 3"/>
          <p:cNvSpPr>
            <a:spLocks noGrp="1"/>
          </p:cNvSpPr>
          <p:nvPr>
            <p:ph type="body" idx="1"/>
          </p:nvPr>
        </p:nvSpPr>
        <p:spPr>
          <a:xfrm>
            <a:off x="305434" y="2076703"/>
            <a:ext cx="8533130" cy="1854835"/>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654678" y="6547586"/>
            <a:ext cx="2151379" cy="228600"/>
          </a:xfrm>
          <a:prstGeom prst="rect">
            <a:avLst/>
          </a:prstGeom>
        </p:spPr>
        <p:txBody>
          <a:bodyPr wrap="square" lIns="0" tIns="0" rIns="0" bIns="0">
            <a:spAutoFit/>
          </a:bodyPr>
          <a:lstStyle>
            <a:lvl1pPr>
              <a:defRPr sz="1600" b="1" i="0">
                <a:solidFill>
                  <a:schemeClr val="bg1"/>
                </a:solidFill>
                <a:latin typeface="Arial"/>
                <a:cs typeface="Arial"/>
              </a:defRPr>
            </a:lvl1pPr>
          </a:lstStyle>
          <a:p>
            <a:pPr marL="12700">
              <a:lnSpc>
                <a:spcPts val="1614"/>
              </a:lnSpc>
            </a:pPr>
            <a:r>
              <a:rPr spc="-195" dirty="0"/>
              <a:t>ASYMPTOTIC</a:t>
            </a:r>
            <a:r>
              <a:rPr spc="-65" dirty="0"/>
              <a:t> </a:t>
            </a:r>
            <a:r>
              <a:rPr spc="-195" dirty="0"/>
              <a:t>NOTATIONS</a:t>
            </a:r>
          </a:p>
        </p:txBody>
      </p:sp>
      <p:sp>
        <p:nvSpPr>
          <p:cNvPr id="5" name="Holder 5"/>
          <p:cNvSpPr>
            <a:spLocks noGrp="1"/>
          </p:cNvSpPr>
          <p:nvPr>
            <p:ph type="dt" sz="half" idx="6"/>
          </p:nvPr>
        </p:nvSpPr>
        <p:spPr>
          <a:xfrm>
            <a:off x="78739" y="6547586"/>
            <a:ext cx="1297305" cy="228600"/>
          </a:xfrm>
          <a:prstGeom prst="rect">
            <a:avLst/>
          </a:prstGeom>
        </p:spPr>
        <p:txBody>
          <a:bodyPr wrap="square" lIns="0" tIns="0" rIns="0" bIns="0">
            <a:spAutoFit/>
          </a:bodyPr>
          <a:lstStyle>
            <a:lvl1pPr>
              <a:defRPr sz="1600" b="1" i="0">
                <a:solidFill>
                  <a:schemeClr val="bg1"/>
                </a:solidFill>
                <a:latin typeface="Arial"/>
                <a:cs typeface="Arial"/>
              </a:defRPr>
            </a:lvl1pPr>
          </a:lstStyle>
          <a:p>
            <a:pPr marL="12700">
              <a:lnSpc>
                <a:spcPts val="1614"/>
              </a:lnSpc>
            </a:pPr>
            <a:r>
              <a:rPr lang="en-US" spc="15" smtClean="0"/>
              <a:t>G.PRIYANKA</a:t>
            </a:r>
            <a:endParaRPr spc="-215" dirty="0"/>
          </a:p>
        </p:txBody>
      </p:sp>
      <p:sp>
        <p:nvSpPr>
          <p:cNvPr id="6" name="Holder 6"/>
          <p:cNvSpPr>
            <a:spLocks noGrp="1"/>
          </p:cNvSpPr>
          <p:nvPr>
            <p:ph type="sldNum" sz="quarter" idx="7"/>
          </p:nvPr>
        </p:nvSpPr>
        <p:spPr>
          <a:xfrm>
            <a:off x="8761983" y="6547586"/>
            <a:ext cx="255270" cy="228600"/>
          </a:xfrm>
          <a:prstGeom prst="rect">
            <a:avLst/>
          </a:prstGeom>
        </p:spPr>
        <p:txBody>
          <a:bodyPr wrap="square" lIns="0" tIns="0" rIns="0" bIns="0">
            <a:spAutoFit/>
          </a:bodyPr>
          <a:lstStyle>
            <a:lvl1pPr>
              <a:defRPr sz="1600" b="1" i="0">
                <a:solidFill>
                  <a:schemeClr val="bg1"/>
                </a:solidFill>
                <a:latin typeface="Arial"/>
                <a:cs typeface="Arial"/>
              </a:defRPr>
            </a:lvl1pPr>
          </a:lstStyle>
          <a:p>
            <a:pPr marL="25400">
              <a:lnSpc>
                <a:spcPts val="1614"/>
              </a:lnSpc>
            </a:pPr>
            <a:fld id="{81D60167-4931-47E6-BA6A-407CBD079E47}" type="slidenum">
              <a:rPr spc="-85" dirty="0"/>
              <a:pPr marL="25400">
                <a:lnSpc>
                  <a:spcPts val="1614"/>
                </a:lnSpc>
              </a:pPr>
              <a:t>‹#›</a:t>
            </a:fld>
            <a:endParaRPr spc="-8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3" name="object 3"/>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4" name="object 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5" name="object 5"/>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6" name="object 6"/>
          <p:cNvSpPr txBox="1"/>
          <p:nvPr/>
        </p:nvSpPr>
        <p:spPr>
          <a:xfrm>
            <a:off x="798372" y="1978278"/>
            <a:ext cx="5145228" cy="3382977"/>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lang="en-IN" sz="2400" b="1" spc="-185" dirty="0" err="1" smtClean="0">
                <a:latin typeface="Arial" pitchFamily="34" charset="0"/>
                <a:cs typeface="Arial" pitchFamily="34" charset="0"/>
              </a:rPr>
              <a:t>CircularLinked</a:t>
            </a:r>
            <a:r>
              <a:rPr lang="en-IN" sz="2400" b="1" spc="-185" dirty="0" smtClean="0">
                <a:latin typeface="Arial" pitchFamily="34" charset="0"/>
                <a:cs typeface="Arial" pitchFamily="34" charset="0"/>
              </a:rPr>
              <a:t> List  -  Definition</a:t>
            </a:r>
            <a:endParaRPr sz="2400">
              <a:latin typeface="Arial" pitchFamily="34" charset="0"/>
              <a:cs typeface="Arial" pitchFamily="34" charset="0"/>
            </a:endParaRPr>
          </a:p>
          <a:p>
            <a:pPr>
              <a:lnSpc>
                <a:spcPct val="100000"/>
              </a:lnSpc>
              <a:spcBef>
                <a:spcPts val="5"/>
              </a:spcBef>
            </a:pPr>
            <a:endParaRPr sz="2500">
              <a:latin typeface="Arial" pitchFamily="34" charset="0"/>
              <a:cs typeface="Arial" pitchFamily="34" charset="0"/>
            </a:endParaRPr>
          </a:p>
          <a:p>
            <a:pPr marL="355600" indent="-342900">
              <a:lnSpc>
                <a:spcPct val="100000"/>
              </a:lnSpc>
              <a:buFont typeface="Wingdings"/>
              <a:buChar char=""/>
              <a:tabLst>
                <a:tab pos="355600" algn="l"/>
              </a:tabLst>
            </a:pPr>
            <a:r>
              <a:rPr lang="en-IN" sz="2400" b="1" spc="-155" dirty="0" smtClean="0">
                <a:latin typeface="Arial" pitchFamily="34" charset="0"/>
                <a:cs typeface="Arial" pitchFamily="34" charset="0"/>
              </a:rPr>
              <a:t>Node Creation</a:t>
            </a:r>
            <a:endParaRPr sz="2400">
              <a:latin typeface="Arial" pitchFamily="34" charset="0"/>
              <a:cs typeface="Arial" pitchFamily="34" charset="0"/>
            </a:endParaRPr>
          </a:p>
          <a:p>
            <a:pPr>
              <a:lnSpc>
                <a:spcPct val="100000"/>
              </a:lnSpc>
              <a:spcBef>
                <a:spcPts val="5"/>
              </a:spcBef>
              <a:buFont typeface="Wingdings"/>
              <a:buChar char=""/>
            </a:pPr>
            <a:endParaRPr sz="2500">
              <a:latin typeface="Arial" pitchFamily="34" charset="0"/>
              <a:cs typeface="Arial" pitchFamily="34" charset="0"/>
            </a:endParaRPr>
          </a:p>
          <a:p>
            <a:pPr marL="355600" indent="-342900">
              <a:lnSpc>
                <a:spcPct val="100000"/>
              </a:lnSpc>
              <a:buFont typeface="Wingdings"/>
              <a:buChar char=""/>
              <a:tabLst>
                <a:tab pos="355600" algn="l"/>
              </a:tabLst>
            </a:pPr>
            <a:r>
              <a:rPr lang="en-IN" sz="2400" b="1" spc="-195" dirty="0" smtClean="0">
                <a:latin typeface="Arial" pitchFamily="34" charset="0"/>
                <a:cs typeface="Arial" pitchFamily="34" charset="0"/>
              </a:rPr>
              <a:t>Insertion</a:t>
            </a:r>
            <a:endParaRPr sz="2400">
              <a:latin typeface="Arial" pitchFamily="34" charset="0"/>
              <a:cs typeface="Arial" pitchFamily="34" charset="0"/>
            </a:endParaRPr>
          </a:p>
          <a:p>
            <a:pPr>
              <a:lnSpc>
                <a:spcPct val="100000"/>
              </a:lnSpc>
              <a:spcBef>
                <a:spcPts val="10"/>
              </a:spcBef>
              <a:buFont typeface="Wingdings"/>
              <a:buChar char=""/>
            </a:pPr>
            <a:endParaRPr sz="2500">
              <a:latin typeface="Arial" pitchFamily="34" charset="0"/>
              <a:cs typeface="Arial" pitchFamily="34" charset="0"/>
            </a:endParaRPr>
          </a:p>
          <a:p>
            <a:pPr marL="355600" indent="-342900">
              <a:lnSpc>
                <a:spcPct val="100000"/>
              </a:lnSpc>
              <a:buFont typeface="Wingdings"/>
              <a:buChar char=""/>
              <a:tabLst>
                <a:tab pos="355600" algn="l"/>
              </a:tabLst>
            </a:pPr>
            <a:r>
              <a:rPr lang="en-IN" sz="2400" b="1" spc="-195" dirty="0" smtClean="0">
                <a:latin typeface="Arial" pitchFamily="34" charset="0"/>
                <a:cs typeface="Arial" pitchFamily="34" charset="0"/>
              </a:rPr>
              <a:t>Deletion</a:t>
            </a:r>
          </a:p>
          <a:p>
            <a:pPr marL="355600" indent="-342900">
              <a:lnSpc>
                <a:spcPct val="100000"/>
              </a:lnSpc>
              <a:tabLst>
                <a:tab pos="355600" algn="l"/>
              </a:tabLst>
            </a:pPr>
            <a:endParaRPr lang="en-IN" sz="2400" b="1" spc="-195" dirty="0" smtClean="0">
              <a:latin typeface="Arial" pitchFamily="34" charset="0"/>
              <a:cs typeface="Arial" pitchFamily="34" charset="0"/>
            </a:endParaRPr>
          </a:p>
          <a:p>
            <a:pPr marL="355600" indent="-342900">
              <a:lnSpc>
                <a:spcPct val="100000"/>
              </a:lnSpc>
              <a:buFont typeface="Wingdings" pitchFamily="2" charset="2"/>
              <a:buChar char="ü"/>
              <a:tabLst>
                <a:tab pos="355600" algn="l"/>
              </a:tabLst>
            </a:pPr>
            <a:r>
              <a:rPr lang="en-IN" sz="2400" b="1" spc="-195" dirty="0" smtClean="0">
                <a:latin typeface="Arial" pitchFamily="34" charset="0"/>
                <a:cs typeface="Arial" pitchFamily="34" charset="0"/>
              </a:rPr>
              <a:t>Display</a:t>
            </a:r>
            <a:endParaRPr sz="2400">
              <a:latin typeface="Arial" pitchFamily="34" charset="0"/>
              <a:cs typeface="Arial" pitchFamily="34" charset="0"/>
            </a:endParaRPr>
          </a:p>
        </p:txBody>
      </p:sp>
      <p:sp>
        <p:nvSpPr>
          <p:cNvPr id="9" name="object 9"/>
          <p:cNvSpPr txBox="1"/>
          <p:nvPr/>
        </p:nvSpPr>
        <p:spPr>
          <a:xfrm>
            <a:off x="2971800" y="6547586"/>
            <a:ext cx="3886200" cy="205184"/>
          </a:xfrm>
          <a:prstGeom prst="rect">
            <a:avLst/>
          </a:prstGeom>
        </p:spPr>
        <p:txBody>
          <a:bodyPr vert="horz" wrap="square" lIns="0" tIns="0" rIns="0" bIns="0" rtlCol="0">
            <a:spAutoFit/>
          </a:bodyPr>
          <a:lstStyle/>
          <a:p>
            <a:pPr marL="12700">
              <a:lnSpc>
                <a:spcPts val="1614"/>
              </a:lnSpc>
            </a:pPr>
            <a:r>
              <a:rPr lang="en-IN" sz="1600" b="1" dirty="0" smtClean="0">
                <a:solidFill>
                  <a:schemeClr val="bg1"/>
                </a:solidFill>
                <a:latin typeface="Arial"/>
                <a:cs typeface="Arial"/>
              </a:rPr>
              <a:t>CIRCULAR  LINKED LIST</a:t>
            </a:r>
            <a:endParaRPr sz="1600" b="1">
              <a:solidFill>
                <a:schemeClr val="bg1"/>
              </a:solidFill>
              <a:latin typeface="Arial"/>
              <a:cs typeface="Arial"/>
            </a:endParaRPr>
          </a:p>
        </p:txBody>
      </p:sp>
      <p:sp>
        <p:nvSpPr>
          <p:cNvPr id="10" name="object 10"/>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1</a:t>
            </a:fld>
            <a:endParaRPr sz="1600">
              <a:latin typeface="Arial"/>
              <a:cs typeface="Arial"/>
            </a:endParaRPr>
          </a:p>
        </p:txBody>
      </p:sp>
      <p:sp>
        <p:nvSpPr>
          <p:cNvPr id="7" name="object 7"/>
          <p:cNvSpPr txBox="1">
            <a:spLocks noGrp="1"/>
          </p:cNvSpPr>
          <p:nvPr>
            <p:ph type="title"/>
          </p:nvPr>
        </p:nvSpPr>
        <p:spPr>
          <a:xfrm>
            <a:off x="3499230" y="778255"/>
            <a:ext cx="1141730" cy="391160"/>
          </a:xfrm>
          <a:prstGeom prst="rect">
            <a:avLst/>
          </a:prstGeom>
        </p:spPr>
        <p:txBody>
          <a:bodyPr vert="horz" wrap="square" lIns="0" tIns="12700" rIns="0" bIns="0" rtlCol="0">
            <a:spAutoFit/>
          </a:bodyPr>
          <a:lstStyle/>
          <a:p>
            <a:pPr marL="12700">
              <a:lnSpc>
                <a:spcPct val="100000"/>
              </a:lnSpc>
              <a:spcBef>
                <a:spcPts val="100"/>
              </a:spcBef>
            </a:pPr>
            <a:r>
              <a:rPr spc="-254" dirty="0"/>
              <a:t>OUTLINE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0" y="778255"/>
            <a:ext cx="6858000" cy="382156"/>
          </a:xfrm>
          <a:prstGeom prst="rect">
            <a:avLst/>
          </a:prstGeom>
        </p:spPr>
        <p:txBody>
          <a:bodyPr vert="horz" wrap="square" lIns="0" tIns="12700" rIns="0" bIns="0" rtlCol="0">
            <a:spAutoFit/>
          </a:bodyPr>
          <a:lstStyle/>
          <a:p>
            <a:pPr algn="ctr"/>
            <a:r>
              <a:rPr lang="en-IN" spc="-265" dirty="0" smtClean="0"/>
              <a:t>DELETION AT FRONT</a:t>
            </a:r>
            <a:endParaRPr spc="-265" dirty="0"/>
          </a:p>
        </p:txBody>
      </p:sp>
      <p:sp>
        <p:nvSpPr>
          <p:cNvPr id="14" name="Text Placeholder 13"/>
          <p:cNvSpPr>
            <a:spLocks noGrp="1"/>
          </p:cNvSpPr>
          <p:nvPr>
            <p:ph type="body" idx="1"/>
          </p:nvPr>
        </p:nvSpPr>
        <p:spPr>
          <a:xfrm>
            <a:off x="305434" y="1371601"/>
            <a:ext cx="8533130" cy="4431983"/>
          </a:xfrm>
        </p:spPr>
        <p:txBody>
          <a:bodyPr/>
          <a:lstStyle/>
          <a:p>
            <a:r>
              <a:rPr lang="en-IN" dirty="0" smtClean="0"/>
              <a:t>void </a:t>
            </a:r>
            <a:r>
              <a:rPr lang="en-IN" dirty="0" err="1" smtClean="0"/>
              <a:t>beg_delete</a:t>
            </a:r>
            <a:r>
              <a:rPr lang="en-IN" dirty="0" smtClean="0"/>
              <a:t>()  {      </a:t>
            </a:r>
          </a:p>
          <a:p>
            <a:r>
              <a:rPr lang="en-IN" dirty="0" err="1" smtClean="0"/>
              <a:t>struct</a:t>
            </a:r>
            <a:r>
              <a:rPr lang="en-IN" dirty="0" smtClean="0"/>
              <a:t> node *</a:t>
            </a:r>
            <a:r>
              <a:rPr lang="en-IN" dirty="0" err="1" smtClean="0"/>
              <a:t>ptr</a:t>
            </a:r>
            <a:r>
              <a:rPr lang="en-IN" dirty="0" smtClean="0"/>
              <a:t>;      </a:t>
            </a:r>
          </a:p>
          <a:p>
            <a:r>
              <a:rPr lang="en-IN" dirty="0" smtClean="0"/>
              <a:t>if(head == NULL)      </a:t>
            </a:r>
          </a:p>
          <a:p>
            <a:r>
              <a:rPr lang="en-IN" dirty="0" smtClean="0"/>
              <a:t>{          </a:t>
            </a:r>
          </a:p>
          <a:p>
            <a:r>
              <a:rPr lang="en-IN" dirty="0" err="1" smtClean="0"/>
              <a:t>printf</a:t>
            </a:r>
            <a:r>
              <a:rPr lang="en-IN" dirty="0" smtClean="0"/>
              <a:t>("\</a:t>
            </a:r>
            <a:r>
              <a:rPr lang="en-IN" dirty="0" err="1" smtClean="0"/>
              <a:t>nUNDERFLOW</a:t>
            </a:r>
            <a:r>
              <a:rPr lang="en-IN" dirty="0" smtClean="0"/>
              <a:t>\n");         </a:t>
            </a:r>
          </a:p>
          <a:p>
            <a:r>
              <a:rPr lang="en-IN" dirty="0" smtClean="0"/>
              <a:t> }      </a:t>
            </a:r>
          </a:p>
          <a:p>
            <a:r>
              <a:rPr lang="en-IN" dirty="0" smtClean="0"/>
              <a:t>else if(head-&gt;next == head)     </a:t>
            </a:r>
          </a:p>
          <a:p>
            <a:r>
              <a:rPr lang="en-IN" dirty="0" smtClean="0"/>
              <a:t> {          </a:t>
            </a:r>
          </a:p>
          <a:p>
            <a:r>
              <a:rPr lang="en-IN" dirty="0" smtClean="0"/>
              <a:t>head = NULL;         </a:t>
            </a:r>
          </a:p>
          <a:p>
            <a:r>
              <a:rPr lang="en-IN" dirty="0" smtClean="0"/>
              <a:t> free(head);         </a:t>
            </a:r>
          </a:p>
          <a:p>
            <a:r>
              <a:rPr lang="en-IN" dirty="0" smtClean="0"/>
              <a:t> </a:t>
            </a:r>
            <a:r>
              <a:rPr lang="en-IN" dirty="0" err="1" smtClean="0"/>
              <a:t>printf</a:t>
            </a:r>
            <a:r>
              <a:rPr lang="en-IN" dirty="0" smtClean="0"/>
              <a:t>("\</a:t>
            </a:r>
            <a:r>
              <a:rPr lang="en-IN" dirty="0" err="1" smtClean="0"/>
              <a:t>nNode</a:t>
            </a:r>
            <a:r>
              <a:rPr lang="en-IN" dirty="0" smtClean="0"/>
              <a:t> Deleted\n");      </a:t>
            </a:r>
          </a:p>
          <a:p>
            <a:r>
              <a:rPr lang="en-IN" dirty="0" smtClean="0"/>
              <a:t> }  </a:t>
            </a:r>
            <a:endParaRPr lang="en-IN" dirty="0"/>
          </a:p>
        </p:txBody>
      </p:sp>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5" name="object 5"/>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6" name="object 6"/>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7" name="object 7"/>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8" name="object 8"/>
          <p:cNvSpPr/>
          <p:nvPr/>
        </p:nvSpPr>
        <p:spPr>
          <a:xfrm>
            <a:off x="0" y="6425566"/>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10" name="object 10"/>
          <p:cNvSpPr txBox="1"/>
          <p:nvPr/>
        </p:nvSpPr>
        <p:spPr>
          <a:xfrm>
            <a:off x="3076066" y="6452006"/>
            <a:ext cx="6067933" cy="282129"/>
          </a:xfrm>
          <a:prstGeom prst="rect">
            <a:avLst/>
          </a:prstGeom>
        </p:spPr>
        <p:txBody>
          <a:bodyPr vert="horz" wrap="square" lIns="0" tIns="0" rIns="0" bIns="0" rtlCol="0">
            <a:spAutoFit/>
          </a:bodyPr>
          <a:lstStyle/>
          <a:p>
            <a:pPr>
              <a:lnSpc>
                <a:spcPts val="1140"/>
              </a:lnSpc>
              <a:tabLst>
                <a:tab pos="5363210" algn="l"/>
              </a:tabLst>
            </a:pPr>
            <a:endParaRPr lang="en-IN" sz="1200" b="1" spc="-160" dirty="0" smtClean="0">
              <a:solidFill>
                <a:srgbClr val="0000CC"/>
              </a:solidFill>
              <a:latin typeface="Arial"/>
              <a:cs typeface="Arial"/>
            </a:endParaRPr>
          </a:p>
          <a:p>
            <a:pPr>
              <a:lnSpc>
                <a:spcPts val="1140"/>
              </a:lnSpc>
              <a:tabLst>
                <a:tab pos="5363210" algn="l"/>
              </a:tabLst>
            </a:pPr>
            <a:r>
              <a:rPr lang="en-IN" sz="1200" b="1" spc="-215" dirty="0" smtClean="0">
                <a:solidFill>
                  <a:srgbClr val="0000CC"/>
                </a:solidFill>
                <a:latin typeface="Arial"/>
                <a:cs typeface="Arial"/>
              </a:rPr>
              <a:t>D</a:t>
            </a:r>
            <a:r>
              <a:rPr lang="en-IN" sz="1600" b="1" spc="-215" dirty="0" smtClean="0">
                <a:solidFill>
                  <a:schemeClr val="bg1"/>
                </a:solidFill>
                <a:latin typeface="Arial"/>
                <a:cs typeface="Arial"/>
              </a:rPr>
              <a:t>CIRCULAR   LINKED   LIST</a:t>
            </a:r>
            <a:r>
              <a:rPr sz="1200" b="1" spc="-215" smtClean="0">
                <a:solidFill>
                  <a:srgbClr val="0000CC"/>
                </a:solidFill>
                <a:latin typeface="Arial"/>
                <a:cs typeface="Arial"/>
              </a:rPr>
              <a:t>S</a:t>
            </a:r>
            <a:r>
              <a:rPr sz="1200" b="1" spc="-285" smtClean="0">
                <a:solidFill>
                  <a:srgbClr val="0000CC"/>
                </a:solidFill>
                <a:latin typeface="Arial"/>
                <a:cs typeface="Arial"/>
              </a:rPr>
              <a:t>K</a:t>
            </a:r>
            <a:r>
              <a:rPr sz="1200" b="1" spc="-210" smtClean="0">
                <a:solidFill>
                  <a:srgbClr val="0000CC"/>
                </a:solidFill>
                <a:latin typeface="Arial"/>
                <a:cs typeface="Arial"/>
              </a:rPr>
              <a:t>C</a:t>
            </a:r>
            <a:r>
              <a:rPr sz="1200" b="1" spc="-170" smtClean="0">
                <a:solidFill>
                  <a:srgbClr val="0000CC"/>
                </a:solidFill>
                <a:latin typeface="Arial"/>
                <a:cs typeface="Arial"/>
              </a:rPr>
              <a:t>T</a:t>
            </a:r>
            <a:r>
              <a:rPr lang="en-IN" sz="1200" b="1" spc="-170" dirty="0" smtClean="0">
                <a:solidFill>
                  <a:srgbClr val="0000CC"/>
                </a:solidFill>
                <a:latin typeface="Arial"/>
                <a:cs typeface="Arial"/>
              </a:rPr>
              <a:t>                                                                                                                                     13</a:t>
            </a:r>
            <a:r>
              <a:rPr sz="1200" b="1">
                <a:solidFill>
                  <a:srgbClr val="0000CC"/>
                </a:solidFill>
                <a:latin typeface="Arial"/>
                <a:cs typeface="Arial"/>
              </a:rPr>
              <a:t>	</a:t>
            </a:r>
            <a:r>
              <a:rPr lang="en-IN" b="1" spc="-37" baseline="-9259" dirty="0" smtClean="0">
                <a:solidFill>
                  <a:srgbClr val="888888"/>
                </a:solidFill>
                <a:latin typeface="Trebuchet MS"/>
                <a:cs typeface="Arial"/>
              </a:rPr>
              <a:t> </a:t>
            </a:r>
            <a:r>
              <a:rPr lang="en-IN" b="1" spc="-37" dirty="0" smtClean="0">
                <a:solidFill>
                  <a:srgbClr val="888888"/>
                </a:solidFill>
                <a:latin typeface="Trebuchet MS"/>
                <a:cs typeface="Arial"/>
              </a:rPr>
              <a:t>    </a:t>
            </a:r>
            <a:r>
              <a:rPr lang="en-IN" b="1" spc="-37" dirty="0" smtClean="0">
                <a:solidFill>
                  <a:schemeClr val="bg1"/>
                </a:solidFill>
                <a:latin typeface="Trebuchet MS"/>
                <a:cs typeface="Arial"/>
              </a:rPr>
              <a:t>13</a:t>
            </a:r>
            <a:endParaRPr sz="1800" baseline="-9259">
              <a:latin typeface="Trebuchet MS"/>
              <a:cs typeface="Trebuchet MS"/>
            </a:endParaRPr>
          </a:p>
        </p:txBody>
      </p:sp>
      <p:sp>
        <p:nvSpPr>
          <p:cNvPr id="16" name="object 9"/>
          <p:cNvSpPr txBox="1"/>
          <p:nvPr/>
        </p:nvSpPr>
        <p:spPr>
          <a:xfrm>
            <a:off x="66039" y="6425438"/>
            <a:ext cx="1424940" cy="205184"/>
          </a:xfrm>
          <a:prstGeom prst="rect">
            <a:avLst/>
          </a:prstGeom>
        </p:spPr>
        <p:txBody>
          <a:bodyPr vert="horz" wrap="square" lIns="0" tIns="0" rIns="0" bIns="0" rtlCol="0">
            <a:spAutoFit/>
          </a:bodyPr>
          <a:lstStyle/>
          <a:p>
            <a:pPr marL="25400">
              <a:lnSpc>
                <a:spcPts val="1620"/>
              </a:lnSpc>
            </a:pPr>
            <a:r>
              <a:rPr lang="en-IN" sz="1600" b="1" spc="20" dirty="0" smtClean="0">
                <a:solidFill>
                  <a:srgbClr val="FFFFFF"/>
                </a:solidFill>
                <a:latin typeface="Arial"/>
                <a:cs typeface="Arial"/>
              </a:rPr>
              <a:t>G.PRIYANKA</a:t>
            </a:r>
            <a:endParaRPr sz="16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5" name="object 5"/>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6" name="object 6"/>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7" name="object 7"/>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2" name="Title 11"/>
          <p:cNvSpPr>
            <a:spLocks noGrp="1"/>
          </p:cNvSpPr>
          <p:nvPr>
            <p:ph type="title"/>
          </p:nvPr>
        </p:nvSpPr>
        <p:spPr>
          <a:xfrm>
            <a:off x="2590800" y="778255"/>
            <a:ext cx="3581400" cy="391159"/>
          </a:xfrm>
        </p:spPr>
        <p:txBody>
          <a:bodyPr/>
          <a:lstStyle/>
          <a:p>
            <a:pPr algn="ctr"/>
            <a:r>
              <a:rPr lang="en-IN" dirty="0" smtClean="0"/>
              <a:t>DELETION AT FRONT</a:t>
            </a:r>
            <a:endParaRPr lang="en-IN" dirty="0"/>
          </a:p>
        </p:txBody>
      </p:sp>
      <p:sp>
        <p:nvSpPr>
          <p:cNvPr id="15" name="Text Placeholder 14"/>
          <p:cNvSpPr>
            <a:spLocks noGrp="1"/>
          </p:cNvSpPr>
          <p:nvPr>
            <p:ph type="body" idx="1"/>
          </p:nvPr>
        </p:nvSpPr>
        <p:spPr>
          <a:xfrm>
            <a:off x="305434" y="1524000"/>
            <a:ext cx="8533130" cy="4062651"/>
          </a:xfrm>
        </p:spPr>
        <p:txBody>
          <a:bodyPr/>
          <a:lstStyle/>
          <a:p>
            <a:r>
              <a:rPr lang="en-IN" dirty="0" smtClean="0"/>
              <a:t>else  {             </a:t>
            </a:r>
          </a:p>
          <a:p>
            <a:r>
              <a:rPr lang="en-IN" dirty="0" err="1" smtClean="0"/>
              <a:t>ptr</a:t>
            </a:r>
            <a:r>
              <a:rPr lang="en-IN" dirty="0" smtClean="0"/>
              <a:t> = head;           </a:t>
            </a:r>
          </a:p>
          <a:p>
            <a:r>
              <a:rPr lang="en-IN" dirty="0" smtClean="0"/>
              <a:t>while(</a:t>
            </a:r>
            <a:r>
              <a:rPr lang="en-IN" dirty="0" err="1" smtClean="0"/>
              <a:t>ptr</a:t>
            </a:r>
            <a:r>
              <a:rPr lang="en-IN" dirty="0" smtClean="0"/>
              <a:t> -&gt; next != head) </a:t>
            </a:r>
          </a:p>
          <a:p>
            <a:r>
              <a:rPr lang="en-IN" dirty="0" smtClean="0"/>
              <a:t>{             </a:t>
            </a:r>
          </a:p>
          <a:p>
            <a:r>
              <a:rPr lang="en-IN" dirty="0" err="1" smtClean="0"/>
              <a:t>ptr</a:t>
            </a:r>
            <a:r>
              <a:rPr lang="en-IN" dirty="0" smtClean="0"/>
              <a:t> = </a:t>
            </a:r>
            <a:r>
              <a:rPr lang="en-IN" dirty="0" err="1" smtClean="0"/>
              <a:t>ptr</a:t>
            </a:r>
            <a:r>
              <a:rPr lang="en-IN" dirty="0" smtClean="0"/>
              <a:t> -&gt; next;</a:t>
            </a:r>
          </a:p>
          <a:p>
            <a:r>
              <a:rPr lang="en-IN" dirty="0" smtClean="0"/>
              <a:t>}           </a:t>
            </a:r>
          </a:p>
          <a:p>
            <a:r>
              <a:rPr lang="en-IN" dirty="0" err="1" smtClean="0"/>
              <a:t>ptr</a:t>
            </a:r>
            <a:r>
              <a:rPr lang="en-IN" dirty="0" smtClean="0"/>
              <a:t>-&gt;next = head-&gt;next;          </a:t>
            </a:r>
          </a:p>
          <a:p>
            <a:r>
              <a:rPr lang="en-IN" dirty="0" smtClean="0"/>
              <a:t>free(head);          </a:t>
            </a:r>
          </a:p>
          <a:p>
            <a:r>
              <a:rPr lang="en-IN" dirty="0" smtClean="0"/>
              <a:t>head = </a:t>
            </a:r>
            <a:r>
              <a:rPr lang="en-IN" dirty="0" err="1" smtClean="0"/>
              <a:t>ptr</a:t>
            </a:r>
            <a:r>
              <a:rPr lang="en-IN" dirty="0" smtClean="0"/>
              <a:t>-&gt;next;          </a:t>
            </a:r>
          </a:p>
          <a:p>
            <a:r>
              <a:rPr lang="en-IN" dirty="0" err="1" smtClean="0"/>
              <a:t>printf</a:t>
            </a:r>
            <a:r>
              <a:rPr lang="en-IN" dirty="0" smtClean="0"/>
              <a:t>("\</a:t>
            </a:r>
            <a:r>
              <a:rPr lang="en-IN" dirty="0" err="1" smtClean="0"/>
              <a:t>nNode</a:t>
            </a:r>
            <a:r>
              <a:rPr lang="en-IN" dirty="0" smtClean="0"/>
              <a:t> Deleted\n");       </a:t>
            </a:r>
          </a:p>
          <a:p>
            <a:r>
              <a:rPr lang="en-IN" dirty="0" smtClean="0"/>
              <a:t>}  }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5" name="object 5"/>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6" name="object 6"/>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7" name="object 7"/>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9" name="object 9"/>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4" name="Title 13"/>
          <p:cNvSpPr>
            <a:spLocks noGrp="1"/>
          </p:cNvSpPr>
          <p:nvPr>
            <p:ph type="title"/>
          </p:nvPr>
        </p:nvSpPr>
        <p:spPr/>
        <p:txBody>
          <a:bodyPr/>
          <a:lstStyle/>
          <a:p>
            <a:r>
              <a:rPr lang="en-IN" dirty="0" smtClean="0"/>
              <a:t/>
            </a:r>
            <a:br>
              <a:rPr lang="en-IN" dirty="0" smtClean="0"/>
            </a:br>
            <a:endParaRPr lang="en-IN" dirty="0"/>
          </a:p>
        </p:txBody>
      </p:sp>
      <p:sp>
        <p:nvSpPr>
          <p:cNvPr id="13" name="Text Placeholder 12"/>
          <p:cNvSpPr>
            <a:spLocks noGrp="1"/>
          </p:cNvSpPr>
          <p:nvPr>
            <p:ph type="body" idx="1"/>
          </p:nvPr>
        </p:nvSpPr>
        <p:spPr>
          <a:xfrm>
            <a:off x="305434" y="762000"/>
            <a:ext cx="8533130" cy="2954655"/>
          </a:xfrm>
        </p:spPr>
        <p:txBody>
          <a:bodyPr/>
          <a:lstStyle/>
          <a:p>
            <a:pPr algn="ctr"/>
            <a:r>
              <a:rPr lang="en-IN" dirty="0" smtClean="0">
                <a:solidFill>
                  <a:srgbClr val="C00000"/>
                </a:solidFill>
              </a:rPr>
              <a:t>DELETION AT LAST</a:t>
            </a:r>
          </a:p>
          <a:p>
            <a:pPr algn="ctr"/>
            <a:endParaRPr lang="en-IN" dirty="0" smtClean="0"/>
          </a:p>
          <a:p>
            <a:pPr algn="just">
              <a:buFont typeface="Wingdings" pitchFamily="2" charset="2"/>
              <a:buChar char="ü"/>
            </a:pPr>
            <a:r>
              <a:rPr lang="en-IN" dirty="0" smtClean="0"/>
              <a:t>In order to delete the last element, we need to reach the last node. </a:t>
            </a:r>
          </a:p>
          <a:p>
            <a:pPr algn="just">
              <a:buFont typeface="Wingdings" pitchFamily="2" charset="2"/>
              <a:buChar char="ü"/>
            </a:pPr>
            <a:r>
              <a:rPr lang="en-IN" dirty="0" smtClean="0"/>
              <a:t>We also need to keep track of the second last node of the list. </a:t>
            </a:r>
          </a:p>
          <a:p>
            <a:pPr algn="just">
              <a:buFont typeface="Wingdings" pitchFamily="2" charset="2"/>
              <a:buChar char="ü"/>
            </a:pPr>
            <a:r>
              <a:rPr lang="en-IN" dirty="0" smtClean="0"/>
              <a:t>For this purpose, the two pointers </a:t>
            </a:r>
            <a:r>
              <a:rPr lang="en-IN" dirty="0" err="1" smtClean="0"/>
              <a:t>ptr</a:t>
            </a:r>
            <a:r>
              <a:rPr lang="en-IN" dirty="0" smtClean="0"/>
              <a:t> and </a:t>
            </a:r>
            <a:r>
              <a:rPr lang="en-IN" dirty="0" err="1" smtClean="0"/>
              <a:t>preptr</a:t>
            </a:r>
            <a:r>
              <a:rPr lang="en-IN" dirty="0" smtClean="0"/>
              <a:t> are defined.</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3" name="object 3"/>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4" name="object 4"/>
          <p:cNvSpPr txBox="1"/>
          <p:nvPr/>
        </p:nvSpPr>
        <p:spPr>
          <a:xfrm>
            <a:off x="60452" y="0"/>
            <a:ext cx="8987790" cy="372538"/>
          </a:xfrm>
          <a:prstGeom prst="rect">
            <a:avLst/>
          </a:prstGeom>
        </p:spPr>
        <p:txBody>
          <a:bodyPr vert="horz" wrap="square" lIns="0" tIns="125095" rIns="0" bIns="0" rtlCol="0">
            <a:spAutoFit/>
          </a:bodyPr>
          <a:lstStyle/>
          <a:p>
            <a:pPr marL="12700">
              <a:lnSpc>
                <a:spcPct val="100000"/>
              </a:lnSpc>
              <a:spcBef>
                <a:spcPts val="985"/>
              </a:spcBef>
              <a:tabLst>
                <a:tab pos="4707255" algn="l"/>
              </a:tabLst>
            </a:pPr>
            <a:r>
              <a:rPr sz="1600" b="1" spc="-160" smtClean="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a:t>
            </a:r>
            <a:r>
              <a:rPr sz="1600" b="1" spc="-250" smtClean="0">
                <a:solidFill>
                  <a:srgbClr val="FFFFFF"/>
                </a:solidFill>
                <a:latin typeface="Arial"/>
                <a:cs typeface="Arial"/>
              </a:rPr>
              <a:t> </a:t>
            </a:r>
            <a:r>
              <a:rPr sz="1600" b="1" spc="-220" smtClean="0">
                <a:solidFill>
                  <a:srgbClr val="FFFFFF"/>
                </a:solidFill>
                <a:latin typeface="Arial"/>
                <a:cs typeface="Arial"/>
              </a:rPr>
              <a:t>SESSION  </a:t>
            </a:r>
            <a:r>
              <a:rPr sz="1600" b="1" spc="-160" smtClean="0">
                <a:solidFill>
                  <a:srgbClr val="FFFFFF"/>
                </a:solidFill>
                <a:latin typeface="Arial"/>
                <a:cs typeface="Arial"/>
              </a:rPr>
              <a:t> </a:t>
            </a:r>
            <a:r>
              <a:rPr sz="1600" b="1" spc="-85" smtClean="0">
                <a:solidFill>
                  <a:srgbClr val="FFFFFF"/>
                </a:solidFill>
                <a:latin typeface="Arial"/>
                <a:cs typeface="Arial"/>
              </a:rPr>
              <a:t>0</a:t>
            </a:r>
            <a:r>
              <a:rPr lang="en-IN" sz="1600" b="1" spc="-85" dirty="0" smtClean="0">
                <a:solidFill>
                  <a:srgbClr val="FFFFFF"/>
                </a:solidFill>
                <a:latin typeface="Arial"/>
                <a:cs typeface="Arial"/>
              </a:rPr>
              <a:t>2</a:t>
            </a:r>
            <a:r>
              <a:rPr sz="1600" b="1" spc="-85" smtClean="0">
                <a:solidFill>
                  <a:srgbClr val="FFFFFF"/>
                </a:solidFill>
                <a:latin typeface="Arial"/>
                <a:cs typeface="Arial"/>
              </a:rPr>
              <a:t>	</a:t>
            </a:r>
            <a:r>
              <a:rPr lang="en-IN" sz="1600" b="1" spc="-8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smtClean="0">
              <a:latin typeface="Arial"/>
              <a:cs typeface="Arial"/>
            </a:endParaRPr>
          </a:p>
        </p:txBody>
      </p:sp>
      <p:sp>
        <p:nvSpPr>
          <p:cNvPr id="5" name="object 5"/>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6" name="object 6"/>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0" name="Title 9"/>
          <p:cNvSpPr>
            <a:spLocks noGrp="1"/>
          </p:cNvSpPr>
          <p:nvPr>
            <p:ph type="title"/>
          </p:nvPr>
        </p:nvSpPr>
        <p:spPr>
          <a:xfrm>
            <a:off x="1219200" y="778255"/>
            <a:ext cx="6400800" cy="369332"/>
          </a:xfrm>
        </p:spPr>
        <p:txBody>
          <a:bodyPr/>
          <a:lstStyle/>
          <a:p>
            <a:pPr algn="ctr"/>
            <a:r>
              <a:rPr lang="en-IN" dirty="0" smtClean="0"/>
              <a:t>DELETION AT LAST </a:t>
            </a:r>
            <a:endParaRPr lang="en-IN" dirty="0"/>
          </a:p>
        </p:txBody>
      </p:sp>
      <p:sp>
        <p:nvSpPr>
          <p:cNvPr id="11" name="Text Placeholder 10"/>
          <p:cNvSpPr>
            <a:spLocks noGrp="1"/>
          </p:cNvSpPr>
          <p:nvPr>
            <p:ph type="body" idx="1"/>
          </p:nvPr>
        </p:nvSpPr>
        <p:spPr>
          <a:xfrm>
            <a:off x="305434" y="1447800"/>
            <a:ext cx="8533130" cy="4431983"/>
          </a:xfrm>
        </p:spPr>
        <p:txBody>
          <a:bodyPr/>
          <a:lstStyle/>
          <a:p>
            <a:pPr algn="just"/>
            <a:r>
              <a:rPr lang="en-IN" dirty="0" smtClean="0"/>
              <a:t>void </a:t>
            </a:r>
            <a:r>
              <a:rPr lang="en-IN" dirty="0" err="1" smtClean="0"/>
              <a:t>last_delete</a:t>
            </a:r>
            <a:r>
              <a:rPr lang="en-IN" dirty="0" smtClean="0"/>
              <a:t>()  {  </a:t>
            </a:r>
          </a:p>
          <a:p>
            <a:pPr algn="just"/>
            <a:r>
              <a:rPr lang="en-IN" dirty="0" err="1" smtClean="0"/>
              <a:t>struct</a:t>
            </a:r>
            <a:r>
              <a:rPr lang="en-IN" dirty="0" smtClean="0"/>
              <a:t> node *</a:t>
            </a:r>
            <a:r>
              <a:rPr lang="en-IN" dirty="0" err="1" smtClean="0"/>
              <a:t>ptr</a:t>
            </a:r>
            <a:r>
              <a:rPr lang="en-IN" dirty="0" smtClean="0"/>
              <a:t>, *</a:t>
            </a:r>
            <a:r>
              <a:rPr lang="en-IN" dirty="0" err="1" smtClean="0"/>
              <a:t>preptr</a:t>
            </a:r>
            <a:r>
              <a:rPr lang="en-IN" dirty="0" smtClean="0"/>
              <a:t>;        </a:t>
            </a:r>
          </a:p>
          <a:p>
            <a:pPr algn="just"/>
            <a:r>
              <a:rPr lang="en-IN" dirty="0" smtClean="0"/>
              <a:t>if(head==NULL)      </a:t>
            </a:r>
          </a:p>
          <a:p>
            <a:pPr algn="just"/>
            <a:r>
              <a:rPr lang="en-IN" dirty="0" smtClean="0"/>
              <a:t>{          </a:t>
            </a:r>
          </a:p>
          <a:p>
            <a:pPr algn="just"/>
            <a:r>
              <a:rPr lang="en-IN" dirty="0" err="1" smtClean="0"/>
              <a:t>printf</a:t>
            </a:r>
            <a:r>
              <a:rPr lang="en-IN" dirty="0" smtClean="0"/>
              <a:t>("\</a:t>
            </a:r>
            <a:r>
              <a:rPr lang="en-IN" dirty="0" err="1" smtClean="0"/>
              <a:t>nUNDERFLOW</a:t>
            </a:r>
            <a:r>
              <a:rPr lang="en-IN" dirty="0" smtClean="0"/>
              <a:t>\n");      </a:t>
            </a:r>
          </a:p>
          <a:p>
            <a:pPr algn="just"/>
            <a:r>
              <a:rPr lang="en-IN" dirty="0" smtClean="0"/>
              <a:t>}      </a:t>
            </a:r>
          </a:p>
          <a:p>
            <a:pPr algn="just"/>
            <a:r>
              <a:rPr lang="en-IN" dirty="0" err="1" smtClean="0"/>
              <a:t>elseif</a:t>
            </a:r>
            <a:r>
              <a:rPr lang="en-IN" dirty="0" smtClean="0"/>
              <a:t>(head-&gt;next == head)      </a:t>
            </a:r>
          </a:p>
          <a:p>
            <a:pPr algn="just"/>
            <a:r>
              <a:rPr lang="en-IN" dirty="0" smtClean="0"/>
              <a:t>{         </a:t>
            </a:r>
          </a:p>
          <a:p>
            <a:pPr algn="just"/>
            <a:r>
              <a:rPr lang="en-IN" dirty="0" smtClean="0"/>
              <a:t> head = NULL;          </a:t>
            </a:r>
          </a:p>
          <a:p>
            <a:pPr algn="just"/>
            <a:r>
              <a:rPr lang="en-IN" dirty="0" smtClean="0"/>
              <a:t>free(head);          </a:t>
            </a:r>
          </a:p>
          <a:p>
            <a:pPr algn="just"/>
            <a:r>
              <a:rPr lang="en-IN" dirty="0" err="1" smtClean="0"/>
              <a:t>printf</a:t>
            </a:r>
            <a:r>
              <a:rPr lang="en-IN" dirty="0" smtClean="0"/>
              <a:t>("\</a:t>
            </a:r>
            <a:r>
              <a:rPr lang="en-IN" dirty="0" err="1" smtClean="0"/>
              <a:t>nNode</a:t>
            </a:r>
            <a:r>
              <a:rPr lang="en-IN" dirty="0" smtClean="0"/>
              <a:t> Deleted\n");      </a:t>
            </a:r>
          </a:p>
          <a:p>
            <a:pPr algn="just"/>
            <a:r>
              <a:rPr lang="en-IN" dirty="0" smtClean="0"/>
              <a:t>}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10" name="object 10"/>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11" name="object 11"/>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12" name="object 12"/>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13" name="object 13"/>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14" name="object 1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8" name="Title 17"/>
          <p:cNvSpPr>
            <a:spLocks noGrp="1"/>
          </p:cNvSpPr>
          <p:nvPr>
            <p:ph type="title"/>
          </p:nvPr>
        </p:nvSpPr>
        <p:spPr>
          <a:xfrm>
            <a:off x="2438400" y="778255"/>
            <a:ext cx="3810000" cy="369332"/>
          </a:xfrm>
        </p:spPr>
        <p:txBody>
          <a:bodyPr/>
          <a:lstStyle/>
          <a:p>
            <a:pPr algn="ctr"/>
            <a:r>
              <a:rPr lang="en-IN" dirty="0" smtClean="0"/>
              <a:t>DELETION AT LAST</a:t>
            </a:r>
            <a:endParaRPr lang="en-IN" dirty="0"/>
          </a:p>
        </p:txBody>
      </p:sp>
      <p:sp>
        <p:nvSpPr>
          <p:cNvPr id="20" name="Text Placeholder 19"/>
          <p:cNvSpPr>
            <a:spLocks noGrp="1"/>
          </p:cNvSpPr>
          <p:nvPr>
            <p:ph type="body" idx="1"/>
          </p:nvPr>
        </p:nvSpPr>
        <p:spPr>
          <a:xfrm>
            <a:off x="305434" y="1524000"/>
            <a:ext cx="8533130" cy="4431983"/>
          </a:xfrm>
        </p:spPr>
        <p:txBody>
          <a:bodyPr/>
          <a:lstStyle/>
          <a:p>
            <a:r>
              <a:rPr lang="en-IN" dirty="0" smtClean="0"/>
              <a:t>else  {         </a:t>
            </a:r>
          </a:p>
          <a:p>
            <a:r>
              <a:rPr lang="en-IN" dirty="0" smtClean="0"/>
              <a:t> </a:t>
            </a:r>
            <a:r>
              <a:rPr lang="en-IN" dirty="0" err="1" smtClean="0"/>
              <a:t>ptr</a:t>
            </a:r>
            <a:r>
              <a:rPr lang="en-IN" dirty="0" smtClean="0"/>
              <a:t> = head;          </a:t>
            </a:r>
          </a:p>
          <a:p>
            <a:r>
              <a:rPr lang="en-IN" dirty="0" smtClean="0"/>
              <a:t>while(</a:t>
            </a:r>
            <a:r>
              <a:rPr lang="en-IN" dirty="0" err="1" smtClean="0"/>
              <a:t>ptr</a:t>
            </a:r>
            <a:r>
              <a:rPr lang="en-IN" dirty="0" smtClean="0"/>
              <a:t> &gt;next != head)          </a:t>
            </a:r>
          </a:p>
          <a:p>
            <a:r>
              <a:rPr lang="en-IN" dirty="0" smtClean="0"/>
              <a:t>{             </a:t>
            </a:r>
          </a:p>
          <a:p>
            <a:r>
              <a:rPr lang="en-IN" dirty="0" smtClean="0"/>
              <a:t> </a:t>
            </a:r>
            <a:r>
              <a:rPr lang="en-IN" dirty="0" err="1" smtClean="0"/>
              <a:t>preptr</a:t>
            </a:r>
            <a:r>
              <a:rPr lang="en-IN" dirty="0" smtClean="0"/>
              <a:t>=</a:t>
            </a:r>
            <a:r>
              <a:rPr lang="en-IN" dirty="0" err="1" smtClean="0"/>
              <a:t>ptr</a:t>
            </a:r>
            <a:r>
              <a:rPr lang="en-IN" dirty="0" smtClean="0"/>
              <a:t>;             </a:t>
            </a:r>
          </a:p>
          <a:p>
            <a:r>
              <a:rPr lang="en-IN" dirty="0" smtClean="0"/>
              <a:t> </a:t>
            </a:r>
            <a:r>
              <a:rPr lang="en-IN" dirty="0" err="1" smtClean="0"/>
              <a:t>ptr</a:t>
            </a:r>
            <a:r>
              <a:rPr lang="en-IN" dirty="0" smtClean="0"/>
              <a:t> = </a:t>
            </a:r>
            <a:r>
              <a:rPr lang="en-IN" dirty="0" err="1" smtClean="0"/>
              <a:t>ptr</a:t>
            </a:r>
            <a:r>
              <a:rPr lang="en-IN" dirty="0" smtClean="0"/>
              <a:t>-&gt;next;          </a:t>
            </a:r>
          </a:p>
          <a:p>
            <a:r>
              <a:rPr lang="en-IN" dirty="0" smtClean="0"/>
              <a:t>}          </a:t>
            </a:r>
          </a:p>
          <a:p>
            <a:r>
              <a:rPr lang="en-IN" dirty="0" err="1" smtClean="0"/>
              <a:t>preptr</a:t>
            </a:r>
            <a:r>
              <a:rPr lang="en-IN" dirty="0" smtClean="0"/>
              <a:t>-&gt;next = </a:t>
            </a:r>
            <a:r>
              <a:rPr lang="en-IN" dirty="0" err="1" smtClean="0"/>
              <a:t>ptr</a:t>
            </a:r>
            <a:r>
              <a:rPr lang="en-IN" dirty="0" smtClean="0"/>
              <a:t> -&gt; next;          </a:t>
            </a:r>
          </a:p>
          <a:p>
            <a:r>
              <a:rPr lang="en-IN" dirty="0" smtClean="0"/>
              <a:t>free(</a:t>
            </a:r>
            <a:r>
              <a:rPr lang="en-IN" dirty="0" err="1" smtClean="0"/>
              <a:t>ptr</a:t>
            </a:r>
            <a:r>
              <a:rPr lang="en-IN" dirty="0" smtClean="0"/>
              <a:t>);          </a:t>
            </a:r>
          </a:p>
          <a:p>
            <a:r>
              <a:rPr lang="en-IN" dirty="0" err="1" smtClean="0"/>
              <a:t>printf</a:t>
            </a:r>
            <a:r>
              <a:rPr lang="en-IN" dirty="0" smtClean="0"/>
              <a:t>("\</a:t>
            </a:r>
            <a:r>
              <a:rPr lang="en-IN" dirty="0" err="1" smtClean="0"/>
              <a:t>nNode</a:t>
            </a:r>
            <a:r>
              <a:rPr lang="en-IN" dirty="0" smtClean="0"/>
              <a:t> Deleted\n");     </a:t>
            </a:r>
          </a:p>
          <a:p>
            <a:r>
              <a:rPr lang="en-IN" dirty="0" smtClean="0"/>
              <a:t> }  </a:t>
            </a:r>
          </a:p>
          <a:p>
            <a:r>
              <a:rPr lang="en-IN" dirty="0" smtClean="0"/>
              <a:t>}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10" name="object 10"/>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11" name="object 11"/>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12" name="object 12"/>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13" name="object 13"/>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14" name="object 1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8" name="Title 17"/>
          <p:cNvSpPr>
            <a:spLocks noGrp="1"/>
          </p:cNvSpPr>
          <p:nvPr>
            <p:ph type="title"/>
          </p:nvPr>
        </p:nvSpPr>
        <p:spPr>
          <a:xfrm>
            <a:off x="2438400" y="778255"/>
            <a:ext cx="3810000" cy="369332"/>
          </a:xfrm>
        </p:spPr>
        <p:txBody>
          <a:bodyPr/>
          <a:lstStyle/>
          <a:p>
            <a:pPr algn="ctr"/>
            <a:r>
              <a:rPr lang="en-IN" dirty="0" smtClean="0"/>
              <a:t>DISPLAY</a:t>
            </a:r>
            <a:endParaRPr lang="en-IN" dirty="0"/>
          </a:p>
        </p:txBody>
      </p:sp>
      <p:sp>
        <p:nvSpPr>
          <p:cNvPr id="20" name="Text Placeholder 19"/>
          <p:cNvSpPr>
            <a:spLocks noGrp="1"/>
          </p:cNvSpPr>
          <p:nvPr>
            <p:ph type="body" idx="1"/>
          </p:nvPr>
        </p:nvSpPr>
        <p:spPr>
          <a:xfrm>
            <a:off x="305434" y="1219200"/>
            <a:ext cx="8533130" cy="5537002"/>
          </a:xfrm>
        </p:spPr>
        <p:txBody>
          <a:bodyPr/>
          <a:lstStyle/>
          <a:p>
            <a:pPr lvl="0"/>
            <a:r>
              <a:rPr lang="en-IN" sz="2000" dirty="0" smtClean="0"/>
              <a:t>void display()  {  </a:t>
            </a:r>
          </a:p>
          <a:p>
            <a:pPr lvl="0"/>
            <a:r>
              <a:rPr lang="en-IN" sz="2000" dirty="0" smtClean="0"/>
              <a:t>    </a:t>
            </a:r>
            <a:r>
              <a:rPr lang="en-IN" sz="2000" dirty="0" err="1" smtClean="0"/>
              <a:t>struct</a:t>
            </a:r>
            <a:r>
              <a:rPr lang="en-IN" sz="2000" dirty="0" smtClean="0"/>
              <a:t> node *</a:t>
            </a:r>
            <a:r>
              <a:rPr lang="en-IN" sz="2000" dirty="0" err="1" smtClean="0"/>
              <a:t>ptr</a:t>
            </a:r>
            <a:r>
              <a:rPr lang="en-IN" sz="2000" dirty="0" smtClean="0"/>
              <a:t>;  </a:t>
            </a:r>
          </a:p>
          <a:p>
            <a:pPr lvl="0"/>
            <a:r>
              <a:rPr lang="en-IN" sz="2000" dirty="0" smtClean="0"/>
              <a:t>    </a:t>
            </a:r>
            <a:r>
              <a:rPr lang="en-IN" sz="2000" dirty="0" err="1" smtClean="0"/>
              <a:t>ptr</a:t>
            </a:r>
            <a:r>
              <a:rPr lang="en-IN" sz="2000" dirty="0" smtClean="0"/>
              <a:t>=head;  </a:t>
            </a:r>
          </a:p>
          <a:p>
            <a:pPr lvl="0"/>
            <a:r>
              <a:rPr lang="en-IN" sz="2000" dirty="0" smtClean="0"/>
              <a:t>    if(head == NULL)  </a:t>
            </a:r>
          </a:p>
          <a:p>
            <a:pPr lvl="0"/>
            <a:r>
              <a:rPr lang="en-IN" sz="2000" dirty="0" smtClean="0"/>
              <a:t>    {  </a:t>
            </a:r>
          </a:p>
          <a:p>
            <a:pPr lvl="0"/>
            <a:r>
              <a:rPr lang="en-IN" sz="2000" dirty="0" smtClean="0"/>
              <a:t>        </a:t>
            </a:r>
            <a:r>
              <a:rPr lang="en-IN" sz="2000" dirty="0" err="1" smtClean="0"/>
              <a:t>printf</a:t>
            </a:r>
            <a:r>
              <a:rPr lang="en-IN" sz="2000" dirty="0" smtClean="0"/>
              <a:t>("\</a:t>
            </a:r>
            <a:r>
              <a:rPr lang="en-IN" sz="2000" dirty="0" err="1" smtClean="0"/>
              <a:t>nnothing</a:t>
            </a:r>
            <a:r>
              <a:rPr lang="en-IN" sz="2000" dirty="0" smtClean="0"/>
              <a:t> to print");  </a:t>
            </a:r>
          </a:p>
          <a:p>
            <a:pPr lvl="0"/>
            <a:r>
              <a:rPr lang="en-IN" sz="2000" dirty="0" smtClean="0"/>
              <a:t>    }     </a:t>
            </a:r>
          </a:p>
          <a:p>
            <a:pPr lvl="0"/>
            <a:r>
              <a:rPr lang="en-IN" sz="2000" dirty="0" smtClean="0"/>
              <a:t>    else  </a:t>
            </a:r>
          </a:p>
          <a:p>
            <a:pPr lvl="0"/>
            <a:r>
              <a:rPr lang="en-IN" sz="2000" dirty="0" smtClean="0"/>
              <a:t>    {  </a:t>
            </a:r>
          </a:p>
          <a:p>
            <a:pPr lvl="0"/>
            <a:r>
              <a:rPr lang="en-IN" sz="2000" dirty="0" smtClean="0"/>
              <a:t>       while(</a:t>
            </a:r>
            <a:r>
              <a:rPr lang="en-IN" sz="2000" dirty="0" err="1" smtClean="0"/>
              <a:t>ptr</a:t>
            </a:r>
            <a:r>
              <a:rPr lang="en-IN" sz="2000" dirty="0" smtClean="0"/>
              <a:t> -&gt; next != head)  </a:t>
            </a:r>
          </a:p>
          <a:p>
            <a:pPr lvl="0"/>
            <a:r>
              <a:rPr lang="en-IN" sz="2000" dirty="0" smtClean="0"/>
              <a:t>        {  </a:t>
            </a:r>
          </a:p>
          <a:p>
            <a:pPr lvl="0"/>
            <a:r>
              <a:rPr lang="en-IN" sz="2000" dirty="0" smtClean="0"/>
              <a:t>          </a:t>
            </a:r>
            <a:r>
              <a:rPr lang="en-IN" sz="2000" dirty="0" err="1" smtClean="0"/>
              <a:t>printf</a:t>
            </a:r>
            <a:r>
              <a:rPr lang="en-IN" sz="2000" dirty="0" smtClean="0"/>
              <a:t>("%d\n", </a:t>
            </a:r>
            <a:r>
              <a:rPr lang="en-IN" sz="2000" dirty="0" err="1" smtClean="0"/>
              <a:t>ptr</a:t>
            </a:r>
            <a:r>
              <a:rPr lang="en-IN" sz="2000" dirty="0" smtClean="0"/>
              <a:t> -&gt; data);  </a:t>
            </a:r>
          </a:p>
          <a:p>
            <a:pPr lvl="0"/>
            <a:r>
              <a:rPr lang="en-IN" sz="2000" dirty="0" smtClean="0"/>
              <a:t>            </a:t>
            </a:r>
            <a:r>
              <a:rPr lang="en-IN" sz="2000" dirty="0" err="1" smtClean="0"/>
              <a:t>ptr</a:t>
            </a:r>
            <a:r>
              <a:rPr lang="en-IN" sz="2000" dirty="0" smtClean="0"/>
              <a:t> = </a:t>
            </a:r>
            <a:r>
              <a:rPr lang="en-IN" sz="2000" dirty="0" err="1" smtClean="0"/>
              <a:t>ptr</a:t>
            </a:r>
            <a:r>
              <a:rPr lang="en-IN" sz="2000" dirty="0" smtClean="0"/>
              <a:t> -&gt; next;  </a:t>
            </a:r>
          </a:p>
          <a:p>
            <a:pPr lvl="0"/>
            <a:r>
              <a:rPr lang="en-IN" sz="2000" dirty="0" smtClean="0"/>
              <a:t>        }  </a:t>
            </a:r>
          </a:p>
          <a:p>
            <a:pPr lvl="0"/>
            <a:r>
              <a:rPr lang="en-IN" sz="2000" dirty="0" smtClean="0"/>
              <a:t>        </a:t>
            </a:r>
            <a:r>
              <a:rPr lang="en-IN" sz="2000" dirty="0" err="1" smtClean="0"/>
              <a:t>printf</a:t>
            </a:r>
            <a:r>
              <a:rPr lang="en-IN" sz="2000" dirty="0" smtClean="0"/>
              <a:t>("%d\n", </a:t>
            </a:r>
            <a:r>
              <a:rPr lang="en-IN" sz="2000" dirty="0" err="1" smtClean="0"/>
              <a:t>ptr</a:t>
            </a:r>
            <a:r>
              <a:rPr lang="en-IN" sz="2000" dirty="0" smtClean="0"/>
              <a:t> -&gt; data);  </a:t>
            </a:r>
          </a:p>
          <a:p>
            <a:pPr lvl="0"/>
            <a:r>
              <a:rPr lang="en-IN" sz="2000" dirty="0" smtClean="0"/>
              <a:t>    }  }  </a:t>
            </a:r>
          </a:p>
          <a:p>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 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3" name="object 3"/>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4" name="object 4"/>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5" name="object 5"/>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6" name="object 6"/>
          <p:cNvSpPr txBox="1">
            <a:spLocks noGrp="1"/>
          </p:cNvSpPr>
          <p:nvPr>
            <p:ph type="title"/>
          </p:nvPr>
        </p:nvSpPr>
        <p:spPr>
          <a:xfrm>
            <a:off x="546912" y="979678"/>
            <a:ext cx="2620010" cy="391160"/>
          </a:xfrm>
          <a:prstGeom prst="rect">
            <a:avLst/>
          </a:prstGeom>
        </p:spPr>
        <p:txBody>
          <a:bodyPr vert="horz" wrap="square" lIns="0" tIns="12700" rIns="0" bIns="0" rtlCol="0">
            <a:spAutoFit/>
          </a:bodyPr>
          <a:lstStyle/>
          <a:p>
            <a:pPr marL="12700">
              <a:lnSpc>
                <a:spcPct val="100000"/>
              </a:lnSpc>
              <a:spcBef>
                <a:spcPts val="100"/>
              </a:spcBef>
            </a:pPr>
            <a:r>
              <a:rPr spc="-254" dirty="0"/>
              <a:t>POINTS </a:t>
            </a:r>
            <a:r>
              <a:rPr spc="-295" dirty="0"/>
              <a:t>TO</a:t>
            </a:r>
            <a:r>
              <a:rPr spc="-80" dirty="0"/>
              <a:t> </a:t>
            </a:r>
            <a:r>
              <a:rPr spc="-275" dirty="0"/>
              <a:t>PONDER:</a:t>
            </a:r>
          </a:p>
        </p:txBody>
      </p:sp>
      <p:sp>
        <p:nvSpPr>
          <p:cNvPr id="11" name="TextBox 10"/>
          <p:cNvSpPr txBox="1"/>
          <p:nvPr/>
        </p:nvSpPr>
        <p:spPr>
          <a:xfrm>
            <a:off x="609600" y="1600200"/>
            <a:ext cx="8001000" cy="4893647"/>
          </a:xfrm>
          <a:prstGeom prst="rect">
            <a:avLst/>
          </a:prstGeom>
          <a:noFill/>
        </p:spPr>
        <p:txBody>
          <a:bodyPr wrap="square" rtlCol="0">
            <a:spAutoFit/>
          </a:bodyPr>
          <a:lstStyle/>
          <a:p>
            <a:pPr algn="just">
              <a:buFont typeface="Wingdings" pitchFamily="2" charset="2"/>
              <a:buChar char="ü"/>
            </a:pPr>
            <a:r>
              <a:rPr lang="en-IN" sz="2400" b="1" dirty="0" smtClean="0">
                <a:latin typeface="Arial" pitchFamily="34" charset="0"/>
                <a:cs typeface="Arial" pitchFamily="34" charset="0"/>
              </a:rPr>
              <a:t>In a circular Singly linked list, the last node of the list contains a pointer to the first node of the list.</a:t>
            </a:r>
          </a:p>
          <a:p>
            <a:pPr algn="just">
              <a:buFont typeface="Wingdings" pitchFamily="2" charset="2"/>
              <a:buChar char="ü"/>
            </a:pPr>
            <a:r>
              <a:rPr lang="en-IN" sz="2400" b="1" dirty="0" smtClean="0">
                <a:latin typeface="Arial" pitchFamily="34" charset="0"/>
                <a:cs typeface="Arial" pitchFamily="34" charset="0"/>
              </a:rPr>
              <a:t>We can have circular singly linked list as well as circular doubly linked list. </a:t>
            </a:r>
          </a:p>
          <a:p>
            <a:pPr algn="just">
              <a:buFont typeface="Wingdings" pitchFamily="2" charset="2"/>
              <a:buChar char="ü"/>
            </a:pPr>
            <a:r>
              <a:rPr lang="en-IN" sz="2400" b="1" dirty="0" smtClean="0">
                <a:latin typeface="Arial" pitchFamily="34" charset="0"/>
                <a:cs typeface="Arial" pitchFamily="34" charset="0"/>
              </a:rPr>
              <a:t>We traverse a circular singly linked list until we reach the same node where we started. </a:t>
            </a:r>
          </a:p>
          <a:p>
            <a:pPr algn="just">
              <a:buFont typeface="Wingdings" pitchFamily="2" charset="2"/>
              <a:buChar char="ü"/>
            </a:pPr>
            <a:r>
              <a:rPr lang="en-IN" sz="2400" b="1" dirty="0" smtClean="0">
                <a:latin typeface="Arial" pitchFamily="34" charset="0"/>
                <a:cs typeface="Arial" pitchFamily="34" charset="0"/>
              </a:rPr>
              <a:t>The circular singly liked list has no beginning and no ending. </a:t>
            </a:r>
          </a:p>
          <a:p>
            <a:pPr algn="just">
              <a:buFont typeface="Wingdings" pitchFamily="2" charset="2"/>
              <a:buChar char="ü"/>
            </a:pPr>
            <a:r>
              <a:rPr lang="en-IN" sz="2400" b="1" dirty="0" smtClean="0">
                <a:latin typeface="Arial" pitchFamily="34" charset="0"/>
                <a:cs typeface="Arial" pitchFamily="34" charset="0"/>
              </a:rPr>
              <a:t>There is no null value present in the next part of any of the nodes. </a:t>
            </a:r>
          </a:p>
          <a:p>
            <a:pPr algn="just">
              <a:buFont typeface="Wingdings" pitchFamily="2" charset="2"/>
              <a:buChar char="ü"/>
            </a:pPr>
            <a:endParaRPr lang="en-IN" sz="2400" b="1" dirty="0" smtClean="0">
              <a:latin typeface="Arial" pitchFamily="34" charset="0"/>
              <a:cs typeface="Arial" pitchFamily="34" charset="0"/>
            </a:endParaRPr>
          </a:p>
          <a:p>
            <a:pPr algn="just">
              <a:buFont typeface="Wingdings" pitchFamily="2" charset="2"/>
              <a:buChar char="ü"/>
            </a:pPr>
            <a:endParaRPr lang="en-IN" sz="2400" b="1" dirty="0" smtClean="0">
              <a:latin typeface="Arial" pitchFamily="34" charset="0"/>
              <a:cs typeface="Arial" pitchFamily="34" charset="0"/>
            </a:endParaRPr>
          </a:p>
          <a:p>
            <a:pPr algn="just">
              <a:buFont typeface="Wingdings" pitchFamily="2" charset="2"/>
              <a:buChar char="ü"/>
            </a:pPr>
            <a:endParaRPr lang="en-IN" sz="2400" b="1"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5" name="object 5"/>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6" name="object 6"/>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7" name="object 7"/>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9" name="object 9"/>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3" name="Title 12"/>
          <p:cNvSpPr>
            <a:spLocks noGrp="1"/>
          </p:cNvSpPr>
          <p:nvPr>
            <p:ph type="title"/>
          </p:nvPr>
        </p:nvSpPr>
        <p:spPr>
          <a:xfrm>
            <a:off x="2819400" y="778255"/>
            <a:ext cx="3962400" cy="369332"/>
          </a:xfrm>
        </p:spPr>
        <p:txBody>
          <a:bodyPr/>
          <a:lstStyle/>
          <a:p>
            <a:r>
              <a:rPr lang="en-IN" dirty="0" smtClean="0"/>
              <a:t>CIRCULAR  LINKED  LIST</a:t>
            </a:r>
            <a:endParaRPr lang="en-IN" dirty="0"/>
          </a:p>
        </p:txBody>
      </p:sp>
      <p:sp>
        <p:nvSpPr>
          <p:cNvPr id="14" name="Text Placeholder 13"/>
          <p:cNvSpPr>
            <a:spLocks noGrp="1"/>
          </p:cNvSpPr>
          <p:nvPr>
            <p:ph type="body" idx="1"/>
          </p:nvPr>
        </p:nvSpPr>
        <p:spPr>
          <a:xfrm>
            <a:off x="305434" y="1600200"/>
            <a:ext cx="8533130" cy="4062651"/>
          </a:xfrm>
        </p:spPr>
        <p:txBody>
          <a:bodyPr/>
          <a:lstStyle/>
          <a:p>
            <a:pPr>
              <a:buFont typeface="Arial" pitchFamily="34" charset="0"/>
              <a:buChar char="•"/>
            </a:pPr>
            <a:r>
              <a:rPr lang="en-IN" dirty="0" smtClean="0"/>
              <a:t>A popular convention is to have the last cell keep a pointer back to the first. </a:t>
            </a:r>
          </a:p>
          <a:p>
            <a:r>
              <a:rPr lang="en-IN" dirty="0" smtClean="0"/>
              <a:t>•The next pointer of the last element points to the header, if the header is present. If not, it simply points to the first element. </a:t>
            </a:r>
          </a:p>
          <a:p>
            <a:r>
              <a:rPr lang="en-IN" dirty="0" smtClean="0"/>
              <a:t>STRUCTURE DEFINITION </a:t>
            </a:r>
          </a:p>
          <a:p>
            <a:r>
              <a:rPr lang="en-IN" dirty="0" err="1" smtClean="0"/>
              <a:t>struct</a:t>
            </a:r>
            <a:r>
              <a:rPr lang="en-IN" dirty="0" smtClean="0"/>
              <a:t> Node </a:t>
            </a:r>
          </a:p>
          <a:p>
            <a:r>
              <a:rPr lang="en-IN" dirty="0" smtClean="0"/>
              <a:t>{ </a:t>
            </a:r>
          </a:p>
          <a:p>
            <a:r>
              <a:rPr lang="en-IN" dirty="0" err="1" smtClean="0"/>
              <a:t>ElementType</a:t>
            </a:r>
            <a:r>
              <a:rPr lang="en-IN" dirty="0" smtClean="0"/>
              <a:t> Element; </a:t>
            </a:r>
          </a:p>
          <a:p>
            <a:r>
              <a:rPr lang="en-IN" dirty="0" err="1" smtClean="0"/>
              <a:t>struct</a:t>
            </a:r>
            <a:r>
              <a:rPr lang="en-IN" dirty="0" smtClean="0"/>
              <a:t> node *Next; </a:t>
            </a:r>
          </a:p>
          <a:p>
            <a:r>
              <a:rPr lang="en-IN" dirty="0" smtClean="0"/>
              <a:t>}; </a:t>
            </a:r>
            <a:endParaRPr lang="en-IN" dirty="0"/>
          </a:p>
        </p:txBody>
      </p:sp>
      <p:sp>
        <p:nvSpPr>
          <p:cNvPr id="11" name="object 11"/>
          <p:cNvSpPr txBox="1"/>
          <p:nvPr/>
        </p:nvSpPr>
        <p:spPr>
          <a:xfrm>
            <a:off x="3747642" y="6547586"/>
            <a:ext cx="3186558" cy="205184"/>
          </a:xfrm>
          <a:prstGeom prst="rect">
            <a:avLst/>
          </a:prstGeom>
        </p:spPr>
        <p:txBody>
          <a:bodyPr vert="horz" wrap="square" lIns="0" tIns="0" rIns="0" bIns="0" rtlCol="0">
            <a:spAutoFit/>
          </a:bodyPr>
          <a:lstStyle/>
          <a:p>
            <a:pPr marL="12700">
              <a:lnSpc>
                <a:spcPts val="1614"/>
              </a:lnSpc>
            </a:pPr>
            <a:r>
              <a:rPr lang="en-IN" sz="1600" b="1" spc="-195" dirty="0" smtClean="0">
                <a:solidFill>
                  <a:srgbClr val="FFFFFF"/>
                </a:solidFill>
                <a:latin typeface="Arial"/>
                <a:cs typeface="Arial"/>
              </a:rPr>
              <a:t>CIRCULAR LINKED  LIST</a:t>
            </a:r>
            <a:endParaRPr sz="1600">
              <a:latin typeface="Arial"/>
              <a:cs typeface="Arial"/>
            </a:endParaRPr>
          </a:p>
        </p:txBody>
      </p:sp>
      <p:sp>
        <p:nvSpPr>
          <p:cNvPr id="12" name="object 12"/>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2</a:t>
            </a:fld>
            <a:endParaRPr sz="160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5" name="object 5"/>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16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6" name="object 6"/>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7" name="object 7"/>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2" name="Title 11"/>
          <p:cNvSpPr>
            <a:spLocks noGrp="1"/>
          </p:cNvSpPr>
          <p:nvPr>
            <p:ph type="title"/>
          </p:nvPr>
        </p:nvSpPr>
        <p:spPr>
          <a:xfrm>
            <a:off x="2438400" y="778255"/>
            <a:ext cx="4191000" cy="369332"/>
          </a:xfrm>
        </p:spPr>
        <p:txBody>
          <a:bodyPr/>
          <a:lstStyle/>
          <a:p>
            <a:r>
              <a:rPr lang="en-IN" dirty="0" smtClean="0"/>
              <a:t>INSERTION AT FRONT</a:t>
            </a:r>
            <a:endParaRPr lang="en-IN" dirty="0"/>
          </a:p>
        </p:txBody>
      </p:sp>
      <p:sp>
        <p:nvSpPr>
          <p:cNvPr id="13" name="Text Placeholder 12"/>
          <p:cNvSpPr>
            <a:spLocks noGrp="1"/>
          </p:cNvSpPr>
          <p:nvPr>
            <p:ph type="body" idx="1"/>
          </p:nvPr>
        </p:nvSpPr>
        <p:spPr>
          <a:xfrm>
            <a:off x="305434" y="1447801"/>
            <a:ext cx="8533130" cy="4401205"/>
          </a:xfrm>
        </p:spPr>
        <p:txBody>
          <a:bodyPr/>
          <a:lstStyle/>
          <a:p>
            <a:pPr algn="just">
              <a:buFont typeface="Wingdings" pitchFamily="2" charset="2"/>
              <a:buChar char="ü"/>
            </a:pPr>
            <a:r>
              <a:rPr lang="en-IN" sz="2200" dirty="0" smtClean="0"/>
              <a:t>There are two scenario in which a node can be inserted in circular singly linked list at beginning. </a:t>
            </a:r>
          </a:p>
          <a:p>
            <a:pPr algn="just">
              <a:buFont typeface="Wingdings" pitchFamily="2" charset="2"/>
              <a:buChar char="ü"/>
            </a:pPr>
            <a:r>
              <a:rPr lang="en-IN" sz="2200" dirty="0" smtClean="0"/>
              <a:t>Either the node will be inserted in an empty list or the node is to be inserted in an already filled list. </a:t>
            </a:r>
          </a:p>
          <a:p>
            <a:pPr algn="just">
              <a:buFont typeface="Wingdings" pitchFamily="2" charset="2"/>
              <a:buChar char="ü"/>
            </a:pPr>
            <a:r>
              <a:rPr lang="en-IN" sz="2200" dirty="0" smtClean="0"/>
              <a:t>In the first scenario, the condition head == NULL will be true.</a:t>
            </a:r>
          </a:p>
          <a:p>
            <a:pPr algn="just">
              <a:buFont typeface="Wingdings" pitchFamily="2" charset="2"/>
              <a:buChar char="ü"/>
            </a:pPr>
            <a:r>
              <a:rPr lang="en-IN" sz="2200" dirty="0" smtClean="0"/>
              <a:t> Since, the list in which, we are inserting the node is a circular singly linked list, therefore the only node of the list (which is just inserted into the list) will point to itself only.</a:t>
            </a:r>
          </a:p>
          <a:p>
            <a:pPr algn="just">
              <a:buFont typeface="Wingdings" pitchFamily="2" charset="2"/>
              <a:buChar char="ü"/>
            </a:pPr>
            <a:r>
              <a:rPr lang="en-IN" sz="2200" dirty="0" smtClean="0"/>
              <a:t>In the second scenario, the condition head == NULL will become false which means that the list contains at least one node. In this case, we need to traverse the list in order to reach the last node of the list. This will be done by using the following statement. </a:t>
            </a:r>
          </a:p>
        </p:txBody>
      </p:sp>
      <p:sp>
        <p:nvSpPr>
          <p:cNvPr id="10" name="object 10"/>
          <p:cNvSpPr txBox="1"/>
          <p:nvPr/>
        </p:nvSpPr>
        <p:spPr>
          <a:xfrm>
            <a:off x="3747642" y="6547586"/>
            <a:ext cx="3110358" cy="205184"/>
          </a:xfrm>
          <a:prstGeom prst="rect">
            <a:avLst/>
          </a:prstGeom>
        </p:spPr>
        <p:txBody>
          <a:bodyPr vert="horz" wrap="square" lIns="0" tIns="0" rIns="0" bIns="0" rtlCol="0">
            <a:spAutoFit/>
          </a:bodyPr>
          <a:lstStyle/>
          <a:p>
            <a:pPr marL="12700">
              <a:lnSpc>
                <a:spcPts val="1614"/>
              </a:lnSpc>
            </a:pPr>
            <a:r>
              <a:rPr lang="en-IN" sz="1600" b="1" spc="-195" dirty="0" smtClean="0">
                <a:solidFill>
                  <a:srgbClr val="FFFFFF"/>
                </a:solidFill>
                <a:latin typeface="Arial"/>
                <a:cs typeface="Arial"/>
              </a:rPr>
              <a:t>CIRCULAR  LINKED LIST</a:t>
            </a:r>
            <a:endParaRPr sz="1600">
              <a:latin typeface="Arial"/>
              <a:cs typeface="Arial"/>
            </a:endParaRPr>
          </a:p>
        </p:txBody>
      </p:sp>
      <p:sp>
        <p:nvSpPr>
          <p:cNvPr id="11" name="object 11"/>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3</a:t>
            </a:fld>
            <a:endParaRPr sz="16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9" name="object 9"/>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10" name="object 10"/>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11" name="object 11"/>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lang="en-IN" sz="1600" b="1" spc="-190" dirty="0" smtClean="0">
                <a:solidFill>
                  <a:srgbClr val="FFFFFF"/>
                </a:solidFill>
                <a:latin typeface="Arial"/>
                <a:cs typeface="Arial"/>
              </a:rPr>
              <a:t>DATA  STRUCTURES</a:t>
            </a:r>
            <a:endParaRPr sz="1600">
              <a:latin typeface="Arial"/>
              <a:cs typeface="Arial"/>
            </a:endParaRPr>
          </a:p>
        </p:txBody>
      </p:sp>
      <p:sp>
        <p:nvSpPr>
          <p:cNvPr id="12" name="object 12"/>
          <p:cNvSpPr/>
          <p:nvPr/>
        </p:nvSpPr>
        <p:spPr>
          <a:xfrm>
            <a:off x="0" y="6425945"/>
            <a:ext cx="9144000" cy="432055"/>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13" name="object 13"/>
          <p:cNvSpPr/>
          <p:nvPr/>
        </p:nvSpPr>
        <p:spPr>
          <a:xfrm>
            <a:off x="0" y="6501766"/>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8" name="Title 17"/>
          <p:cNvSpPr>
            <a:spLocks noGrp="1"/>
          </p:cNvSpPr>
          <p:nvPr>
            <p:ph type="title"/>
          </p:nvPr>
        </p:nvSpPr>
        <p:spPr>
          <a:xfrm>
            <a:off x="1905000" y="533401"/>
            <a:ext cx="5105400" cy="381000"/>
          </a:xfrm>
        </p:spPr>
        <p:txBody>
          <a:bodyPr/>
          <a:lstStyle/>
          <a:p>
            <a:pPr algn="ctr"/>
            <a:r>
              <a:rPr lang="en-IN" dirty="0" smtClean="0"/>
              <a:t>INSERTION AT FRONT</a:t>
            </a:r>
            <a:endParaRPr lang="en-IN" dirty="0"/>
          </a:p>
        </p:txBody>
      </p:sp>
      <p:sp>
        <p:nvSpPr>
          <p:cNvPr id="19" name="Text Placeholder 18"/>
          <p:cNvSpPr>
            <a:spLocks noGrp="1"/>
          </p:cNvSpPr>
          <p:nvPr>
            <p:ph type="body" idx="1"/>
          </p:nvPr>
        </p:nvSpPr>
        <p:spPr>
          <a:xfrm>
            <a:off x="305434" y="914400"/>
            <a:ext cx="8533130" cy="5170646"/>
          </a:xfrm>
        </p:spPr>
        <p:txBody>
          <a:bodyPr/>
          <a:lstStyle/>
          <a:p>
            <a:r>
              <a:rPr lang="en-IN" sz="2200" dirty="0" smtClean="0"/>
              <a:t>void </a:t>
            </a:r>
            <a:r>
              <a:rPr lang="en-IN" sz="2200" dirty="0" err="1" smtClean="0"/>
              <a:t>beg_insert</a:t>
            </a:r>
            <a:r>
              <a:rPr lang="en-IN" sz="2200" dirty="0" smtClean="0"/>
              <a:t>(</a:t>
            </a:r>
            <a:r>
              <a:rPr lang="en-IN" sz="2200" dirty="0" err="1" smtClean="0"/>
              <a:t>int</a:t>
            </a:r>
            <a:r>
              <a:rPr lang="en-IN" sz="2200" dirty="0" smtClean="0"/>
              <a:t> item)   </a:t>
            </a:r>
          </a:p>
          <a:p>
            <a:r>
              <a:rPr lang="en-IN" sz="2200" dirty="0" smtClean="0"/>
              <a:t> {                </a:t>
            </a:r>
          </a:p>
          <a:p>
            <a:r>
              <a:rPr lang="en-IN" sz="2200" dirty="0" err="1" smtClean="0"/>
              <a:t>struct</a:t>
            </a:r>
            <a:r>
              <a:rPr lang="en-IN" sz="2200" dirty="0" smtClean="0"/>
              <a:t> node *</a:t>
            </a:r>
            <a:r>
              <a:rPr lang="en-IN" sz="2200" dirty="0" err="1" smtClean="0"/>
              <a:t>ptr</a:t>
            </a:r>
            <a:r>
              <a:rPr lang="en-IN" sz="2200" dirty="0" smtClean="0"/>
              <a:t> = (</a:t>
            </a:r>
            <a:r>
              <a:rPr lang="en-IN" sz="2200" dirty="0" err="1" smtClean="0"/>
              <a:t>struct</a:t>
            </a:r>
            <a:r>
              <a:rPr lang="en-IN" sz="2200" dirty="0" smtClean="0"/>
              <a:t> node *)</a:t>
            </a:r>
            <a:r>
              <a:rPr lang="en-IN" sz="2200" dirty="0" err="1" smtClean="0"/>
              <a:t>malloc</a:t>
            </a:r>
            <a:r>
              <a:rPr lang="en-IN" sz="2200" dirty="0" smtClean="0"/>
              <a:t>(</a:t>
            </a:r>
            <a:r>
              <a:rPr lang="en-IN" sz="2200" dirty="0" err="1" smtClean="0"/>
              <a:t>sizeof</a:t>
            </a:r>
            <a:r>
              <a:rPr lang="en-IN" sz="2200" dirty="0" smtClean="0"/>
              <a:t>(</a:t>
            </a:r>
            <a:r>
              <a:rPr lang="en-IN" sz="2200" dirty="0" err="1" smtClean="0"/>
              <a:t>struct</a:t>
            </a:r>
            <a:r>
              <a:rPr lang="en-IN" sz="2200" dirty="0" smtClean="0"/>
              <a:t> node));       </a:t>
            </a:r>
            <a:r>
              <a:rPr lang="en-IN" sz="2200" dirty="0" err="1" smtClean="0"/>
              <a:t>struct</a:t>
            </a:r>
            <a:r>
              <a:rPr lang="en-IN" sz="2200" dirty="0" smtClean="0"/>
              <a:t> node *temp;      </a:t>
            </a:r>
          </a:p>
          <a:p>
            <a:r>
              <a:rPr lang="en-IN" sz="2200" dirty="0" smtClean="0"/>
              <a:t>if(</a:t>
            </a:r>
            <a:r>
              <a:rPr lang="en-IN" sz="2200" dirty="0" err="1" smtClean="0"/>
              <a:t>ptr</a:t>
            </a:r>
            <a:r>
              <a:rPr lang="en-IN" sz="2200" dirty="0" smtClean="0"/>
              <a:t> == NULL)        </a:t>
            </a:r>
          </a:p>
          <a:p>
            <a:r>
              <a:rPr lang="en-IN" sz="2200" dirty="0" smtClean="0"/>
              <a:t>{           </a:t>
            </a:r>
          </a:p>
          <a:p>
            <a:r>
              <a:rPr lang="en-IN" sz="2200" dirty="0" smtClean="0"/>
              <a:t> </a:t>
            </a:r>
            <a:r>
              <a:rPr lang="en-IN" sz="2200" dirty="0" err="1" smtClean="0"/>
              <a:t>printf</a:t>
            </a:r>
            <a:r>
              <a:rPr lang="en-IN" sz="2200" dirty="0" smtClean="0"/>
              <a:t>("\</a:t>
            </a:r>
            <a:r>
              <a:rPr lang="en-IN" sz="2200" dirty="0" err="1" smtClean="0"/>
              <a:t>nOVERFLOW</a:t>
            </a:r>
            <a:r>
              <a:rPr lang="en-IN" sz="2200" dirty="0" smtClean="0"/>
              <a:t>");       </a:t>
            </a:r>
          </a:p>
          <a:p>
            <a:r>
              <a:rPr lang="en-IN" sz="2200" dirty="0" smtClean="0"/>
              <a:t> }</a:t>
            </a:r>
          </a:p>
          <a:p>
            <a:r>
              <a:rPr lang="en-IN" sz="2000" dirty="0" smtClean="0"/>
              <a:t>else        </a:t>
            </a:r>
          </a:p>
          <a:p>
            <a:r>
              <a:rPr lang="en-IN" sz="2000" dirty="0" smtClean="0"/>
              <a:t> {            </a:t>
            </a:r>
          </a:p>
          <a:p>
            <a:r>
              <a:rPr lang="en-IN" sz="2000" dirty="0" err="1" smtClean="0"/>
              <a:t>ptr</a:t>
            </a:r>
            <a:r>
              <a:rPr lang="en-IN" sz="2000" dirty="0" smtClean="0"/>
              <a:t> -&gt; data = item;           </a:t>
            </a:r>
          </a:p>
          <a:p>
            <a:r>
              <a:rPr lang="en-IN" sz="2000" dirty="0" smtClean="0"/>
              <a:t> if(head == NULL)           </a:t>
            </a:r>
          </a:p>
          <a:p>
            <a:r>
              <a:rPr lang="en-IN" sz="2000" dirty="0" smtClean="0"/>
              <a:t> {               </a:t>
            </a:r>
          </a:p>
          <a:p>
            <a:r>
              <a:rPr lang="en-IN" sz="2000" dirty="0" smtClean="0"/>
              <a:t> head = </a:t>
            </a:r>
            <a:r>
              <a:rPr lang="en-IN" sz="2000" dirty="0" err="1" smtClean="0"/>
              <a:t>ptr</a:t>
            </a:r>
            <a:r>
              <a:rPr lang="en-IN" sz="2000" dirty="0" smtClean="0"/>
              <a:t>;               </a:t>
            </a:r>
          </a:p>
          <a:p>
            <a:r>
              <a:rPr lang="en-IN" sz="2000" dirty="0" smtClean="0"/>
              <a:t> </a:t>
            </a:r>
            <a:r>
              <a:rPr lang="en-IN" sz="2000" dirty="0" err="1" smtClean="0"/>
              <a:t>ptr</a:t>
            </a:r>
            <a:r>
              <a:rPr lang="en-IN" sz="2000" dirty="0" smtClean="0"/>
              <a:t> -&gt; next = head;          </a:t>
            </a:r>
          </a:p>
          <a:p>
            <a:r>
              <a:rPr lang="en-IN" sz="2000" dirty="0" smtClean="0"/>
              <a:t>  }    </a:t>
            </a:r>
            <a:endParaRPr lang="en-IN" sz="2200" dirty="0"/>
          </a:p>
        </p:txBody>
      </p:sp>
      <p:sp>
        <p:nvSpPr>
          <p:cNvPr id="15" name="object 15"/>
          <p:cNvSpPr txBox="1"/>
          <p:nvPr/>
        </p:nvSpPr>
        <p:spPr>
          <a:xfrm>
            <a:off x="3747642" y="6547586"/>
            <a:ext cx="3034158" cy="205184"/>
          </a:xfrm>
          <a:prstGeom prst="rect">
            <a:avLst/>
          </a:prstGeom>
        </p:spPr>
        <p:txBody>
          <a:bodyPr vert="horz" wrap="square" lIns="0" tIns="0" rIns="0" bIns="0" rtlCol="0">
            <a:spAutoFit/>
          </a:bodyPr>
          <a:lstStyle/>
          <a:p>
            <a:pPr marL="12700">
              <a:lnSpc>
                <a:spcPts val="1614"/>
              </a:lnSpc>
            </a:pPr>
            <a:r>
              <a:rPr lang="en-IN" sz="1600" b="1" spc="-195" dirty="0" smtClean="0">
                <a:solidFill>
                  <a:srgbClr val="FFFFFF"/>
                </a:solidFill>
                <a:latin typeface="Arial"/>
                <a:cs typeface="Arial"/>
              </a:rPr>
              <a:t>CIRCULAR   LINKED  LIST</a:t>
            </a:r>
            <a:endParaRPr sz="1600">
              <a:latin typeface="Arial"/>
              <a:cs typeface="Arial"/>
            </a:endParaRPr>
          </a:p>
        </p:txBody>
      </p:sp>
      <p:sp>
        <p:nvSpPr>
          <p:cNvPr id="16" name="object 16"/>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4</a:t>
            </a:fld>
            <a:endParaRPr sz="16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5" name="object 5"/>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6" name="object 6"/>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7" name="object 7"/>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2" name="Title 11"/>
          <p:cNvSpPr>
            <a:spLocks noGrp="1"/>
          </p:cNvSpPr>
          <p:nvPr>
            <p:ph type="title"/>
          </p:nvPr>
        </p:nvSpPr>
        <p:spPr>
          <a:xfrm>
            <a:off x="2743200" y="778255"/>
            <a:ext cx="3810000" cy="369332"/>
          </a:xfrm>
        </p:spPr>
        <p:txBody>
          <a:bodyPr/>
          <a:lstStyle/>
          <a:p>
            <a:pPr algn="ctr"/>
            <a:r>
              <a:rPr lang="en-IN" dirty="0" smtClean="0"/>
              <a:t>INSERTION AT FRONT</a:t>
            </a:r>
            <a:endParaRPr lang="en-IN" dirty="0"/>
          </a:p>
        </p:txBody>
      </p:sp>
      <p:sp>
        <p:nvSpPr>
          <p:cNvPr id="13" name="Text Placeholder 12"/>
          <p:cNvSpPr>
            <a:spLocks noGrp="1"/>
          </p:cNvSpPr>
          <p:nvPr>
            <p:ph type="body" idx="1"/>
          </p:nvPr>
        </p:nvSpPr>
        <p:spPr>
          <a:xfrm>
            <a:off x="305434" y="1295400"/>
            <a:ext cx="8533130" cy="5182314"/>
          </a:xfrm>
        </p:spPr>
        <p:txBody>
          <a:bodyPr/>
          <a:lstStyle/>
          <a:p>
            <a:pPr algn="just"/>
            <a:r>
              <a:rPr lang="en-IN" dirty="0" smtClean="0"/>
              <a:t>else             </a:t>
            </a:r>
          </a:p>
          <a:p>
            <a:pPr algn="just"/>
            <a:r>
              <a:rPr lang="en-IN" dirty="0" smtClean="0"/>
              <a:t>{                   </a:t>
            </a:r>
          </a:p>
          <a:p>
            <a:pPr algn="just"/>
            <a:r>
              <a:rPr lang="en-IN" dirty="0" smtClean="0"/>
              <a:t>temp = head;                </a:t>
            </a:r>
          </a:p>
          <a:p>
            <a:pPr algn="just"/>
            <a:r>
              <a:rPr lang="en-IN" dirty="0" smtClean="0"/>
              <a:t>while(temp-&gt;next != head)</a:t>
            </a:r>
          </a:p>
          <a:p>
            <a:pPr algn="just"/>
            <a:r>
              <a:rPr lang="en-IN" dirty="0" smtClean="0"/>
              <a:t>{                    </a:t>
            </a:r>
          </a:p>
          <a:p>
            <a:pPr algn="just"/>
            <a:r>
              <a:rPr lang="en-IN" dirty="0" smtClean="0"/>
              <a:t>temp = temp-&gt;next;</a:t>
            </a:r>
          </a:p>
          <a:p>
            <a:pPr algn="just"/>
            <a:r>
              <a:rPr lang="en-IN" dirty="0" smtClean="0"/>
              <a:t>}                </a:t>
            </a:r>
          </a:p>
          <a:p>
            <a:pPr algn="just"/>
            <a:r>
              <a:rPr lang="en-IN" dirty="0" err="1" smtClean="0"/>
              <a:t>ptr</a:t>
            </a:r>
            <a:r>
              <a:rPr lang="en-IN" dirty="0" smtClean="0"/>
              <a:t>-&gt;next = head;                             </a:t>
            </a:r>
          </a:p>
          <a:p>
            <a:pPr algn="just"/>
            <a:r>
              <a:rPr lang="en-IN" dirty="0" smtClean="0"/>
              <a:t>temp -&gt; next = </a:t>
            </a:r>
            <a:r>
              <a:rPr lang="en-IN" dirty="0" err="1" smtClean="0"/>
              <a:t>ptr</a:t>
            </a:r>
            <a:r>
              <a:rPr lang="en-IN" dirty="0" smtClean="0"/>
              <a:t>;                 </a:t>
            </a:r>
          </a:p>
          <a:p>
            <a:pPr algn="just"/>
            <a:r>
              <a:rPr lang="en-IN" dirty="0" smtClean="0"/>
              <a:t>head = </a:t>
            </a:r>
            <a:r>
              <a:rPr lang="en-IN" dirty="0" err="1" smtClean="0"/>
              <a:t>ptr</a:t>
            </a:r>
            <a:r>
              <a:rPr lang="en-IN" dirty="0" smtClean="0"/>
              <a:t>;            </a:t>
            </a:r>
          </a:p>
          <a:p>
            <a:pPr algn="just"/>
            <a:r>
              <a:rPr lang="en-IN" dirty="0" smtClean="0"/>
              <a:t>}         </a:t>
            </a:r>
          </a:p>
          <a:p>
            <a:pPr algn="just"/>
            <a:r>
              <a:rPr lang="en-IN" dirty="0" err="1" smtClean="0"/>
              <a:t>printf</a:t>
            </a:r>
            <a:r>
              <a:rPr lang="en-IN" dirty="0" smtClean="0"/>
              <a:t>("\</a:t>
            </a:r>
            <a:r>
              <a:rPr lang="en-IN" dirty="0" err="1" smtClean="0"/>
              <a:t>nNode</a:t>
            </a:r>
            <a:r>
              <a:rPr lang="en-IN" dirty="0" smtClean="0"/>
              <a:t> Inserted\n");     </a:t>
            </a:r>
          </a:p>
          <a:p>
            <a:pPr algn="just"/>
            <a:r>
              <a:rPr lang="en-IN" dirty="0" smtClean="0"/>
              <a:t> }    </a:t>
            </a:r>
            <a:endParaRPr lang="en-IN" dirty="0"/>
          </a:p>
        </p:txBody>
      </p:sp>
      <p:sp>
        <p:nvSpPr>
          <p:cNvPr id="10" name="object 10"/>
          <p:cNvSpPr txBox="1"/>
          <p:nvPr/>
        </p:nvSpPr>
        <p:spPr>
          <a:xfrm>
            <a:off x="3200400" y="6547586"/>
            <a:ext cx="3505200" cy="205184"/>
          </a:xfrm>
          <a:prstGeom prst="rect">
            <a:avLst/>
          </a:prstGeom>
        </p:spPr>
        <p:txBody>
          <a:bodyPr vert="horz" wrap="square" lIns="0" tIns="0" rIns="0" bIns="0" rtlCol="0">
            <a:spAutoFit/>
          </a:bodyPr>
          <a:lstStyle/>
          <a:p>
            <a:pPr marL="12700">
              <a:lnSpc>
                <a:spcPts val="1614"/>
              </a:lnSpc>
            </a:pPr>
            <a:r>
              <a:rPr lang="en-IN" sz="1600" b="1" spc="-195" dirty="0" smtClean="0">
                <a:solidFill>
                  <a:srgbClr val="FFFFFF"/>
                </a:solidFill>
                <a:latin typeface="Arial"/>
                <a:cs typeface="Arial"/>
              </a:rPr>
              <a:t>CIRCULAR LINKED  LIST</a:t>
            </a:r>
            <a:endParaRPr sz="1600">
              <a:latin typeface="Arial"/>
              <a:cs typeface="Arial"/>
            </a:endParaRPr>
          </a:p>
        </p:txBody>
      </p:sp>
      <p:sp>
        <p:nvSpPr>
          <p:cNvPr id="11" name="object 11"/>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5</a:t>
            </a:fld>
            <a:endParaRPr sz="160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5" name="object 5"/>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6" name="object 6"/>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7" name="object 7"/>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9" name="object 9"/>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3" name="Title 12"/>
          <p:cNvSpPr>
            <a:spLocks noGrp="1"/>
          </p:cNvSpPr>
          <p:nvPr>
            <p:ph type="title"/>
          </p:nvPr>
        </p:nvSpPr>
        <p:spPr>
          <a:xfrm>
            <a:off x="2667000" y="778255"/>
            <a:ext cx="3886200" cy="369332"/>
          </a:xfrm>
        </p:spPr>
        <p:txBody>
          <a:bodyPr/>
          <a:lstStyle/>
          <a:p>
            <a:pPr algn="ctr"/>
            <a:r>
              <a:rPr lang="en-IN" dirty="0" smtClean="0"/>
              <a:t>INSERTION AT LAST</a:t>
            </a:r>
            <a:endParaRPr lang="en-IN" dirty="0"/>
          </a:p>
        </p:txBody>
      </p:sp>
      <p:sp>
        <p:nvSpPr>
          <p:cNvPr id="14" name="Text Placeholder 13"/>
          <p:cNvSpPr>
            <a:spLocks noGrp="1"/>
          </p:cNvSpPr>
          <p:nvPr>
            <p:ph type="body" idx="1"/>
          </p:nvPr>
        </p:nvSpPr>
        <p:spPr>
          <a:xfrm>
            <a:off x="305434" y="1600201"/>
            <a:ext cx="8533130" cy="3323987"/>
          </a:xfrm>
        </p:spPr>
        <p:txBody>
          <a:bodyPr/>
          <a:lstStyle/>
          <a:p>
            <a:pPr algn="just"/>
            <a:r>
              <a:rPr lang="en-IN" dirty="0" smtClean="0"/>
              <a:t>void </a:t>
            </a:r>
            <a:r>
              <a:rPr lang="en-IN" dirty="0" err="1" smtClean="0"/>
              <a:t>lastinsert</a:t>
            </a:r>
            <a:r>
              <a:rPr lang="en-IN" dirty="0" smtClean="0"/>
              <a:t>() </a:t>
            </a:r>
          </a:p>
          <a:p>
            <a:pPr algn="just"/>
            <a:r>
              <a:rPr lang="en-IN" dirty="0" smtClean="0"/>
              <a:t> {      </a:t>
            </a:r>
          </a:p>
          <a:p>
            <a:pPr algn="just"/>
            <a:r>
              <a:rPr lang="en-IN" dirty="0" err="1" smtClean="0"/>
              <a:t>struct</a:t>
            </a:r>
            <a:r>
              <a:rPr lang="en-IN" dirty="0" smtClean="0"/>
              <a:t> node *</a:t>
            </a:r>
            <a:r>
              <a:rPr lang="en-IN" dirty="0" err="1" smtClean="0"/>
              <a:t>ptr</a:t>
            </a:r>
            <a:r>
              <a:rPr lang="en-IN" dirty="0" smtClean="0"/>
              <a:t>,*temp;      </a:t>
            </a:r>
          </a:p>
          <a:p>
            <a:pPr algn="just"/>
            <a:r>
              <a:rPr lang="en-IN" dirty="0" smtClean="0"/>
              <a:t> </a:t>
            </a:r>
            <a:r>
              <a:rPr lang="en-IN" dirty="0" err="1" smtClean="0"/>
              <a:t>int</a:t>
            </a:r>
            <a:r>
              <a:rPr lang="en-IN" dirty="0" smtClean="0"/>
              <a:t> item;     </a:t>
            </a:r>
          </a:p>
          <a:p>
            <a:pPr algn="just"/>
            <a:r>
              <a:rPr lang="en-IN" dirty="0" smtClean="0"/>
              <a:t> </a:t>
            </a:r>
            <a:r>
              <a:rPr lang="en-IN" dirty="0" err="1" smtClean="0"/>
              <a:t>ptr</a:t>
            </a:r>
            <a:r>
              <a:rPr lang="en-IN" dirty="0" smtClean="0"/>
              <a:t> = (</a:t>
            </a:r>
            <a:r>
              <a:rPr lang="en-IN" dirty="0" err="1" smtClean="0"/>
              <a:t>struct</a:t>
            </a:r>
            <a:r>
              <a:rPr lang="en-IN" dirty="0" smtClean="0"/>
              <a:t> node *)</a:t>
            </a:r>
            <a:r>
              <a:rPr lang="en-IN" dirty="0" err="1" smtClean="0"/>
              <a:t>malloc</a:t>
            </a:r>
            <a:r>
              <a:rPr lang="en-IN" dirty="0" smtClean="0"/>
              <a:t>(</a:t>
            </a:r>
            <a:r>
              <a:rPr lang="en-IN" dirty="0" err="1" smtClean="0"/>
              <a:t>sizeof</a:t>
            </a:r>
            <a:r>
              <a:rPr lang="en-IN" dirty="0" smtClean="0"/>
              <a:t>(</a:t>
            </a:r>
            <a:r>
              <a:rPr lang="en-IN" dirty="0" err="1" smtClean="0"/>
              <a:t>struct</a:t>
            </a:r>
            <a:r>
              <a:rPr lang="en-IN" dirty="0" smtClean="0"/>
              <a:t> node));      </a:t>
            </a:r>
          </a:p>
          <a:p>
            <a:pPr algn="just"/>
            <a:r>
              <a:rPr lang="en-IN" dirty="0" smtClean="0"/>
              <a:t>if(</a:t>
            </a:r>
            <a:r>
              <a:rPr lang="en-IN" dirty="0" err="1" smtClean="0"/>
              <a:t>ptr</a:t>
            </a:r>
            <a:r>
              <a:rPr lang="en-IN" dirty="0" smtClean="0"/>
              <a:t> == NULL)      </a:t>
            </a:r>
          </a:p>
          <a:p>
            <a:pPr algn="just"/>
            <a:r>
              <a:rPr lang="en-IN" dirty="0" smtClean="0"/>
              <a:t>{          </a:t>
            </a:r>
          </a:p>
          <a:p>
            <a:pPr algn="just"/>
            <a:r>
              <a:rPr lang="en-IN" dirty="0" err="1" smtClean="0"/>
              <a:t>printf</a:t>
            </a:r>
            <a:r>
              <a:rPr lang="en-IN" dirty="0" smtClean="0"/>
              <a:t>("\</a:t>
            </a:r>
            <a:r>
              <a:rPr lang="en-IN" dirty="0" err="1" smtClean="0"/>
              <a:t>nOVERFLOW</a:t>
            </a:r>
            <a:r>
              <a:rPr lang="en-IN" dirty="0" smtClean="0"/>
              <a:t>\n");     </a:t>
            </a:r>
          </a:p>
          <a:p>
            <a:pPr algn="just"/>
            <a:r>
              <a:rPr lang="en-IN" dirty="0" smtClean="0"/>
              <a:t> }  </a:t>
            </a:r>
            <a:endParaRPr lang="en-IN" sz="2400" b="1" dirty="0">
              <a:latin typeface="Arial" pitchFamily="34" charset="0"/>
              <a:cs typeface="Arial" pitchFamily="34" charset="0"/>
            </a:endParaRPr>
          </a:p>
        </p:txBody>
      </p:sp>
      <p:sp>
        <p:nvSpPr>
          <p:cNvPr id="11" name="object 11"/>
          <p:cNvSpPr txBox="1"/>
          <p:nvPr/>
        </p:nvSpPr>
        <p:spPr>
          <a:xfrm>
            <a:off x="3747642" y="6547586"/>
            <a:ext cx="2151380" cy="205184"/>
          </a:xfrm>
          <a:prstGeom prst="rect">
            <a:avLst/>
          </a:prstGeom>
        </p:spPr>
        <p:txBody>
          <a:bodyPr vert="horz" wrap="square" lIns="0" tIns="0" rIns="0" bIns="0" rtlCol="0">
            <a:spAutoFit/>
          </a:bodyPr>
          <a:lstStyle/>
          <a:p>
            <a:pPr marL="12700">
              <a:lnSpc>
                <a:spcPts val="1614"/>
              </a:lnSpc>
            </a:pPr>
            <a:r>
              <a:rPr lang="en-IN" sz="1600" b="1" spc="-195" dirty="0" smtClean="0">
                <a:solidFill>
                  <a:srgbClr val="FFFFFF"/>
                </a:solidFill>
                <a:latin typeface="Arial"/>
                <a:cs typeface="Arial"/>
              </a:rPr>
              <a:t>CIRCULAR   LINKED  LIST</a:t>
            </a:r>
            <a:endParaRPr sz="1600">
              <a:latin typeface="Arial"/>
              <a:cs typeface="Arial"/>
            </a:endParaRPr>
          </a:p>
        </p:txBody>
      </p:sp>
      <p:sp>
        <p:nvSpPr>
          <p:cNvPr id="12" name="object 12"/>
          <p:cNvSpPr txBox="1"/>
          <p:nvPr/>
        </p:nvSpPr>
        <p:spPr>
          <a:xfrm>
            <a:off x="8853423" y="6547586"/>
            <a:ext cx="153670" cy="228600"/>
          </a:xfrm>
          <a:prstGeom prst="rect">
            <a:avLst/>
          </a:prstGeom>
        </p:spPr>
        <p:txBody>
          <a:bodyPr vert="horz" wrap="square" lIns="0" tIns="0" rIns="0" bIns="0" rtlCol="0">
            <a:spAutoFit/>
          </a:bodyPr>
          <a:lstStyle/>
          <a:p>
            <a:pPr marL="25400">
              <a:lnSpc>
                <a:spcPts val="1614"/>
              </a:lnSpc>
            </a:pPr>
            <a:fld id="{81D60167-4931-47E6-BA6A-407CBD079E47}" type="slidenum">
              <a:rPr sz="1600" b="1" spc="-85" dirty="0">
                <a:solidFill>
                  <a:srgbClr val="FFFFFF"/>
                </a:solidFill>
                <a:latin typeface="Arial"/>
                <a:cs typeface="Arial"/>
              </a:rPr>
              <a:pPr marL="25400">
                <a:lnSpc>
                  <a:spcPts val="1614"/>
                </a:lnSpc>
              </a:pPr>
              <a:t>6</a:t>
            </a:fld>
            <a:endParaRPr sz="160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5" name="object 5"/>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6" name="object 6"/>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7" name="object 7"/>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9" name="object 9"/>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0" name="object 10"/>
          <p:cNvSpPr txBox="1"/>
          <p:nvPr/>
        </p:nvSpPr>
        <p:spPr>
          <a:xfrm>
            <a:off x="66039" y="6425438"/>
            <a:ext cx="1424940" cy="205184"/>
          </a:xfrm>
          <a:prstGeom prst="rect">
            <a:avLst/>
          </a:prstGeom>
        </p:spPr>
        <p:txBody>
          <a:bodyPr vert="horz" wrap="square" lIns="0" tIns="0" rIns="0" bIns="0" rtlCol="0">
            <a:spAutoFit/>
          </a:bodyPr>
          <a:lstStyle/>
          <a:p>
            <a:pPr marL="25400">
              <a:lnSpc>
                <a:spcPts val="1620"/>
              </a:lnSpc>
            </a:pPr>
            <a:r>
              <a:rPr lang="en-IN" sz="1600" b="1" spc="20" dirty="0" smtClean="0">
                <a:solidFill>
                  <a:srgbClr val="FFFFFF"/>
                </a:solidFill>
                <a:latin typeface="Arial"/>
                <a:cs typeface="Arial"/>
              </a:rPr>
              <a:t>G.PRIYANKA</a:t>
            </a:r>
            <a:endParaRPr sz="1600">
              <a:latin typeface="Arial"/>
              <a:cs typeface="Arial"/>
            </a:endParaRPr>
          </a:p>
        </p:txBody>
      </p:sp>
      <p:sp>
        <p:nvSpPr>
          <p:cNvPr id="11" name="object 11"/>
          <p:cNvSpPr txBox="1"/>
          <p:nvPr/>
        </p:nvSpPr>
        <p:spPr>
          <a:xfrm>
            <a:off x="3124200" y="6425438"/>
            <a:ext cx="5939409" cy="205184"/>
          </a:xfrm>
          <a:prstGeom prst="rect">
            <a:avLst/>
          </a:prstGeom>
        </p:spPr>
        <p:txBody>
          <a:bodyPr vert="horz" wrap="square" lIns="0" tIns="0" rIns="0" bIns="0" rtlCol="0">
            <a:spAutoFit/>
          </a:bodyPr>
          <a:lstStyle/>
          <a:p>
            <a:pPr marL="12700">
              <a:lnSpc>
                <a:spcPts val="1620"/>
              </a:lnSpc>
            </a:pPr>
            <a:r>
              <a:rPr lang="en-IN" sz="1600" b="1" spc="-190" dirty="0" smtClean="0">
                <a:solidFill>
                  <a:srgbClr val="FFFFFF"/>
                </a:solidFill>
                <a:latin typeface="Arial"/>
                <a:cs typeface="Arial"/>
              </a:rPr>
              <a:t>CIRCULAR   LINKED  LIST                                                                                                               </a:t>
            </a:r>
            <a:r>
              <a:rPr lang="en-IN" sz="1600" b="1" spc="-195" dirty="0" smtClean="0">
                <a:solidFill>
                  <a:srgbClr val="FFFFFF"/>
                </a:solidFill>
                <a:latin typeface="Arial"/>
                <a:cs typeface="Arial"/>
              </a:rPr>
              <a:t>10</a:t>
            </a:r>
            <a:endParaRPr sz="1600">
              <a:latin typeface="Arial"/>
              <a:cs typeface="Arial"/>
            </a:endParaRPr>
          </a:p>
        </p:txBody>
      </p:sp>
      <p:sp>
        <p:nvSpPr>
          <p:cNvPr id="12" name="Title 11"/>
          <p:cNvSpPr>
            <a:spLocks noGrp="1"/>
          </p:cNvSpPr>
          <p:nvPr>
            <p:ph type="title"/>
          </p:nvPr>
        </p:nvSpPr>
        <p:spPr>
          <a:xfrm>
            <a:off x="2590800" y="609601"/>
            <a:ext cx="4267200" cy="369332"/>
          </a:xfrm>
        </p:spPr>
        <p:txBody>
          <a:bodyPr/>
          <a:lstStyle/>
          <a:p>
            <a:r>
              <a:rPr lang="en-IN" dirty="0" smtClean="0"/>
              <a:t>INSERTION AT LAST</a:t>
            </a:r>
            <a:endParaRPr lang="en-IN" dirty="0"/>
          </a:p>
        </p:txBody>
      </p:sp>
      <p:sp>
        <p:nvSpPr>
          <p:cNvPr id="13" name="Text Placeholder 12"/>
          <p:cNvSpPr>
            <a:spLocks noGrp="1"/>
          </p:cNvSpPr>
          <p:nvPr>
            <p:ph type="body" idx="1"/>
          </p:nvPr>
        </p:nvSpPr>
        <p:spPr>
          <a:xfrm>
            <a:off x="305434" y="1143000"/>
            <a:ext cx="8533130" cy="3693319"/>
          </a:xfrm>
        </p:spPr>
        <p:txBody>
          <a:bodyPr/>
          <a:lstStyle/>
          <a:p>
            <a:r>
              <a:rPr lang="en-IN" dirty="0" smtClean="0"/>
              <a:t>else     </a:t>
            </a:r>
          </a:p>
          <a:p>
            <a:r>
              <a:rPr lang="en-IN" dirty="0" smtClean="0"/>
              <a:t> {          </a:t>
            </a:r>
          </a:p>
          <a:p>
            <a:r>
              <a:rPr lang="en-IN" dirty="0" err="1" smtClean="0"/>
              <a:t>printf</a:t>
            </a:r>
            <a:r>
              <a:rPr lang="en-IN" dirty="0" smtClean="0"/>
              <a:t>("\</a:t>
            </a:r>
            <a:r>
              <a:rPr lang="en-IN" dirty="0" err="1" smtClean="0"/>
              <a:t>nEnter</a:t>
            </a:r>
            <a:r>
              <a:rPr lang="en-IN" dirty="0" smtClean="0"/>
              <a:t> Data?");         </a:t>
            </a:r>
          </a:p>
          <a:p>
            <a:r>
              <a:rPr lang="en-IN" dirty="0" smtClean="0"/>
              <a:t> </a:t>
            </a:r>
            <a:r>
              <a:rPr lang="en-IN" dirty="0" err="1" smtClean="0"/>
              <a:t>scanf</a:t>
            </a:r>
            <a:r>
              <a:rPr lang="en-IN" dirty="0" smtClean="0"/>
              <a:t>("%</a:t>
            </a:r>
            <a:r>
              <a:rPr lang="en-IN" dirty="0" err="1" smtClean="0"/>
              <a:t>d",&amp;item</a:t>
            </a:r>
            <a:r>
              <a:rPr lang="en-IN" dirty="0" smtClean="0"/>
              <a:t>);          </a:t>
            </a:r>
          </a:p>
          <a:p>
            <a:r>
              <a:rPr lang="en-IN" dirty="0" err="1" smtClean="0"/>
              <a:t>ptr</a:t>
            </a:r>
            <a:r>
              <a:rPr lang="en-IN" dirty="0" smtClean="0"/>
              <a:t>-&gt;data = item;         </a:t>
            </a:r>
          </a:p>
          <a:p>
            <a:r>
              <a:rPr lang="en-IN" dirty="0" smtClean="0"/>
              <a:t> if(head == NULL)          </a:t>
            </a:r>
          </a:p>
          <a:p>
            <a:r>
              <a:rPr lang="en-IN" dirty="0" smtClean="0"/>
              <a:t>{              </a:t>
            </a:r>
          </a:p>
          <a:p>
            <a:r>
              <a:rPr lang="en-IN" dirty="0" smtClean="0"/>
              <a:t>head = </a:t>
            </a:r>
            <a:r>
              <a:rPr lang="en-IN" dirty="0" err="1" smtClean="0"/>
              <a:t>ptr</a:t>
            </a:r>
            <a:r>
              <a:rPr lang="en-IN" dirty="0" smtClean="0"/>
              <a:t>;             </a:t>
            </a:r>
          </a:p>
          <a:p>
            <a:r>
              <a:rPr lang="en-IN" dirty="0" smtClean="0"/>
              <a:t> </a:t>
            </a:r>
            <a:r>
              <a:rPr lang="en-IN" dirty="0" err="1" smtClean="0"/>
              <a:t>ptr</a:t>
            </a:r>
            <a:r>
              <a:rPr lang="en-IN" dirty="0" smtClean="0"/>
              <a:t> -&gt; next = head;            </a:t>
            </a:r>
          </a:p>
          <a:p>
            <a:r>
              <a:rPr lang="en-IN" dirty="0" smtClean="0"/>
              <a:t>}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5" name="object 5"/>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6" name="object 6"/>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7" name="object 7"/>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9" name="object 9"/>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10" name="object 10"/>
          <p:cNvSpPr txBox="1"/>
          <p:nvPr/>
        </p:nvSpPr>
        <p:spPr>
          <a:xfrm>
            <a:off x="66039" y="6425438"/>
            <a:ext cx="1424940" cy="451406"/>
          </a:xfrm>
          <a:prstGeom prst="rect">
            <a:avLst/>
          </a:prstGeom>
        </p:spPr>
        <p:txBody>
          <a:bodyPr vert="horz" wrap="square" lIns="0" tIns="0" rIns="0" bIns="0" rtlCol="0">
            <a:spAutoFit/>
          </a:bodyPr>
          <a:lstStyle/>
          <a:p>
            <a:pPr marL="25400">
              <a:lnSpc>
                <a:spcPts val="1620"/>
              </a:lnSpc>
            </a:pPr>
            <a:r>
              <a:rPr lang="en-IN" sz="1600" b="1" spc="20" dirty="0" smtClean="0">
                <a:solidFill>
                  <a:srgbClr val="FFFFFF"/>
                </a:solidFill>
                <a:latin typeface="Arial"/>
                <a:cs typeface="Arial"/>
              </a:rPr>
              <a:t>G.PRIYANKA</a:t>
            </a:r>
            <a:endParaRPr sz="1600">
              <a:latin typeface="Arial"/>
              <a:cs typeface="Arial"/>
            </a:endParaRPr>
          </a:p>
          <a:p>
            <a:pPr marL="25400">
              <a:lnSpc>
                <a:spcPct val="100000"/>
              </a:lnSpc>
            </a:pPr>
            <a:endParaRPr sz="1600">
              <a:latin typeface="Arial"/>
              <a:cs typeface="Arial"/>
            </a:endParaRPr>
          </a:p>
        </p:txBody>
      </p:sp>
      <p:sp>
        <p:nvSpPr>
          <p:cNvPr id="11" name="object 11"/>
          <p:cNvSpPr txBox="1"/>
          <p:nvPr/>
        </p:nvSpPr>
        <p:spPr>
          <a:xfrm>
            <a:off x="2895600" y="6425438"/>
            <a:ext cx="6168009" cy="205184"/>
          </a:xfrm>
          <a:prstGeom prst="rect">
            <a:avLst/>
          </a:prstGeom>
        </p:spPr>
        <p:txBody>
          <a:bodyPr vert="horz" wrap="square" lIns="0" tIns="0" rIns="0" bIns="0" rtlCol="0">
            <a:spAutoFit/>
          </a:bodyPr>
          <a:lstStyle/>
          <a:p>
            <a:pPr marL="12700">
              <a:lnSpc>
                <a:spcPts val="1620"/>
              </a:lnSpc>
            </a:pPr>
            <a:r>
              <a:rPr lang="en-IN" sz="1600" b="1" spc="-195" dirty="0" smtClean="0">
                <a:solidFill>
                  <a:srgbClr val="FFFFFF"/>
                </a:solidFill>
                <a:latin typeface="Arial"/>
                <a:cs typeface="Arial"/>
              </a:rPr>
              <a:t>    CIRCULAR  L I NKED   L I ST                                                                                                             </a:t>
            </a:r>
            <a:fld id="{81D60167-4931-47E6-BA6A-407CBD079E47}" type="slidenum">
              <a:rPr lang="en-IN" sz="1600" b="1" spc="-85" smtClean="0">
                <a:solidFill>
                  <a:srgbClr val="FFFFFF"/>
                </a:solidFill>
                <a:latin typeface="Arial"/>
                <a:cs typeface="Arial"/>
              </a:rPr>
              <a:pPr marL="12700">
                <a:lnSpc>
                  <a:spcPts val="1620"/>
                </a:lnSpc>
              </a:pPr>
              <a:t>8</a:t>
            </a:fld>
            <a:endParaRPr sz="1600">
              <a:latin typeface="Arial"/>
              <a:cs typeface="Arial"/>
            </a:endParaRPr>
          </a:p>
        </p:txBody>
      </p:sp>
      <p:sp>
        <p:nvSpPr>
          <p:cNvPr id="12" name="Title 11"/>
          <p:cNvSpPr>
            <a:spLocks noGrp="1"/>
          </p:cNvSpPr>
          <p:nvPr>
            <p:ph type="title"/>
          </p:nvPr>
        </p:nvSpPr>
        <p:spPr>
          <a:xfrm>
            <a:off x="1981200" y="778255"/>
            <a:ext cx="5410200" cy="369332"/>
          </a:xfrm>
        </p:spPr>
        <p:txBody>
          <a:bodyPr/>
          <a:lstStyle/>
          <a:p>
            <a:pPr algn="ctr"/>
            <a:r>
              <a:rPr lang="en-IN" dirty="0" smtClean="0"/>
              <a:t>INSERTION AT LAST</a:t>
            </a:r>
            <a:endParaRPr lang="en-IN" dirty="0"/>
          </a:p>
        </p:txBody>
      </p:sp>
      <p:sp>
        <p:nvSpPr>
          <p:cNvPr id="14" name="Text Placeholder 13"/>
          <p:cNvSpPr>
            <a:spLocks noGrp="1"/>
          </p:cNvSpPr>
          <p:nvPr>
            <p:ph type="body" idx="1"/>
          </p:nvPr>
        </p:nvSpPr>
        <p:spPr>
          <a:xfrm>
            <a:off x="305434" y="1371600"/>
            <a:ext cx="8533130" cy="4431983"/>
          </a:xfrm>
        </p:spPr>
        <p:txBody>
          <a:bodyPr/>
          <a:lstStyle/>
          <a:p>
            <a:pPr algn="just"/>
            <a:r>
              <a:rPr lang="en-IN" dirty="0" smtClean="0"/>
              <a:t>else          </a:t>
            </a:r>
          </a:p>
          <a:p>
            <a:pPr algn="just"/>
            <a:r>
              <a:rPr lang="en-IN" dirty="0" smtClean="0"/>
              <a:t>{              </a:t>
            </a:r>
          </a:p>
          <a:p>
            <a:pPr algn="just"/>
            <a:r>
              <a:rPr lang="en-IN" dirty="0" smtClean="0"/>
              <a:t>temp = head;              </a:t>
            </a:r>
          </a:p>
          <a:p>
            <a:pPr algn="just"/>
            <a:r>
              <a:rPr lang="en-IN" dirty="0" smtClean="0"/>
              <a:t>while(temp-&gt; next != head)              </a:t>
            </a:r>
          </a:p>
          <a:p>
            <a:pPr algn="just"/>
            <a:r>
              <a:rPr lang="en-IN" dirty="0" smtClean="0"/>
              <a:t>{                  </a:t>
            </a:r>
          </a:p>
          <a:p>
            <a:pPr algn="just"/>
            <a:r>
              <a:rPr lang="en-IN" dirty="0" smtClean="0"/>
              <a:t>temp = temp -&gt; next;              </a:t>
            </a:r>
          </a:p>
          <a:p>
            <a:pPr algn="just"/>
            <a:r>
              <a:rPr lang="en-IN" dirty="0" smtClean="0"/>
              <a:t>}              </a:t>
            </a:r>
          </a:p>
          <a:p>
            <a:pPr algn="just"/>
            <a:r>
              <a:rPr lang="en-IN" dirty="0" smtClean="0"/>
              <a:t>temp -&gt; next = </a:t>
            </a:r>
            <a:r>
              <a:rPr lang="en-IN" dirty="0" err="1" smtClean="0"/>
              <a:t>ptr</a:t>
            </a:r>
            <a:r>
              <a:rPr lang="en-IN" dirty="0" smtClean="0"/>
              <a:t>;               </a:t>
            </a:r>
          </a:p>
          <a:p>
            <a:pPr algn="just"/>
            <a:r>
              <a:rPr lang="en-IN" dirty="0" err="1" smtClean="0"/>
              <a:t>ptr</a:t>
            </a:r>
            <a:r>
              <a:rPr lang="en-IN" dirty="0" smtClean="0"/>
              <a:t>-&gt; next = head;        </a:t>
            </a:r>
          </a:p>
          <a:p>
            <a:pPr algn="just"/>
            <a:r>
              <a:rPr lang="en-IN" dirty="0" smtClean="0"/>
              <a:t>  }                    </a:t>
            </a:r>
          </a:p>
          <a:p>
            <a:pPr algn="just"/>
            <a:r>
              <a:rPr lang="en-IN" dirty="0" err="1" smtClean="0"/>
              <a:t>printf</a:t>
            </a:r>
            <a:r>
              <a:rPr lang="en-IN" dirty="0" smtClean="0"/>
              <a:t>("\</a:t>
            </a:r>
            <a:r>
              <a:rPr lang="en-IN" dirty="0" err="1" smtClean="0"/>
              <a:t>nnode</a:t>
            </a:r>
            <a:r>
              <a:rPr lang="en-IN" dirty="0" smtClean="0"/>
              <a:t> inserted\n");    </a:t>
            </a:r>
          </a:p>
          <a:p>
            <a:pPr algn="just"/>
            <a:r>
              <a:rPr lang="en-IN" dirty="0" smtClean="0"/>
              <a:t>  }    }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lnTo>
                  <a:pt x="0" y="432053"/>
                </a:lnTo>
                <a:close/>
              </a:path>
            </a:pathLst>
          </a:custGeom>
          <a:solidFill>
            <a:srgbClr val="0000CC"/>
          </a:solidFill>
        </p:spPr>
        <p:txBody>
          <a:bodyPr wrap="square" lIns="0" tIns="0" rIns="0" bIns="0" rtlCol="0"/>
          <a:lstStyle/>
          <a:p>
            <a:endParaRPr/>
          </a:p>
        </p:txBody>
      </p:sp>
      <p:sp>
        <p:nvSpPr>
          <p:cNvPr id="4" name="object 4"/>
          <p:cNvSpPr/>
          <p:nvPr/>
        </p:nvSpPr>
        <p:spPr>
          <a:xfrm>
            <a:off x="0" y="0"/>
            <a:ext cx="9126220" cy="432434"/>
          </a:xfrm>
          <a:custGeom>
            <a:avLst/>
            <a:gdLst/>
            <a:ahLst/>
            <a:cxnLst/>
            <a:rect l="l" t="t" r="r" b="b"/>
            <a:pathLst>
              <a:path w="9126220" h="432434">
                <a:moveTo>
                  <a:pt x="0" y="432053"/>
                </a:moveTo>
                <a:lnTo>
                  <a:pt x="9125764" y="432053"/>
                </a:lnTo>
                <a:lnTo>
                  <a:pt x="9125764" y="0"/>
                </a:lnTo>
                <a:lnTo>
                  <a:pt x="0" y="0"/>
                </a:lnTo>
              </a:path>
            </a:pathLst>
          </a:custGeom>
          <a:ln w="25400">
            <a:solidFill>
              <a:srgbClr val="0000FF"/>
            </a:solidFill>
          </a:ln>
        </p:spPr>
        <p:txBody>
          <a:bodyPr wrap="square" lIns="0" tIns="0" rIns="0" bIns="0" rtlCol="0"/>
          <a:lstStyle/>
          <a:p>
            <a:endParaRPr/>
          </a:p>
        </p:txBody>
      </p:sp>
      <p:sp>
        <p:nvSpPr>
          <p:cNvPr id="5" name="object 5"/>
          <p:cNvSpPr txBox="1"/>
          <p:nvPr/>
        </p:nvSpPr>
        <p:spPr>
          <a:xfrm>
            <a:off x="60452" y="69341"/>
            <a:ext cx="2046605" cy="258404"/>
          </a:xfrm>
          <a:prstGeom prst="rect">
            <a:avLst/>
          </a:prstGeom>
        </p:spPr>
        <p:txBody>
          <a:bodyPr vert="horz" wrap="square" lIns="0" tIns="12065" rIns="0" bIns="0" rtlCol="0">
            <a:spAutoFit/>
          </a:bodyPr>
          <a:lstStyle/>
          <a:p>
            <a:pPr marL="12700">
              <a:lnSpc>
                <a:spcPct val="100000"/>
              </a:lnSpc>
              <a:spcBef>
                <a:spcPts val="95"/>
              </a:spcBef>
            </a:pPr>
            <a:r>
              <a:rPr sz="1600" b="1" spc="-160">
                <a:solidFill>
                  <a:srgbClr val="FFFFFF"/>
                </a:solidFill>
                <a:latin typeface="Arial"/>
                <a:cs typeface="Arial"/>
              </a:rPr>
              <a:t>MODULE </a:t>
            </a:r>
            <a:r>
              <a:rPr lang="en-IN" sz="1600" b="1" spc="-90" dirty="0" smtClean="0">
                <a:solidFill>
                  <a:srgbClr val="FFFFFF"/>
                </a:solidFill>
                <a:latin typeface="Arial"/>
                <a:cs typeface="Arial"/>
              </a:rPr>
              <a:t>2</a:t>
            </a:r>
            <a:r>
              <a:rPr sz="1600" b="1" spc="-90" smtClean="0">
                <a:solidFill>
                  <a:srgbClr val="FFFFFF"/>
                </a:solidFill>
                <a:latin typeface="Arial"/>
                <a:cs typeface="Arial"/>
              </a:rPr>
              <a:t>: </a:t>
            </a:r>
            <a:r>
              <a:rPr sz="1600" b="1" spc="-220">
                <a:solidFill>
                  <a:srgbClr val="FFFFFF"/>
                </a:solidFill>
                <a:latin typeface="Arial"/>
                <a:cs typeface="Arial"/>
              </a:rPr>
              <a:t>SESSION</a:t>
            </a:r>
            <a:r>
              <a:rPr sz="1600" b="1" spc="-114">
                <a:solidFill>
                  <a:srgbClr val="FFFFFF"/>
                </a:solidFill>
                <a:latin typeface="Arial"/>
                <a:cs typeface="Arial"/>
              </a:rPr>
              <a:t> </a:t>
            </a:r>
            <a:r>
              <a:rPr sz="1600" b="1" spc="-90" smtClean="0">
                <a:solidFill>
                  <a:srgbClr val="FFFFFF"/>
                </a:solidFill>
                <a:latin typeface="Arial"/>
                <a:cs typeface="Arial"/>
              </a:rPr>
              <a:t>0</a:t>
            </a:r>
            <a:r>
              <a:rPr lang="en-IN" sz="1600" b="1" spc="-90" dirty="0" smtClean="0">
                <a:solidFill>
                  <a:srgbClr val="FFFFFF"/>
                </a:solidFill>
                <a:latin typeface="Arial"/>
                <a:cs typeface="Arial"/>
              </a:rPr>
              <a:t>2</a:t>
            </a:r>
            <a:endParaRPr sz="1600">
              <a:latin typeface="Arial"/>
              <a:cs typeface="Arial"/>
            </a:endParaRPr>
          </a:p>
        </p:txBody>
      </p:sp>
      <p:sp>
        <p:nvSpPr>
          <p:cNvPr id="6" name="object 6"/>
          <p:cNvSpPr txBox="1"/>
          <p:nvPr/>
        </p:nvSpPr>
        <p:spPr>
          <a:xfrm>
            <a:off x="4755260" y="69341"/>
            <a:ext cx="4280535" cy="258404"/>
          </a:xfrm>
          <a:prstGeom prst="rect">
            <a:avLst/>
          </a:prstGeom>
        </p:spPr>
        <p:txBody>
          <a:bodyPr vert="horz" wrap="square" lIns="0" tIns="12065" rIns="0" bIns="0" rtlCol="0">
            <a:spAutoFit/>
          </a:bodyPr>
          <a:lstStyle/>
          <a:p>
            <a:pPr marL="12700">
              <a:lnSpc>
                <a:spcPct val="100000"/>
              </a:lnSpc>
              <a:spcBef>
                <a:spcPts val="95"/>
              </a:spcBef>
            </a:pPr>
            <a:r>
              <a:rPr lang="en-IN" sz="1600" b="1" spc="-155" dirty="0" smtClean="0">
                <a:solidFill>
                  <a:srgbClr val="FFFFFF"/>
                </a:solidFill>
                <a:latin typeface="Arial"/>
                <a:cs typeface="Arial"/>
              </a:rPr>
              <a:t>                                          </a:t>
            </a:r>
            <a:r>
              <a:rPr sz="1600" b="1" spc="-155" smtClean="0">
                <a:solidFill>
                  <a:srgbClr val="FFFFFF"/>
                </a:solidFill>
                <a:latin typeface="Arial"/>
                <a:cs typeface="Arial"/>
              </a:rPr>
              <a:t>1</a:t>
            </a:r>
            <a:r>
              <a:rPr lang="en-IN" sz="1600" b="1" spc="-155" dirty="0" smtClean="0">
                <a:solidFill>
                  <a:srgbClr val="FFFFFF"/>
                </a:solidFill>
                <a:latin typeface="Arial"/>
                <a:cs typeface="Arial"/>
              </a:rPr>
              <a:t>8</a:t>
            </a:r>
            <a:r>
              <a:rPr sz="1600" b="1" spc="-155" smtClean="0">
                <a:solidFill>
                  <a:srgbClr val="FFFFFF"/>
                </a:solidFill>
                <a:latin typeface="Arial"/>
                <a:cs typeface="Arial"/>
              </a:rPr>
              <a:t>CS30</a:t>
            </a:r>
            <a:r>
              <a:rPr lang="en-IN" sz="1600" b="1" spc="-155" dirty="0" smtClean="0">
                <a:solidFill>
                  <a:srgbClr val="FFFFFF"/>
                </a:solidFill>
                <a:latin typeface="Arial"/>
                <a:cs typeface="Arial"/>
              </a:rPr>
              <a:t>2</a:t>
            </a:r>
            <a:r>
              <a:rPr sz="1600" b="1" spc="-155" smtClean="0">
                <a:solidFill>
                  <a:srgbClr val="FFFFFF"/>
                </a:solidFill>
                <a:latin typeface="Arial"/>
                <a:cs typeface="Arial"/>
              </a:rPr>
              <a:t> </a:t>
            </a:r>
            <a:r>
              <a:rPr lang="en-IN" sz="1600" b="1" spc="-45" dirty="0" smtClean="0">
                <a:solidFill>
                  <a:srgbClr val="FFFFFF"/>
                </a:solidFill>
                <a:latin typeface="Arial"/>
                <a:cs typeface="Arial"/>
              </a:rPr>
              <a:t>–</a:t>
            </a:r>
            <a:r>
              <a:rPr sz="1600" b="1" spc="-45" smtClean="0">
                <a:solidFill>
                  <a:srgbClr val="FFFFFF"/>
                </a:solidFill>
                <a:latin typeface="Arial"/>
                <a:cs typeface="Arial"/>
              </a:rPr>
              <a:t> </a:t>
            </a:r>
            <a:r>
              <a:rPr sz="1600" b="1" spc="-190" smtClean="0">
                <a:solidFill>
                  <a:srgbClr val="FFFFFF"/>
                </a:solidFill>
                <a:latin typeface="Arial"/>
                <a:cs typeface="Arial"/>
              </a:rPr>
              <a:t>D</a:t>
            </a:r>
            <a:r>
              <a:rPr lang="en-IN" sz="1600" b="1" spc="-190" dirty="0" smtClean="0">
                <a:solidFill>
                  <a:srgbClr val="FFFFFF"/>
                </a:solidFill>
                <a:latin typeface="Arial"/>
                <a:cs typeface="Arial"/>
              </a:rPr>
              <a:t>ATA STRUCTURES</a:t>
            </a:r>
            <a:endParaRPr sz="1600">
              <a:latin typeface="Arial"/>
              <a:cs typeface="Arial"/>
            </a:endParaRPr>
          </a:p>
        </p:txBody>
      </p:sp>
      <p:sp>
        <p:nvSpPr>
          <p:cNvPr id="7" name="object 7"/>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solidFill>
            <a:srgbClr val="0000CC"/>
          </a:solidFill>
        </p:spPr>
        <p:txBody>
          <a:bodyPr wrap="square" lIns="0" tIns="0" rIns="0" bIns="0" rtlCol="0"/>
          <a:lstStyle/>
          <a:p>
            <a:endParaRPr/>
          </a:p>
        </p:txBody>
      </p:sp>
      <p:sp>
        <p:nvSpPr>
          <p:cNvPr id="8" name="object 8"/>
          <p:cNvSpPr/>
          <p:nvPr/>
        </p:nvSpPr>
        <p:spPr>
          <a:xfrm>
            <a:off x="0" y="6425945"/>
            <a:ext cx="9144000" cy="432434"/>
          </a:xfrm>
          <a:custGeom>
            <a:avLst/>
            <a:gdLst/>
            <a:ahLst/>
            <a:cxnLst/>
            <a:rect l="l" t="t" r="r" b="b"/>
            <a:pathLst>
              <a:path w="9144000" h="432434">
                <a:moveTo>
                  <a:pt x="0" y="432054"/>
                </a:moveTo>
                <a:lnTo>
                  <a:pt x="9144000" y="432054"/>
                </a:lnTo>
                <a:lnTo>
                  <a:pt x="9144000" y="0"/>
                </a:lnTo>
                <a:lnTo>
                  <a:pt x="0" y="0"/>
                </a:lnTo>
                <a:lnTo>
                  <a:pt x="0" y="432054"/>
                </a:lnTo>
                <a:close/>
              </a:path>
            </a:pathLst>
          </a:custGeom>
          <a:ln w="25400">
            <a:solidFill>
              <a:srgbClr val="0000FF"/>
            </a:solidFill>
          </a:ln>
        </p:spPr>
        <p:txBody>
          <a:bodyPr wrap="square" lIns="0" tIns="0" rIns="0" bIns="0" rtlCol="0"/>
          <a:lstStyle/>
          <a:p>
            <a:endParaRPr/>
          </a:p>
        </p:txBody>
      </p:sp>
      <p:sp>
        <p:nvSpPr>
          <p:cNvPr id="9" name="object 9"/>
          <p:cNvSpPr txBox="1"/>
          <p:nvPr/>
        </p:nvSpPr>
        <p:spPr>
          <a:xfrm>
            <a:off x="66039" y="6425438"/>
            <a:ext cx="1424940" cy="205184"/>
          </a:xfrm>
          <a:prstGeom prst="rect">
            <a:avLst/>
          </a:prstGeom>
        </p:spPr>
        <p:txBody>
          <a:bodyPr vert="horz" wrap="square" lIns="0" tIns="0" rIns="0" bIns="0" rtlCol="0">
            <a:spAutoFit/>
          </a:bodyPr>
          <a:lstStyle/>
          <a:p>
            <a:pPr marL="25400">
              <a:lnSpc>
                <a:spcPts val="1620"/>
              </a:lnSpc>
            </a:pPr>
            <a:r>
              <a:rPr lang="en-IN" sz="1600" b="1" spc="20" dirty="0" smtClean="0">
                <a:solidFill>
                  <a:srgbClr val="FFFFFF"/>
                </a:solidFill>
                <a:latin typeface="Arial"/>
                <a:cs typeface="Arial"/>
              </a:rPr>
              <a:t>G.PRIYANKA</a:t>
            </a:r>
            <a:endParaRPr sz="1600">
              <a:latin typeface="Arial"/>
              <a:cs typeface="Arial"/>
            </a:endParaRPr>
          </a:p>
        </p:txBody>
      </p:sp>
      <p:sp>
        <p:nvSpPr>
          <p:cNvPr id="10" name="object 10"/>
          <p:cNvSpPr txBox="1"/>
          <p:nvPr/>
        </p:nvSpPr>
        <p:spPr>
          <a:xfrm>
            <a:off x="2819400" y="6425438"/>
            <a:ext cx="6244209" cy="410369"/>
          </a:xfrm>
          <a:prstGeom prst="rect">
            <a:avLst/>
          </a:prstGeom>
        </p:spPr>
        <p:txBody>
          <a:bodyPr vert="horz" wrap="square" lIns="0" tIns="0" rIns="0" bIns="0" rtlCol="0">
            <a:spAutoFit/>
          </a:bodyPr>
          <a:lstStyle/>
          <a:p>
            <a:pPr marL="12700">
              <a:lnSpc>
                <a:spcPts val="1620"/>
              </a:lnSpc>
            </a:pPr>
            <a:r>
              <a:rPr lang="en-IN" sz="1600" b="1" spc="-190" dirty="0" smtClean="0">
                <a:solidFill>
                  <a:srgbClr val="FFFFFF"/>
                </a:solidFill>
                <a:latin typeface="Arial"/>
                <a:cs typeface="Arial"/>
              </a:rPr>
              <a:t>        CIRCULAR  LINKED  LIST                                                                                                                  </a:t>
            </a:r>
            <a:fld id="{81D60167-4931-47E6-BA6A-407CBD079E47}" type="slidenum">
              <a:rPr lang="en-IN" sz="1600" b="1" spc="-85" smtClean="0">
                <a:solidFill>
                  <a:srgbClr val="FFFFFF"/>
                </a:solidFill>
                <a:latin typeface="Arial"/>
                <a:cs typeface="Arial"/>
              </a:rPr>
              <a:pPr marL="12700">
                <a:lnSpc>
                  <a:spcPts val="1620"/>
                </a:lnSpc>
              </a:pPr>
              <a:t>9</a:t>
            </a:fld>
            <a:endParaRPr lang="en-IN" sz="1600" dirty="0" smtClean="0">
              <a:latin typeface="Arial"/>
              <a:cs typeface="Arial"/>
            </a:endParaRPr>
          </a:p>
          <a:p>
            <a:pPr marL="12700">
              <a:lnSpc>
                <a:spcPts val="1620"/>
              </a:lnSpc>
            </a:pPr>
            <a:endParaRPr sz="1600">
              <a:latin typeface="Arial"/>
              <a:cs typeface="Arial"/>
            </a:endParaRPr>
          </a:p>
        </p:txBody>
      </p:sp>
      <p:sp>
        <p:nvSpPr>
          <p:cNvPr id="15" name="TextBox 14"/>
          <p:cNvSpPr txBox="1"/>
          <p:nvPr/>
        </p:nvSpPr>
        <p:spPr>
          <a:xfrm>
            <a:off x="533400" y="1066800"/>
            <a:ext cx="2819400" cy="369332"/>
          </a:xfrm>
          <a:prstGeom prst="rect">
            <a:avLst/>
          </a:prstGeom>
          <a:noFill/>
        </p:spPr>
        <p:txBody>
          <a:bodyPr wrap="square" rtlCol="0">
            <a:spAutoFit/>
          </a:bodyPr>
          <a:lstStyle/>
          <a:p>
            <a:endParaRPr lang="en-IN" dirty="0"/>
          </a:p>
        </p:txBody>
      </p:sp>
      <p:sp>
        <p:nvSpPr>
          <p:cNvPr id="14" name="Title 13"/>
          <p:cNvSpPr>
            <a:spLocks noGrp="1"/>
          </p:cNvSpPr>
          <p:nvPr>
            <p:ph type="title"/>
          </p:nvPr>
        </p:nvSpPr>
        <p:spPr>
          <a:xfrm>
            <a:off x="1981200" y="533401"/>
            <a:ext cx="5257800" cy="381000"/>
          </a:xfrm>
        </p:spPr>
        <p:txBody>
          <a:bodyPr/>
          <a:lstStyle/>
          <a:p>
            <a:pPr algn="ctr"/>
            <a:r>
              <a:rPr lang="en-IN" dirty="0" smtClean="0"/>
              <a:t>DELETION AT FRONT</a:t>
            </a:r>
            <a:endParaRPr lang="en-IN" dirty="0"/>
          </a:p>
        </p:txBody>
      </p:sp>
      <p:sp>
        <p:nvSpPr>
          <p:cNvPr id="16" name="Text Placeholder 15"/>
          <p:cNvSpPr>
            <a:spLocks noGrp="1"/>
          </p:cNvSpPr>
          <p:nvPr>
            <p:ph type="body" idx="1"/>
          </p:nvPr>
        </p:nvSpPr>
        <p:spPr>
          <a:xfrm>
            <a:off x="305434" y="1219200"/>
            <a:ext cx="8533130" cy="4062651"/>
          </a:xfrm>
        </p:spPr>
        <p:txBody>
          <a:bodyPr/>
          <a:lstStyle/>
          <a:p>
            <a:r>
              <a:rPr lang="en-IN" dirty="0" smtClean="0"/>
              <a:t>There are three scenarios of deleting a node from circular singly linked list at beginning. </a:t>
            </a:r>
          </a:p>
          <a:p>
            <a:pPr marL="457200" indent="-457200">
              <a:buFont typeface="+mj-lt"/>
              <a:buAutoNum type="arabicPeriod"/>
            </a:pPr>
            <a:r>
              <a:rPr lang="en-IN" dirty="0" smtClean="0"/>
              <a:t>If the list is empty then the condition head == NULL will become true, in this case, we just need to print underflow on the screen and make exit. </a:t>
            </a:r>
          </a:p>
          <a:p>
            <a:pPr marL="457200" indent="-457200">
              <a:buFont typeface="+mj-lt"/>
              <a:buAutoNum type="arabicPeriod"/>
            </a:pPr>
            <a:r>
              <a:rPr lang="en-IN" dirty="0" smtClean="0"/>
              <a:t>If the list contains single node then, the condition head → next == head will become true. In this case, we need to delete the entire list and make the head pointer free.  </a:t>
            </a:r>
          </a:p>
          <a:p>
            <a:pPr marL="457200" indent="-457200">
              <a:buFont typeface="+mj-lt"/>
              <a:buAutoNum type="arabicPeriod"/>
            </a:pPr>
            <a:r>
              <a:rPr lang="en-IN" dirty="0" smtClean="0"/>
              <a:t>If the list contains more than one node then, in that case, we need to traverse the list by using the pointer </a:t>
            </a:r>
            <a:r>
              <a:rPr lang="en-IN" dirty="0" err="1" smtClean="0"/>
              <a:t>ptr</a:t>
            </a:r>
            <a:r>
              <a:rPr lang="en-IN" dirty="0" smtClean="0"/>
              <a:t> to reach the last node of the list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1261</TotalTime>
  <Words>805</Words>
  <Application>Microsoft Office PowerPoint</Application>
  <PresentationFormat>On-screen Show (4:3)</PresentationFormat>
  <Paragraphs>227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OUTLINE</vt:lpstr>
      <vt:lpstr>CIRCULAR  LINKED  LIST</vt:lpstr>
      <vt:lpstr>INSERTION AT FRONT</vt:lpstr>
      <vt:lpstr>INSERTION AT FRONT</vt:lpstr>
      <vt:lpstr>INSERTION AT FRONT</vt:lpstr>
      <vt:lpstr>INSERTION AT LAST</vt:lpstr>
      <vt:lpstr>INSERTION AT LAST</vt:lpstr>
      <vt:lpstr>INSERTION AT LAST</vt:lpstr>
      <vt:lpstr>DELETION AT FRONT</vt:lpstr>
      <vt:lpstr>DELETION AT FRONT</vt:lpstr>
      <vt:lpstr>DELETION AT FRONT</vt:lpstr>
      <vt:lpstr> </vt:lpstr>
      <vt:lpstr>DELETION AT LAST </vt:lpstr>
      <vt:lpstr>DELETION AT LAST</vt:lpstr>
      <vt:lpstr>DISPLAY</vt:lpstr>
      <vt:lpstr>POINTS TO PONDER: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 priya</dc:creator>
  <cp:lastModifiedBy>HP</cp:lastModifiedBy>
  <cp:revision>99</cp:revision>
  <dcterms:created xsi:type="dcterms:W3CDTF">2019-06-18T05:55:06Z</dcterms:created>
  <dcterms:modified xsi:type="dcterms:W3CDTF">2021-09-06T04:59:29Z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2019-01-18T00:00:00Z</vt:filetime>
  </property>
  <property fmtid="{D5CDD505-2E9C-101B-9397-08002B2CF9AE}" pid="3" name="Creator">
    <vt:lpwstr>Microsoft® PowerPoint® 2010</vt:lpwstr>
  </property>
  <property fmtid="{D5CDD505-2E9C-101B-9397-08002B2CF9AE}" pid="4" name="LastSaved">
    <vt:filetime>2019-06-18T00:00:00Z</vt:filetime>
  </property>
</Properties>
</file>