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96" d="100"/>
          <a:sy n="96" d="100"/>
        </p:scale>
        <p:origin x="-55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B087B-64BC-44A7-975B-B7A963821274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08E5D-D9C7-468C-A4CA-A797C49E2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0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29817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09329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</Words>
  <Application>Microsoft Office PowerPoint</Application>
  <PresentationFormat>On-screen Show (16:9)</PresentationFormat>
  <Paragraphs>10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4</cp:revision>
  <dcterms:created xsi:type="dcterms:W3CDTF">2021-09-13T05:03:38Z</dcterms:created>
  <dcterms:modified xsi:type="dcterms:W3CDTF">2021-09-15T04:27:24Z</dcterms:modified>
</cp:coreProperties>
</file>