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</p:sldMasterIdLst>
  <p:notesMasterIdLst>
    <p:notesMasterId r:id="rId5"/>
  </p:notesMasterIdLst>
  <p:sldIdLst>
    <p:sldId id="271" r:id="rId4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9144000" cy="5143500"/>
  <p:notesSz cx="5143500" cy="9144000"/>
  <p:custDataLst>
    <p:tags r:id="rId2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36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0" Type="http://schemas.openxmlformats.org/officeDocument/2006/relationships/tags" Target="../tags/tag190.xml"/><Relationship Id="rId7" Type="http://schemas.openxmlformats.org/officeDocument/2006/relationships/tags" Target="../tags/tag127.xml"/><Relationship Id="rId69" Type="http://schemas.openxmlformats.org/officeDocument/2006/relationships/tags" Target="../tags/tag189.xml"/><Relationship Id="rId68" Type="http://schemas.openxmlformats.org/officeDocument/2006/relationships/tags" Target="../tags/tag188.xml"/><Relationship Id="rId67" Type="http://schemas.openxmlformats.org/officeDocument/2006/relationships/tags" Target="../tags/tag187.xml"/><Relationship Id="rId66" Type="http://schemas.openxmlformats.org/officeDocument/2006/relationships/tags" Target="../tags/tag186.xml"/><Relationship Id="rId65" Type="http://schemas.openxmlformats.org/officeDocument/2006/relationships/tags" Target="../tags/tag185.xml"/><Relationship Id="rId64" Type="http://schemas.openxmlformats.org/officeDocument/2006/relationships/tags" Target="../tags/tag184.xml"/><Relationship Id="rId63" Type="http://schemas.openxmlformats.org/officeDocument/2006/relationships/tags" Target="../tags/tag183.xml"/><Relationship Id="rId62" Type="http://schemas.openxmlformats.org/officeDocument/2006/relationships/tags" Target="../tags/tag182.xml"/><Relationship Id="rId61" Type="http://schemas.openxmlformats.org/officeDocument/2006/relationships/tags" Target="../tags/tag181.xml"/><Relationship Id="rId60" Type="http://schemas.openxmlformats.org/officeDocument/2006/relationships/tags" Target="../tags/tag180.xml"/><Relationship Id="rId6" Type="http://schemas.openxmlformats.org/officeDocument/2006/relationships/tags" Target="../tags/tag126.xml"/><Relationship Id="rId59" Type="http://schemas.openxmlformats.org/officeDocument/2006/relationships/tags" Target="../tags/tag179.xml"/><Relationship Id="rId58" Type="http://schemas.openxmlformats.org/officeDocument/2006/relationships/tags" Target="../tags/tag178.xml"/><Relationship Id="rId57" Type="http://schemas.openxmlformats.org/officeDocument/2006/relationships/tags" Target="../tags/tag177.xml"/><Relationship Id="rId56" Type="http://schemas.openxmlformats.org/officeDocument/2006/relationships/tags" Target="../tags/tag176.xml"/><Relationship Id="rId55" Type="http://schemas.openxmlformats.org/officeDocument/2006/relationships/tags" Target="../tags/tag175.xml"/><Relationship Id="rId54" Type="http://schemas.openxmlformats.org/officeDocument/2006/relationships/tags" Target="../tags/tag174.xml"/><Relationship Id="rId53" Type="http://schemas.openxmlformats.org/officeDocument/2006/relationships/tags" Target="../tags/tag173.xml"/><Relationship Id="rId52" Type="http://schemas.openxmlformats.org/officeDocument/2006/relationships/tags" Target="../tags/tag172.xml"/><Relationship Id="rId51" Type="http://schemas.openxmlformats.org/officeDocument/2006/relationships/tags" Target="../tags/tag171.xml"/><Relationship Id="rId50" Type="http://schemas.openxmlformats.org/officeDocument/2006/relationships/tags" Target="../tags/tag170.xml"/><Relationship Id="rId5" Type="http://schemas.openxmlformats.org/officeDocument/2006/relationships/image" Target="../media/image6.jpeg"/><Relationship Id="rId49" Type="http://schemas.openxmlformats.org/officeDocument/2006/relationships/tags" Target="../tags/tag169.xml"/><Relationship Id="rId48" Type="http://schemas.openxmlformats.org/officeDocument/2006/relationships/tags" Target="../tags/tag168.xml"/><Relationship Id="rId47" Type="http://schemas.openxmlformats.org/officeDocument/2006/relationships/tags" Target="../tags/tag167.xml"/><Relationship Id="rId46" Type="http://schemas.openxmlformats.org/officeDocument/2006/relationships/tags" Target="../tags/tag166.xml"/><Relationship Id="rId45" Type="http://schemas.openxmlformats.org/officeDocument/2006/relationships/tags" Target="../tags/tag165.xml"/><Relationship Id="rId44" Type="http://schemas.openxmlformats.org/officeDocument/2006/relationships/tags" Target="../tags/tag164.xml"/><Relationship Id="rId43" Type="http://schemas.openxmlformats.org/officeDocument/2006/relationships/tags" Target="../tags/tag163.xml"/><Relationship Id="rId42" Type="http://schemas.openxmlformats.org/officeDocument/2006/relationships/tags" Target="../tags/tag162.xml"/><Relationship Id="rId41" Type="http://schemas.openxmlformats.org/officeDocument/2006/relationships/tags" Target="../tags/tag161.xml"/><Relationship Id="rId40" Type="http://schemas.openxmlformats.org/officeDocument/2006/relationships/tags" Target="../tags/tag160.xml"/><Relationship Id="rId4" Type="http://schemas.openxmlformats.org/officeDocument/2006/relationships/tags" Target="../tags/tag125.xml"/><Relationship Id="rId39" Type="http://schemas.openxmlformats.org/officeDocument/2006/relationships/tags" Target="../tags/tag159.xml"/><Relationship Id="rId38" Type="http://schemas.openxmlformats.org/officeDocument/2006/relationships/tags" Target="../tags/tag158.xml"/><Relationship Id="rId37" Type="http://schemas.openxmlformats.org/officeDocument/2006/relationships/tags" Target="../tags/tag157.xml"/><Relationship Id="rId36" Type="http://schemas.openxmlformats.org/officeDocument/2006/relationships/tags" Target="../tags/tag156.xml"/><Relationship Id="rId35" Type="http://schemas.openxmlformats.org/officeDocument/2006/relationships/tags" Target="../tags/tag155.xml"/><Relationship Id="rId34" Type="http://schemas.openxmlformats.org/officeDocument/2006/relationships/tags" Target="../tags/tag154.xml"/><Relationship Id="rId33" Type="http://schemas.openxmlformats.org/officeDocument/2006/relationships/tags" Target="../tags/tag153.xml"/><Relationship Id="rId32" Type="http://schemas.openxmlformats.org/officeDocument/2006/relationships/tags" Target="../tags/tag152.xml"/><Relationship Id="rId31" Type="http://schemas.openxmlformats.org/officeDocument/2006/relationships/tags" Target="../tags/tag151.xml"/><Relationship Id="rId30" Type="http://schemas.openxmlformats.org/officeDocument/2006/relationships/tags" Target="../tags/tag150.xml"/><Relationship Id="rId3" Type="http://schemas.openxmlformats.org/officeDocument/2006/relationships/image" Target="../media/image5.jpeg"/><Relationship Id="rId29" Type="http://schemas.openxmlformats.org/officeDocument/2006/relationships/tags" Target="../tags/tag149.xml"/><Relationship Id="rId28" Type="http://schemas.openxmlformats.org/officeDocument/2006/relationships/tags" Target="../tags/tag148.xml"/><Relationship Id="rId27" Type="http://schemas.openxmlformats.org/officeDocument/2006/relationships/tags" Target="../tags/tag147.xml"/><Relationship Id="rId26" Type="http://schemas.openxmlformats.org/officeDocument/2006/relationships/tags" Target="../tags/tag146.xml"/><Relationship Id="rId25" Type="http://schemas.openxmlformats.org/officeDocument/2006/relationships/tags" Target="../tags/tag145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tags" Target="../tags/tag124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0" Type="http://schemas.openxmlformats.org/officeDocument/2006/relationships/tags" Target="../tags/tag2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9" Type="http://schemas.openxmlformats.org/officeDocument/2006/relationships/tags" Target="../tags/tag67.xml"/><Relationship Id="rId68" Type="http://schemas.openxmlformats.org/officeDocument/2006/relationships/tags" Target="../tags/tag66.xml"/><Relationship Id="rId67" Type="http://schemas.openxmlformats.org/officeDocument/2006/relationships/tags" Target="../tags/tag65.xml"/><Relationship Id="rId66" Type="http://schemas.openxmlformats.org/officeDocument/2006/relationships/tags" Target="../tags/tag64.xml"/><Relationship Id="rId65" Type="http://schemas.openxmlformats.org/officeDocument/2006/relationships/tags" Target="../tags/tag63.xml"/><Relationship Id="rId64" Type="http://schemas.openxmlformats.org/officeDocument/2006/relationships/tags" Target="../tags/tag62.xml"/><Relationship Id="rId63" Type="http://schemas.openxmlformats.org/officeDocument/2006/relationships/tags" Target="../tags/tag61.xml"/><Relationship Id="rId62" Type="http://schemas.openxmlformats.org/officeDocument/2006/relationships/tags" Target="../tags/tag60.xml"/><Relationship Id="rId61" Type="http://schemas.openxmlformats.org/officeDocument/2006/relationships/tags" Target="../tags/tag59.xml"/><Relationship Id="rId60" Type="http://schemas.openxmlformats.org/officeDocument/2006/relationships/tags" Target="../tags/tag58.xml"/><Relationship Id="rId6" Type="http://schemas.openxmlformats.org/officeDocument/2006/relationships/tags" Target="../tags/tag4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3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2.xml"/><Relationship Id="rId39" Type="http://schemas.openxmlformats.org/officeDocument/2006/relationships/tags" Target="../tags/tag37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image" Target="../media/image5.jpeg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6599999" scaled="0"/>
                </a:gra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>
              <a:defRPr sz="1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>
            <p:custDataLst>
              <p:tags r:id="rId2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6599999" scaled="0"/>
                </a:gra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-4762" y="4638675"/>
            <a:ext cx="9158288" cy="519113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6599999" scaled="0"/>
                </a:gra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>
            <p:custDataLst>
              <p:tags r:id="rId2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6599999" scaled="0"/>
                </a:gra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6599999" scaled="0"/>
                </a:gra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2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2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2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2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2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 descr="图片包含 动物&#10;&#10;已生成高可信度的说明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0" y="0"/>
            <a:ext cx="9143999" cy="5143500"/>
          </a:xfrm>
          <a:prstGeom prst="rect">
            <a:avLst/>
          </a:prstGeom>
        </p:spPr>
      </p:pic>
      <p:pic>
        <p:nvPicPr>
          <p:cNvPr id="7" name="图片 6" descr="图片包含 动物&#10;&#10;已生成高可信度的说明" hidden="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0" y="0"/>
            <a:ext cx="9143999" cy="51435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>
            <p:custDataLst>
              <p:tags r:id="rId6"/>
            </p:custDataLst>
          </p:nvPr>
        </p:nvCxnSpPr>
        <p:spPr>
          <a:xfrm>
            <a:off x="321469" y="314325"/>
            <a:ext cx="2500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7"/>
            </p:custDataLst>
          </p:nvPr>
        </p:nvCxnSpPr>
        <p:spPr>
          <a:xfrm>
            <a:off x="321469" y="376238"/>
            <a:ext cx="2500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>
            <a:off x="321469" y="438150"/>
            <a:ext cx="2500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9"/>
            </p:custDataLst>
          </p:nvPr>
        </p:nvCxnSpPr>
        <p:spPr>
          <a:xfrm>
            <a:off x="5435061" y="4781550"/>
            <a:ext cx="2732342" cy="0"/>
          </a:xfrm>
          <a:prstGeom prst="line">
            <a:avLst/>
          </a:prstGeom>
          <a:ln w="31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>
            <p:custDataLst>
              <p:tags r:id="rId10"/>
            </p:custDataLst>
          </p:nvPr>
        </p:nvGrpSpPr>
        <p:grpSpPr>
          <a:xfrm>
            <a:off x="683419" y="3504456"/>
            <a:ext cx="1356120" cy="239912"/>
            <a:chOff x="911225" y="4845050"/>
            <a:chExt cx="1808160" cy="319882"/>
          </a:xfrm>
          <a:solidFill>
            <a:schemeClr val="bg1"/>
          </a:solidFill>
        </p:grpSpPr>
        <p:sp>
          <p:nvSpPr>
            <p:cNvPr id="15" name="椭圆 14"/>
            <p:cNvSpPr/>
            <p:nvPr>
              <p:custDataLst>
                <p:tags r:id="rId11"/>
              </p:custDataLst>
            </p:nvPr>
          </p:nvSpPr>
          <p:spPr>
            <a:xfrm>
              <a:off x="911225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2"/>
              </p:custDataLst>
            </p:nvPr>
          </p:nvSpPr>
          <p:spPr>
            <a:xfrm>
              <a:off x="911225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3"/>
              </p:custDataLst>
            </p:nvPr>
          </p:nvSpPr>
          <p:spPr>
            <a:xfrm>
              <a:off x="1085056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4"/>
              </p:custDataLst>
            </p:nvPr>
          </p:nvSpPr>
          <p:spPr>
            <a:xfrm>
              <a:off x="1085056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5"/>
              </p:custDataLst>
            </p:nvPr>
          </p:nvSpPr>
          <p:spPr>
            <a:xfrm>
              <a:off x="1258887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6"/>
              </p:custDataLst>
            </p:nvPr>
          </p:nvSpPr>
          <p:spPr>
            <a:xfrm>
              <a:off x="1258887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7"/>
              </p:custDataLst>
            </p:nvPr>
          </p:nvSpPr>
          <p:spPr>
            <a:xfrm>
              <a:off x="1432718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8"/>
              </p:custDataLst>
            </p:nvPr>
          </p:nvSpPr>
          <p:spPr>
            <a:xfrm>
              <a:off x="1432718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9"/>
              </p:custDataLst>
            </p:nvPr>
          </p:nvSpPr>
          <p:spPr>
            <a:xfrm>
              <a:off x="1606549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20"/>
              </p:custDataLst>
            </p:nvPr>
          </p:nvSpPr>
          <p:spPr>
            <a:xfrm>
              <a:off x="1606549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21"/>
              </p:custDataLst>
            </p:nvPr>
          </p:nvSpPr>
          <p:spPr>
            <a:xfrm>
              <a:off x="1780380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22"/>
              </p:custDataLst>
            </p:nvPr>
          </p:nvSpPr>
          <p:spPr>
            <a:xfrm>
              <a:off x="1780380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23"/>
              </p:custDataLst>
            </p:nvPr>
          </p:nvSpPr>
          <p:spPr>
            <a:xfrm>
              <a:off x="1954211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24"/>
              </p:custDataLst>
            </p:nvPr>
          </p:nvSpPr>
          <p:spPr>
            <a:xfrm>
              <a:off x="1954211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25"/>
              </p:custDataLst>
            </p:nvPr>
          </p:nvSpPr>
          <p:spPr>
            <a:xfrm>
              <a:off x="2128042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26"/>
              </p:custDataLst>
            </p:nvPr>
          </p:nvSpPr>
          <p:spPr>
            <a:xfrm>
              <a:off x="2128042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7"/>
              </p:custDataLst>
            </p:nvPr>
          </p:nvSpPr>
          <p:spPr>
            <a:xfrm>
              <a:off x="2301873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28"/>
              </p:custDataLst>
            </p:nvPr>
          </p:nvSpPr>
          <p:spPr>
            <a:xfrm>
              <a:off x="2301873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29"/>
              </p:custDataLst>
            </p:nvPr>
          </p:nvSpPr>
          <p:spPr>
            <a:xfrm>
              <a:off x="2475704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30"/>
              </p:custDataLst>
            </p:nvPr>
          </p:nvSpPr>
          <p:spPr>
            <a:xfrm>
              <a:off x="2475704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31"/>
              </p:custDataLst>
            </p:nvPr>
          </p:nvSpPr>
          <p:spPr>
            <a:xfrm>
              <a:off x="2649535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32"/>
              </p:custDataLst>
            </p:nvPr>
          </p:nvSpPr>
          <p:spPr>
            <a:xfrm>
              <a:off x="2649535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 userDrawn="1">
            <p:custDataLst>
              <p:tags r:id="rId33"/>
            </p:custDataLst>
          </p:nvPr>
        </p:nvGrpSpPr>
        <p:grpSpPr>
          <a:xfrm>
            <a:off x="7470450" y="361949"/>
            <a:ext cx="965000" cy="668537"/>
            <a:chOff x="9265447" y="481778"/>
            <a:chExt cx="1286667" cy="891382"/>
          </a:xfrm>
          <a:solidFill>
            <a:schemeClr val="bg1"/>
          </a:solidFill>
        </p:grpSpPr>
        <p:sp>
          <p:nvSpPr>
            <p:cNvPr id="38" name="椭圆 37"/>
            <p:cNvSpPr/>
            <p:nvPr>
              <p:custDataLst>
                <p:tags r:id="rId34"/>
              </p:custDataLst>
            </p:nvPr>
          </p:nvSpPr>
          <p:spPr>
            <a:xfrm>
              <a:off x="9265447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/>
            <p:nvPr>
              <p:custDataLst>
                <p:tags r:id="rId35"/>
              </p:custDataLst>
            </p:nvPr>
          </p:nvSpPr>
          <p:spPr>
            <a:xfrm>
              <a:off x="9265447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/>
            <p:nvPr>
              <p:custDataLst>
                <p:tags r:id="rId36"/>
              </p:custDataLst>
            </p:nvPr>
          </p:nvSpPr>
          <p:spPr>
            <a:xfrm>
              <a:off x="9439278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/>
            <p:nvPr>
              <p:custDataLst>
                <p:tags r:id="rId37"/>
              </p:custDataLst>
            </p:nvPr>
          </p:nvSpPr>
          <p:spPr>
            <a:xfrm>
              <a:off x="9439278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/>
            <p:nvPr>
              <p:custDataLst>
                <p:tags r:id="rId38"/>
              </p:custDataLst>
            </p:nvPr>
          </p:nvSpPr>
          <p:spPr>
            <a:xfrm>
              <a:off x="9613109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/>
            <p:nvPr>
              <p:custDataLst>
                <p:tags r:id="rId39"/>
              </p:custDataLst>
            </p:nvPr>
          </p:nvSpPr>
          <p:spPr>
            <a:xfrm>
              <a:off x="9613109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/>
            <p:nvPr>
              <p:custDataLst>
                <p:tags r:id="rId40"/>
              </p:custDataLst>
            </p:nvPr>
          </p:nvSpPr>
          <p:spPr>
            <a:xfrm>
              <a:off x="9786940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/>
            <p:nvPr>
              <p:custDataLst>
                <p:tags r:id="rId41"/>
              </p:custDataLst>
            </p:nvPr>
          </p:nvSpPr>
          <p:spPr>
            <a:xfrm>
              <a:off x="9786940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/>
            <p:nvPr>
              <p:custDataLst>
                <p:tags r:id="rId42"/>
              </p:custDataLst>
            </p:nvPr>
          </p:nvSpPr>
          <p:spPr>
            <a:xfrm>
              <a:off x="9960771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/>
            <p:nvPr>
              <p:custDataLst>
                <p:tags r:id="rId43"/>
              </p:custDataLst>
            </p:nvPr>
          </p:nvSpPr>
          <p:spPr>
            <a:xfrm>
              <a:off x="9960771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/>
            <p:nvPr>
              <p:custDataLst>
                <p:tags r:id="rId44"/>
              </p:custDataLst>
            </p:nvPr>
          </p:nvSpPr>
          <p:spPr>
            <a:xfrm>
              <a:off x="10134602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/>
            <p:nvPr>
              <p:custDataLst>
                <p:tags r:id="rId45"/>
              </p:custDataLst>
            </p:nvPr>
          </p:nvSpPr>
          <p:spPr>
            <a:xfrm>
              <a:off x="10134602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/>
            <p:nvPr>
              <p:custDataLst>
                <p:tags r:id="rId46"/>
              </p:custDataLst>
            </p:nvPr>
          </p:nvSpPr>
          <p:spPr>
            <a:xfrm>
              <a:off x="10308433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1" name="椭圆 50"/>
            <p:cNvSpPr/>
            <p:nvPr>
              <p:custDataLst>
                <p:tags r:id="rId47"/>
              </p:custDataLst>
            </p:nvPr>
          </p:nvSpPr>
          <p:spPr>
            <a:xfrm>
              <a:off x="10308433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2" name="椭圆 51"/>
            <p:cNvSpPr/>
            <p:nvPr>
              <p:custDataLst>
                <p:tags r:id="rId48"/>
              </p:custDataLst>
            </p:nvPr>
          </p:nvSpPr>
          <p:spPr>
            <a:xfrm>
              <a:off x="10482264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椭圆 52"/>
            <p:cNvSpPr/>
            <p:nvPr>
              <p:custDataLst>
                <p:tags r:id="rId49"/>
              </p:custDataLst>
            </p:nvPr>
          </p:nvSpPr>
          <p:spPr>
            <a:xfrm>
              <a:off x="10482264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椭圆 53"/>
            <p:cNvSpPr/>
            <p:nvPr>
              <p:custDataLst>
                <p:tags r:id="rId50"/>
              </p:custDataLst>
            </p:nvPr>
          </p:nvSpPr>
          <p:spPr>
            <a:xfrm>
              <a:off x="9265447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椭圆 54"/>
            <p:cNvSpPr/>
            <p:nvPr>
              <p:custDataLst>
                <p:tags r:id="rId51"/>
              </p:custDataLst>
            </p:nvPr>
          </p:nvSpPr>
          <p:spPr>
            <a:xfrm>
              <a:off x="9265447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椭圆 55"/>
            <p:cNvSpPr/>
            <p:nvPr>
              <p:custDataLst>
                <p:tags r:id="rId52"/>
              </p:custDataLst>
            </p:nvPr>
          </p:nvSpPr>
          <p:spPr>
            <a:xfrm>
              <a:off x="9439278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/>
            <p:nvPr>
              <p:custDataLst>
                <p:tags r:id="rId53"/>
              </p:custDataLst>
            </p:nvPr>
          </p:nvSpPr>
          <p:spPr>
            <a:xfrm>
              <a:off x="9439278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/>
            <p:nvPr>
              <p:custDataLst>
                <p:tags r:id="rId54"/>
              </p:custDataLst>
            </p:nvPr>
          </p:nvSpPr>
          <p:spPr>
            <a:xfrm>
              <a:off x="9613109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/>
            <p:nvPr>
              <p:custDataLst>
                <p:tags r:id="rId55"/>
              </p:custDataLst>
            </p:nvPr>
          </p:nvSpPr>
          <p:spPr>
            <a:xfrm>
              <a:off x="9613109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/>
            <p:nvPr>
              <p:custDataLst>
                <p:tags r:id="rId56"/>
              </p:custDataLst>
            </p:nvPr>
          </p:nvSpPr>
          <p:spPr>
            <a:xfrm>
              <a:off x="9786940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/>
            <p:nvPr>
              <p:custDataLst>
                <p:tags r:id="rId57"/>
              </p:custDataLst>
            </p:nvPr>
          </p:nvSpPr>
          <p:spPr>
            <a:xfrm>
              <a:off x="9786940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/>
            <p:nvPr>
              <p:custDataLst>
                <p:tags r:id="rId58"/>
              </p:custDataLst>
            </p:nvPr>
          </p:nvSpPr>
          <p:spPr>
            <a:xfrm>
              <a:off x="9960771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/>
            <p:nvPr>
              <p:custDataLst>
                <p:tags r:id="rId59"/>
              </p:custDataLst>
            </p:nvPr>
          </p:nvSpPr>
          <p:spPr>
            <a:xfrm>
              <a:off x="9960771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/>
            <p:nvPr>
              <p:custDataLst>
                <p:tags r:id="rId60"/>
              </p:custDataLst>
            </p:nvPr>
          </p:nvSpPr>
          <p:spPr>
            <a:xfrm>
              <a:off x="10134602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/>
            <p:nvPr>
              <p:custDataLst>
                <p:tags r:id="rId61"/>
              </p:custDataLst>
            </p:nvPr>
          </p:nvSpPr>
          <p:spPr>
            <a:xfrm>
              <a:off x="10134602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/>
            <p:nvPr>
              <p:custDataLst>
                <p:tags r:id="rId62"/>
              </p:custDataLst>
            </p:nvPr>
          </p:nvSpPr>
          <p:spPr>
            <a:xfrm>
              <a:off x="10308433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/>
            <p:nvPr>
              <p:custDataLst>
                <p:tags r:id="rId63"/>
              </p:custDataLst>
            </p:nvPr>
          </p:nvSpPr>
          <p:spPr>
            <a:xfrm>
              <a:off x="10308433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椭圆 67"/>
            <p:cNvSpPr/>
            <p:nvPr>
              <p:custDataLst>
                <p:tags r:id="rId64"/>
              </p:custDataLst>
            </p:nvPr>
          </p:nvSpPr>
          <p:spPr>
            <a:xfrm>
              <a:off x="10482264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椭圆 68"/>
            <p:cNvSpPr/>
            <p:nvPr>
              <p:custDataLst>
                <p:tags r:id="rId65"/>
              </p:custDataLst>
            </p:nvPr>
          </p:nvSpPr>
          <p:spPr>
            <a:xfrm>
              <a:off x="10482264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6"/>
            </p:custDataLst>
          </p:nvPr>
        </p:nvSpPr>
        <p:spPr>
          <a:xfrm>
            <a:off x="571500" y="1538181"/>
            <a:ext cx="5252357" cy="1462811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625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72" name="文本占位符 71"/>
          <p:cNvSpPr>
            <a:spLocks noGrp="1"/>
          </p:cNvSpPr>
          <p:nvPr>
            <p:ph type="body" sz="quarter" idx="13" hasCustomPrompt="1"/>
            <p:custDataLst>
              <p:tags r:id="rId67"/>
            </p:custDataLst>
          </p:nvPr>
        </p:nvSpPr>
        <p:spPr>
          <a:xfrm>
            <a:off x="571500" y="3879504"/>
            <a:ext cx="4842034" cy="407670"/>
          </a:xfrm>
        </p:spPr>
        <p:txBody>
          <a:bodyPr lIns="90170" tIns="46990" rIns="90170" bIns="46990">
            <a:normAutofit/>
          </a:bodyPr>
          <a:lstStyle>
            <a:lvl1pPr marL="0" indent="0" algn="dist">
              <a:buNone/>
              <a:defRPr sz="15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6599999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6599999" scaled="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4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violet_abstract_sphere_20220620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19" name="任意多边形: 形状 18"/>
          <p:cNvSpPr/>
          <p:nvPr userDrawn="1">
            <p:custDataLst>
              <p:tags r:id="rId3"/>
            </p:custDataLst>
          </p:nvPr>
        </p:nvSpPr>
        <p:spPr>
          <a:xfrm rot="16200000">
            <a:off x="6426994" y="2432685"/>
            <a:ext cx="5163026" cy="271463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矩形: 圆角 5"/>
          <p:cNvSpPr/>
          <p:nvPr userDrawn="1">
            <p:custDataLst>
              <p:tags r:id="rId4"/>
            </p:custDataLst>
          </p:nvPr>
        </p:nvSpPr>
        <p:spPr>
          <a:xfrm rot="2955020">
            <a:off x="-180975" y="-84296"/>
            <a:ext cx="760571" cy="5605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/>
          <a:lstStyle>
            <a:lvl1pPr>
              <a:defRPr sz="2700" baseline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path path="circle">
                    <a:fillToRect t="100000" r="100000"/>
                  </a:path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2" name="矩形: 圆角 31"/>
          <p:cNvSpPr/>
          <p:nvPr userDrawn="1">
            <p:custDataLst>
              <p:tags r:id="rId3"/>
            </p:custDataLst>
          </p:nvPr>
        </p:nvSpPr>
        <p:spPr>
          <a:xfrm rot="2955020">
            <a:off x="-181150" y="-84063"/>
            <a:ext cx="760781" cy="56038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1350"/>
          </a:p>
        </p:txBody>
      </p:sp>
      <p:sp>
        <p:nvSpPr>
          <p:cNvPr id="31" name="任意多边形: 形状 30"/>
          <p:cNvSpPr/>
          <p:nvPr userDrawn="1">
            <p:custDataLst>
              <p:tags r:id="rId4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gradFill>
                  <a:gsLst>
                    <a:gs pos="0">
                      <a:schemeClr val="accent1"/>
                    </a:gs>
                    <a:gs pos="99000">
                      <a:schemeClr val="accent3"/>
                    </a:gs>
                  </a:gsLst>
                  <a:path path="circle">
                    <a:fillToRect t="100000" r="100000"/>
                  </a:path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/>
          <a:lstStyle>
            <a:lvl1pPr algn="ctr">
              <a:defRPr sz="2400" baseline="0">
                <a:gradFill>
                  <a:gsLst>
                    <a:gs pos="0">
                      <a:schemeClr val="accent1"/>
                    </a:gs>
                    <a:gs pos="99000">
                      <a:schemeClr val="accent3"/>
                    </a:gs>
                  </a:gsLst>
                  <a:path path="circle">
                    <a:fillToRect t="100000" r="100000"/>
                  </a:path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任意多边形: 形状 21"/>
          <p:cNvSpPr/>
          <p:nvPr userDrawn="1">
            <p:custDataLst>
              <p:tags r:id="rId9"/>
            </p:custDataLst>
          </p:nvPr>
        </p:nvSpPr>
        <p:spPr>
          <a:xfrm flipH="1" flipV="1">
            <a:off x="-4762" y="-11430"/>
            <a:ext cx="9158288" cy="370105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904">
                <a:moveTo>
                  <a:pt x="5020" y="0"/>
                </a:moveTo>
                <a:cubicBezTo>
                  <a:pt x="7413" y="0"/>
                  <a:pt x="11370" y="660"/>
                  <a:pt x="13300" y="680"/>
                </a:cubicBezTo>
                <a:cubicBezTo>
                  <a:pt x="15230" y="700"/>
                  <a:pt x="15387" y="187"/>
                  <a:pt x="16600" y="120"/>
                </a:cubicBezTo>
                <a:cubicBezTo>
                  <a:pt x="17605" y="65"/>
                  <a:pt x="18616" y="275"/>
                  <a:pt x="19198" y="466"/>
                </a:cubicBezTo>
                <a:lnTo>
                  <a:pt x="19230" y="477"/>
                </a:lnTo>
                <a:lnTo>
                  <a:pt x="19230" y="904"/>
                </a:lnTo>
                <a:lnTo>
                  <a:pt x="0" y="904"/>
                </a:lnTo>
                <a:lnTo>
                  <a:pt x="0" y="609"/>
                </a:lnTo>
                <a:lnTo>
                  <a:pt x="22" y="605"/>
                </a:lnTo>
                <a:cubicBezTo>
                  <a:pt x="1094" y="416"/>
                  <a:pt x="2982" y="0"/>
                  <a:pt x="502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 userDrawn="1">
            <p:custDataLst>
              <p:tags r:id="rId2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78200"/>
            <a:ext cx="8278200" cy="331473"/>
          </a:xfrm>
        </p:spPr>
        <p:txBody>
          <a:bodyPr>
            <a:noAutofit/>
          </a:bodyPr>
          <a:lstStyle>
            <a:lvl1pPr>
              <a:defRPr sz="1800" baseline="0">
                <a:gradFill>
                  <a:gsLst>
                    <a:gs pos="0">
                      <a:schemeClr val="accent1"/>
                    </a:gs>
                    <a:gs pos="99000">
                      <a:schemeClr val="accent3"/>
                    </a:gs>
                  </a:gsLst>
                  <a:path path="circle">
                    <a:fillToRect t="100000" r="100000"/>
                  </a:path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952" y="71941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9" name="任意多边形: 形状 28"/>
          <p:cNvSpPr/>
          <p:nvPr userDrawn="1">
            <p:custDataLst>
              <p:tags r:id="rId3"/>
            </p:custDataLst>
          </p:nvPr>
        </p:nvSpPr>
        <p:spPr>
          <a:xfrm>
            <a:off x="-4762" y="4638675"/>
            <a:ext cx="9158288" cy="519113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0" name="任意多边形: 形状 29"/>
          <p:cNvSpPr/>
          <p:nvPr userDrawn="1">
            <p:custDataLst>
              <p:tags r:id="rId4"/>
            </p:custDataLst>
          </p:nvPr>
        </p:nvSpPr>
        <p:spPr>
          <a:xfrm flipH="1" flipV="1">
            <a:off x="-4762" y="-11430"/>
            <a:ext cx="9158288" cy="430530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904">
                <a:moveTo>
                  <a:pt x="5020" y="0"/>
                </a:moveTo>
                <a:cubicBezTo>
                  <a:pt x="7413" y="0"/>
                  <a:pt x="11370" y="660"/>
                  <a:pt x="13300" y="680"/>
                </a:cubicBezTo>
                <a:cubicBezTo>
                  <a:pt x="15230" y="700"/>
                  <a:pt x="15387" y="187"/>
                  <a:pt x="16600" y="120"/>
                </a:cubicBezTo>
                <a:cubicBezTo>
                  <a:pt x="17605" y="65"/>
                  <a:pt x="18616" y="275"/>
                  <a:pt x="19198" y="466"/>
                </a:cubicBezTo>
                <a:lnTo>
                  <a:pt x="19230" y="477"/>
                </a:lnTo>
                <a:lnTo>
                  <a:pt x="19230" y="904"/>
                </a:lnTo>
                <a:lnTo>
                  <a:pt x="0" y="904"/>
                </a:lnTo>
                <a:lnTo>
                  <a:pt x="0" y="609"/>
                </a:lnTo>
                <a:lnTo>
                  <a:pt x="22" y="605"/>
                </a:lnTo>
                <a:cubicBezTo>
                  <a:pt x="1094" y="416"/>
                  <a:pt x="2982" y="0"/>
                  <a:pt x="502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violet_abstract_sphere_20220620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violet_abstract_sphere_20220620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violet_abstract_sphere_20220620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动物&#10;&#10;已生成高可信度的说明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0" y="0"/>
            <a:ext cx="9143999" cy="514350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>
            <p:custDataLst>
              <p:tags r:id="rId4"/>
            </p:custDataLst>
          </p:nvPr>
        </p:nvGrpSpPr>
        <p:grpSpPr>
          <a:xfrm>
            <a:off x="321469" y="314325"/>
            <a:ext cx="250031" cy="123825"/>
            <a:chOff x="428625" y="419100"/>
            <a:chExt cx="333375" cy="165100"/>
          </a:xfrm>
        </p:grpSpPr>
        <p:cxnSp>
          <p:nvCxnSpPr>
            <p:cNvPr id="7" name="直接连接符 6"/>
            <p:cNvCxnSpPr/>
            <p:nvPr userDrawn="1">
              <p:custDataLst>
                <p:tags r:id="rId5"/>
              </p:custDataLst>
            </p:nvPr>
          </p:nvCxnSpPr>
          <p:spPr>
            <a:xfrm>
              <a:off x="428625" y="419100"/>
              <a:ext cx="3333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>
              <p:custDataLst>
                <p:tags r:id="rId6"/>
              </p:custDataLst>
            </p:nvPr>
          </p:nvCxnSpPr>
          <p:spPr>
            <a:xfrm>
              <a:off x="428625" y="501650"/>
              <a:ext cx="3333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>
              <p:custDataLst>
                <p:tags r:id="rId7"/>
              </p:custDataLst>
            </p:nvPr>
          </p:nvCxnSpPr>
          <p:spPr>
            <a:xfrm>
              <a:off x="428625" y="584200"/>
              <a:ext cx="3333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 userDrawn="1">
            <p:custDataLst>
              <p:tags r:id="rId8"/>
            </p:custDataLst>
          </p:nvPr>
        </p:nvCxnSpPr>
        <p:spPr>
          <a:xfrm>
            <a:off x="5435061" y="4781550"/>
            <a:ext cx="2732342" cy="0"/>
          </a:xfrm>
          <a:prstGeom prst="line">
            <a:avLst/>
          </a:prstGeom>
          <a:ln w="31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 userDrawn="1">
            <p:custDataLst>
              <p:tags r:id="rId9"/>
            </p:custDataLst>
          </p:nvPr>
        </p:nvGrpSpPr>
        <p:grpSpPr>
          <a:xfrm>
            <a:off x="683419" y="3633788"/>
            <a:ext cx="1356120" cy="239912"/>
            <a:chOff x="911225" y="4845050"/>
            <a:chExt cx="1808160" cy="319882"/>
          </a:xfrm>
          <a:solidFill>
            <a:schemeClr val="bg1"/>
          </a:solidFill>
        </p:grpSpPr>
        <p:sp>
          <p:nvSpPr>
            <p:cNvPr id="127" name="椭圆 126"/>
            <p:cNvSpPr/>
            <p:nvPr>
              <p:custDataLst>
                <p:tags r:id="rId10"/>
              </p:custDataLst>
            </p:nvPr>
          </p:nvSpPr>
          <p:spPr>
            <a:xfrm>
              <a:off x="911225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8" name="椭圆 127"/>
            <p:cNvSpPr/>
            <p:nvPr>
              <p:custDataLst>
                <p:tags r:id="rId11"/>
              </p:custDataLst>
            </p:nvPr>
          </p:nvSpPr>
          <p:spPr>
            <a:xfrm>
              <a:off x="911225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9" name="椭圆 128"/>
            <p:cNvSpPr/>
            <p:nvPr>
              <p:custDataLst>
                <p:tags r:id="rId12"/>
              </p:custDataLst>
            </p:nvPr>
          </p:nvSpPr>
          <p:spPr>
            <a:xfrm>
              <a:off x="1085056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0" name="椭圆 129"/>
            <p:cNvSpPr/>
            <p:nvPr>
              <p:custDataLst>
                <p:tags r:id="rId13"/>
              </p:custDataLst>
            </p:nvPr>
          </p:nvSpPr>
          <p:spPr>
            <a:xfrm>
              <a:off x="1085056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1" name="椭圆 130"/>
            <p:cNvSpPr/>
            <p:nvPr>
              <p:custDataLst>
                <p:tags r:id="rId14"/>
              </p:custDataLst>
            </p:nvPr>
          </p:nvSpPr>
          <p:spPr>
            <a:xfrm>
              <a:off x="1258887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2" name="椭圆 131"/>
            <p:cNvSpPr/>
            <p:nvPr>
              <p:custDataLst>
                <p:tags r:id="rId15"/>
              </p:custDataLst>
            </p:nvPr>
          </p:nvSpPr>
          <p:spPr>
            <a:xfrm>
              <a:off x="1258887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3" name="椭圆 132"/>
            <p:cNvSpPr/>
            <p:nvPr>
              <p:custDataLst>
                <p:tags r:id="rId16"/>
              </p:custDataLst>
            </p:nvPr>
          </p:nvSpPr>
          <p:spPr>
            <a:xfrm>
              <a:off x="1432718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4" name="椭圆 133"/>
            <p:cNvSpPr/>
            <p:nvPr>
              <p:custDataLst>
                <p:tags r:id="rId17"/>
              </p:custDataLst>
            </p:nvPr>
          </p:nvSpPr>
          <p:spPr>
            <a:xfrm>
              <a:off x="1432718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5" name="椭圆 134"/>
            <p:cNvSpPr/>
            <p:nvPr>
              <p:custDataLst>
                <p:tags r:id="rId18"/>
              </p:custDataLst>
            </p:nvPr>
          </p:nvSpPr>
          <p:spPr>
            <a:xfrm>
              <a:off x="1606549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6" name="椭圆 135"/>
            <p:cNvSpPr/>
            <p:nvPr>
              <p:custDataLst>
                <p:tags r:id="rId19"/>
              </p:custDataLst>
            </p:nvPr>
          </p:nvSpPr>
          <p:spPr>
            <a:xfrm>
              <a:off x="1606549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7" name="椭圆 136"/>
            <p:cNvSpPr/>
            <p:nvPr>
              <p:custDataLst>
                <p:tags r:id="rId20"/>
              </p:custDataLst>
            </p:nvPr>
          </p:nvSpPr>
          <p:spPr>
            <a:xfrm>
              <a:off x="1780380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8" name="椭圆 137"/>
            <p:cNvSpPr/>
            <p:nvPr>
              <p:custDataLst>
                <p:tags r:id="rId21"/>
              </p:custDataLst>
            </p:nvPr>
          </p:nvSpPr>
          <p:spPr>
            <a:xfrm>
              <a:off x="1780380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9" name="椭圆 138"/>
            <p:cNvSpPr/>
            <p:nvPr>
              <p:custDataLst>
                <p:tags r:id="rId22"/>
              </p:custDataLst>
            </p:nvPr>
          </p:nvSpPr>
          <p:spPr>
            <a:xfrm>
              <a:off x="1954211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0" name="椭圆 139"/>
            <p:cNvSpPr/>
            <p:nvPr>
              <p:custDataLst>
                <p:tags r:id="rId23"/>
              </p:custDataLst>
            </p:nvPr>
          </p:nvSpPr>
          <p:spPr>
            <a:xfrm>
              <a:off x="1954211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1" name="椭圆 140"/>
            <p:cNvSpPr/>
            <p:nvPr>
              <p:custDataLst>
                <p:tags r:id="rId24"/>
              </p:custDataLst>
            </p:nvPr>
          </p:nvSpPr>
          <p:spPr>
            <a:xfrm>
              <a:off x="2128042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2" name="椭圆 141"/>
            <p:cNvSpPr/>
            <p:nvPr>
              <p:custDataLst>
                <p:tags r:id="rId25"/>
              </p:custDataLst>
            </p:nvPr>
          </p:nvSpPr>
          <p:spPr>
            <a:xfrm>
              <a:off x="2128042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3" name="椭圆 142"/>
            <p:cNvSpPr/>
            <p:nvPr>
              <p:custDataLst>
                <p:tags r:id="rId26"/>
              </p:custDataLst>
            </p:nvPr>
          </p:nvSpPr>
          <p:spPr>
            <a:xfrm>
              <a:off x="2301873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4" name="椭圆 143"/>
            <p:cNvSpPr/>
            <p:nvPr>
              <p:custDataLst>
                <p:tags r:id="rId27"/>
              </p:custDataLst>
            </p:nvPr>
          </p:nvSpPr>
          <p:spPr>
            <a:xfrm>
              <a:off x="2301873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5" name="椭圆 144"/>
            <p:cNvSpPr/>
            <p:nvPr>
              <p:custDataLst>
                <p:tags r:id="rId28"/>
              </p:custDataLst>
            </p:nvPr>
          </p:nvSpPr>
          <p:spPr>
            <a:xfrm>
              <a:off x="2475704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6" name="椭圆 145"/>
            <p:cNvSpPr/>
            <p:nvPr>
              <p:custDataLst>
                <p:tags r:id="rId29"/>
              </p:custDataLst>
            </p:nvPr>
          </p:nvSpPr>
          <p:spPr>
            <a:xfrm>
              <a:off x="2475704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7" name="椭圆 146"/>
            <p:cNvSpPr/>
            <p:nvPr>
              <p:custDataLst>
                <p:tags r:id="rId30"/>
              </p:custDataLst>
            </p:nvPr>
          </p:nvSpPr>
          <p:spPr>
            <a:xfrm>
              <a:off x="2649535" y="484505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8" name="椭圆 147"/>
            <p:cNvSpPr/>
            <p:nvPr>
              <p:custDataLst>
                <p:tags r:id="rId31"/>
              </p:custDataLst>
            </p:nvPr>
          </p:nvSpPr>
          <p:spPr>
            <a:xfrm>
              <a:off x="2649535" y="5095082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9" name="组合 218"/>
          <p:cNvGrpSpPr/>
          <p:nvPr userDrawn="1">
            <p:custDataLst>
              <p:tags r:id="rId32"/>
            </p:custDataLst>
          </p:nvPr>
        </p:nvGrpSpPr>
        <p:grpSpPr>
          <a:xfrm>
            <a:off x="7666318" y="366572"/>
            <a:ext cx="965000" cy="668537"/>
            <a:chOff x="9265447" y="481778"/>
            <a:chExt cx="1286667" cy="891382"/>
          </a:xfrm>
          <a:solidFill>
            <a:schemeClr val="bg1"/>
          </a:solidFill>
        </p:grpSpPr>
        <p:sp>
          <p:nvSpPr>
            <p:cNvPr id="151" name="椭圆 150"/>
            <p:cNvSpPr/>
            <p:nvPr>
              <p:custDataLst>
                <p:tags r:id="rId33"/>
              </p:custDataLst>
            </p:nvPr>
          </p:nvSpPr>
          <p:spPr>
            <a:xfrm>
              <a:off x="9265447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2" name="椭圆 151"/>
            <p:cNvSpPr/>
            <p:nvPr>
              <p:custDataLst>
                <p:tags r:id="rId34"/>
              </p:custDataLst>
            </p:nvPr>
          </p:nvSpPr>
          <p:spPr>
            <a:xfrm>
              <a:off x="9265447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3" name="椭圆 152"/>
            <p:cNvSpPr/>
            <p:nvPr>
              <p:custDataLst>
                <p:tags r:id="rId35"/>
              </p:custDataLst>
            </p:nvPr>
          </p:nvSpPr>
          <p:spPr>
            <a:xfrm>
              <a:off x="9439278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4" name="椭圆 153"/>
            <p:cNvSpPr/>
            <p:nvPr>
              <p:custDataLst>
                <p:tags r:id="rId36"/>
              </p:custDataLst>
            </p:nvPr>
          </p:nvSpPr>
          <p:spPr>
            <a:xfrm>
              <a:off x="9439278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5" name="椭圆 154"/>
            <p:cNvSpPr/>
            <p:nvPr>
              <p:custDataLst>
                <p:tags r:id="rId37"/>
              </p:custDataLst>
            </p:nvPr>
          </p:nvSpPr>
          <p:spPr>
            <a:xfrm>
              <a:off x="9613109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6" name="椭圆 155"/>
            <p:cNvSpPr/>
            <p:nvPr>
              <p:custDataLst>
                <p:tags r:id="rId38"/>
              </p:custDataLst>
            </p:nvPr>
          </p:nvSpPr>
          <p:spPr>
            <a:xfrm>
              <a:off x="9613109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7" name="椭圆 156"/>
            <p:cNvSpPr/>
            <p:nvPr>
              <p:custDataLst>
                <p:tags r:id="rId39"/>
              </p:custDataLst>
            </p:nvPr>
          </p:nvSpPr>
          <p:spPr>
            <a:xfrm>
              <a:off x="9786940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8" name="椭圆 157"/>
            <p:cNvSpPr/>
            <p:nvPr>
              <p:custDataLst>
                <p:tags r:id="rId40"/>
              </p:custDataLst>
            </p:nvPr>
          </p:nvSpPr>
          <p:spPr>
            <a:xfrm>
              <a:off x="9786940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9" name="椭圆 158"/>
            <p:cNvSpPr/>
            <p:nvPr>
              <p:custDataLst>
                <p:tags r:id="rId41"/>
              </p:custDataLst>
            </p:nvPr>
          </p:nvSpPr>
          <p:spPr>
            <a:xfrm>
              <a:off x="9960771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0" name="椭圆 159"/>
            <p:cNvSpPr/>
            <p:nvPr>
              <p:custDataLst>
                <p:tags r:id="rId42"/>
              </p:custDataLst>
            </p:nvPr>
          </p:nvSpPr>
          <p:spPr>
            <a:xfrm>
              <a:off x="9960771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1" name="椭圆 160"/>
            <p:cNvSpPr/>
            <p:nvPr>
              <p:custDataLst>
                <p:tags r:id="rId43"/>
              </p:custDataLst>
            </p:nvPr>
          </p:nvSpPr>
          <p:spPr>
            <a:xfrm>
              <a:off x="10134602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2" name="椭圆 161"/>
            <p:cNvSpPr/>
            <p:nvPr>
              <p:custDataLst>
                <p:tags r:id="rId44"/>
              </p:custDataLst>
            </p:nvPr>
          </p:nvSpPr>
          <p:spPr>
            <a:xfrm>
              <a:off x="10134602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3" name="椭圆 162"/>
            <p:cNvSpPr/>
            <p:nvPr>
              <p:custDataLst>
                <p:tags r:id="rId45"/>
              </p:custDataLst>
            </p:nvPr>
          </p:nvSpPr>
          <p:spPr>
            <a:xfrm>
              <a:off x="10308433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4" name="椭圆 163"/>
            <p:cNvSpPr/>
            <p:nvPr>
              <p:custDataLst>
                <p:tags r:id="rId46"/>
              </p:custDataLst>
            </p:nvPr>
          </p:nvSpPr>
          <p:spPr>
            <a:xfrm>
              <a:off x="10308433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5" name="椭圆 164"/>
            <p:cNvSpPr/>
            <p:nvPr>
              <p:custDataLst>
                <p:tags r:id="rId47"/>
              </p:custDataLst>
            </p:nvPr>
          </p:nvSpPr>
          <p:spPr>
            <a:xfrm>
              <a:off x="10482264" y="10532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6" name="椭圆 165"/>
            <p:cNvSpPr/>
            <p:nvPr>
              <p:custDataLst>
                <p:tags r:id="rId48"/>
              </p:custDataLst>
            </p:nvPr>
          </p:nvSpPr>
          <p:spPr>
            <a:xfrm>
              <a:off x="10482264" y="13033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4" name="椭圆 173"/>
            <p:cNvSpPr/>
            <p:nvPr>
              <p:custDataLst>
                <p:tags r:id="rId49"/>
              </p:custDataLst>
            </p:nvPr>
          </p:nvSpPr>
          <p:spPr>
            <a:xfrm>
              <a:off x="9265447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5" name="椭圆 174"/>
            <p:cNvSpPr/>
            <p:nvPr>
              <p:custDataLst>
                <p:tags r:id="rId50"/>
              </p:custDataLst>
            </p:nvPr>
          </p:nvSpPr>
          <p:spPr>
            <a:xfrm>
              <a:off x="9265447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6" name="椭圆 175"/>
            <p:cNvSpPr/>
            <p:nvPr>
              <p:custDataLst>
                <p:tags r:id="rId51"/>
              </p:custDataLst>
            </p:nvPr>
          </p:nvSpPr>
          <p:spPr>
            <a:xfrm>
              <a:off x="9439278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7" name="椭圆 176"/>
            <p:cNvSpPr/>
            <p:nvPr>
              <p:custDataLst>
                <p:tags r:id="rId52"/>
              </p:custDataLst>
            </p:nvPr>
          </p:nvSpPr>
          <p:spPr>
            <a:xfrm>
              <a:off x="9439278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8" name="椭圆 177"/>
            <p:cNvSpPr/>
            <p:nvPr>
              <p:custDataLst>
                <p:tags r:id="rId53"/>
              </p:custDataLst>
            </p:nvPr>
          </p:nvSpPr>
          <p:spPr>
            <a:xfrm>
              <a:off x="9613109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9" name="椭圆 178"/>
            <p:cNvSpPr/>
            <p:nvPr>
              <p:custDataLst>
                <p:tags r:id="rId54"/>
              </p:custDataLst>
            </p:nvPr>
          </p:nvSpPr>
          <p:spPr>
            <a:xfrm>
              <a:off x="9613109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0" name="椭圆 179"/>
            <p:cNvSpPr/>
            <p:nvPr>
              <p:custDataLst>
                <p:tags r:id="rId55"/>
              </p:custDataLst>
            </p:nvPr>
          </p:nvSpPr>
          <p:spPr>
            <a:xfrm>
              <a:off x="9786940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1" name="椭圆 180"/>
            <p:cNvSpPr/>
            <p:nvPr>
              <p:custDataLst>
                <p:tags r:id="rId56"/>
              </p:custDataLst>
            </p:nvPr>
          </p:nvSpPr>
          <p:spPr>
            <a:xfrm>
              <a:off x="9786940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2" name="椭圆 181"/>
            <p:cNvSpPr/>
            <p:nvPr>
              <p:custDataLst>
                <p:tags r:id="rId57"/>
              </p:custDataLst>
            </p:nvPr>
          </p:nvSpPr>
          <p:spPr>
            <a:xfrm>
              <a:off x="9960771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3" name="椭圆 182"/>
            <p:cNvSpPr/>
            <p:nvPr>
              <p:custDataLst>
                <p:tags r:id="rId58"/>
              </p:custDataLst>
            </p:nvPr>
          </p:nvSpPr>
          <p:spPr>
            <a:xfrm>
              <a:off x="9960771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>
              <p:custDataLst>
                <p:tags r:id="rId59"/>
              </p:custDataLst>
            </p:nvPr>
          </p:nvSpPr>
          <p:spPr>
            <a:xfrm>
              <a:off x="10134602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5" name="椭圆 184"/>
            <p:cNvSpPr/>
            <p:nvPr>
              <p:custDataLst>
                <p:tags r:id="rId60"/>
              </p:custDataLst>
            </p:nvPr>
          </p:nvSpPr>
          <p:spPr>
            <a:xfrm>
              <a:off x="10134602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6" name="椭圆 185"/>
            <p:cNvSpPr/>
            <p:nvPr>
              <p:custDataLst>
                <p:tags r:id="rId61"/>
              </p:custDataLst>
            </p:nvPr>
          </p:nvSpPr>
          <p:spPr>
            <a:xfrm>
              <a:off x="10308433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7" name="椭圆 186"/>
            <p:cNvSpPr/>
            <p:nvPr>
              <p:custDataLst>
                <p:tags r:id="rId62"/>
              </p:custDataLst>
            </p:nvPr>
          </p:nvSpPr>
          <p:spPr>
            <a:xfrm>
              <a:off x="10308433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8" name="椭圆 187"/>
            <p:cNvSpPr/>
            <p:nvPr>
              <p:custDataLst>
                <p:tags r:id="rId63"/>
              </p:custDataLst>
            </p:nvPr>
          </p:nvSpPr>
          <p:spPr>
            <a:xfrm>
              <a:off x="10482264" y="481778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9" name="椭圆 188"/>
            <p:cNvSpPr/>
            <p:nvPr>
              <p:custDataLst>
                <p:tags r:id="rId64"/>
              </p:custDataLst>
            </p:nvPr>
          </p:nvSpPr>
          <p:spPr>
            <a:xfrm>
              <a:off x="10482264" y="731810"/>
              <a:ext cx="69850" cy="69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5"/>
            </p:custDataLst>
          </p:nvPr>
        </p:nvSpPr>
        <p:spPr>
          <a:xfrm>
            <a:off x="502411" y="2386836"/>
            <a:ext cx="7078181" cy="1088597"/>
          </a:xfrm>
        </p:spPr>
        <p:txBody>
          <a:bodyPr lIns="90170" tIns="46990" rIns="36000" bIns="46990" anchor="t" anchorCtr="0">
            <a:normAutofit/>
          </a:bodyPr>
          <a:lstStyle>
            <a:lvl1pPr algn="dist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66"/>
            </p:custDataLst>
          </p:nvPr>
        </p:nvSpPr>
        <p:spPr>
          <a:xfrm>
            <a:off x="502411" y="3986681"/>
            <a:ext cx="4843496" cy="3774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dist">
              <a:buNone/>
              <a:defRPr sz="15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6599999" scaled="0"/>
                </a:gra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4762" y="-11430"/>
            <a:ext cx="9158288" cy="5169218"/>
            <a:chOff x="-6350" y="-15240"/>
            <a:chExt cx="12211050" cy="6892290"/>
          </a:xfrm>
        </p:grpSpPr>
        <p:sp>
          <p:nvSpPr>
            <p:cNvPr id="7" name="任意多边形: 形状 6"/>
            <p:cNvSpPr/>
            <p:nvPr userDrawn="1">
              <p:custDataLst>
                <p:tags r:id="rId3"/>
              </p:custDataLst>
            </p:nvPr>
          </p:nvSpPr>
          <p:spPr>
            <a:xfrm>
              <a:off x="-6350" y="6184900"/>
              <a:ext cx="12211050" cy="692150"/>
            </a:xfrm>
            <a:custGeom>
              <a:avLst/>
              <a:gdLst>
                <a:gd name="connsiteX0" fmla="*/ 0 w 12674600"/>
                <a:gd name="connsiteY0" fmla="*/ 444500 h 1206500"/>
                <a:gd name="connsiteX1" fmla="*/ 3327400 w 12674600"/>
                <a:gd name="connsiteY1" fmla="*/ 0 h 1206500"/>
                <a:gd name="connsiteX2" fmla="*/ 3479800 w 12674600"/>
                <a:gd name="connsiteY2" fmla="*/ 12700 h 1206500"/>
                <a:gd name="connsiteX3" fmla="*/ 8737600 w 12674600"/>
                <a:gd name="connsiteY3" fmla="*/ 444500 h 1206500"/>
                <a:gd name="connsiteX4" fmla="*/ 8864600 w 12674600"/>
                <a:gd name="connsiteY4" fmla="*/ 469900 h 1206500"/>
                <a:gd name="connsiteX5" fmla="*/ 8991600 w 12674600"/>
                <a:gd name="connsiteY5" fmla="*/ 495300 h 1206500"/>
                <a:gd name="connsiteX6" fmla="*/ 10858500 w 12674600"/>
                <a:gd name="connsiteY6" fmla="*/ 355600 h 1206500"/>
                <a:gd name="connsiteX7" fmla="*/ 12674600 w 12674600"/>
                <a:gd name="connsiteY7" fmla="*/ 381000 h 1206500"/>
                <a:gd name="connsiteX8" fmla="*/ 12623800 w 12674600"/>
                <a:gd name="connsiteY8" fmla="*/ 1143000 h 1206500"/>
                <a:gd name="connsiteX9" fmla="*/ 88900 w 12674600"/>
                <a:gd name="connsiteY9" fmla="*/ 1206500 h 1206500"/>
                <a:gd name="connsiteX10" fmla="*/ 50800 w 12674600"/>
                <a:gd name="connsiteY10" fmla="*/ 419100 h 1206500"/>
                <a:gd name="connsiteX11" fmla="*/ 0 w 12674600"/>
                <a:gd name="connsiteY11" fmla="*/ 444500 h 1206500"/>
                <a:gd name="connsiteX0-1" fmla="*/ 0 w 12674600"/>
                <a:gd name="connsiteY0-2" fmla="*/ 431800 h 1193800"/>
                <a:gd name="connsiteX1-3" fmla="*/ 3479800 w 12674600"/>
                <a:gd name="connsiteY1-4" fmla="*/ 0 h 1193800"/>
                <a:gd name="connsiteX2-5" fmla="*/ 8737600 w 12674600"/>
                <a:gd name="connsiteY2-6" fmla="*/ 431800 h 1193800"/>
                <a:gd name="connsiteX3-7" fmla="*/ 8864600 w 12674600"/>
                <a:gd name="connsiteY3-8" fmla="*/ 457200 h 1193800"/>
                <a:gd name="connsiteX4-9" fmla="*/ 8991600 w 12674600"/>
                <a:gd name="connsiteY4-10" fmla="*/ 482600 h 1193800"/>
                <a:gd name="connsiteX5-11" fmla="*/ 10858500 w 12674600"/>
                <a:gd name="connsiteY5-12" fmla="*/ 342900 h 1193800"/>
                <a:gd name="connsiteX6-13" fmla="*/ 12674600 w 12674600"/>
                <a:gd name="connsiteY6-14" fmla="*/ 368300 h 1193800"/>
                <a:gd name="connsiteX7-15" fmla="*/ 12623800 w 12674600"/>
                <a:gd name="connsiteY7-16" fmla="*/ 1130300 h 1193800"/>
                <a:gd name="connsiteX8-17" fmla="*/ 88900 w 12674600"/>
                <a:gd name="connsiteY8-18" fmla="*/ 1193800 h 1193800"/>
                <a:gd name="connsiteX9-19" fmla="*/ 50800 w 12674600"/>
                <a:gd name="connsiteY9-20" fmla="*/ 406400 h 1193800"/>
                <a:gd name="connsiteX10-21" fmla="*/ 0 w 12674600"/>
                <a:gd name="connsiteY10-22" fmla="*/ 431800 h 1193800"/>
                <a:gd name="connsiteX0-23" fmla="*/ 0 w 12674600"/>
                <a:gd name="connsiteY0-24" fmla="*/ 431800 h 1193800"/>
                <a:gd name="connsiteX1-25" fmla="*/ 3479800 w 12674600"/>
                <a:gd name="connsiteY1-26" fmla="*/ 0 h 1193800"/>
                <a:gd name="connsiteX2-27" fmla="*/ 8737600 w 12674600"/>
                <a:gd name="connsiteY2-28" fmla="*/ 431800 h 1193800"/>
                <a:gd name="connsiteX3-29" fmla="*/ 8864600 w 12674600"/>
                <a:gd name="connsiteY3-30" fmla="*/ 457200 h 1193800"/>
                <a:gd name="connsiteX4-31" fmla="*/ 8991600 w 12674600"/>
                <a:gd name="connsiteY4-32" fmla="*/ 482600 h 1193800"/>
                <a:gd name="connsiteX5-33" fmla="*/ 10858500 w 12674600"/>
                <a:gd name="connsiteY5-34" fmla="*/ 342900 h 1193800"/>
                <a:gd name="connsiteX6-35" fmla="*/ 12674600 w 12674600"/>
                <a:gd name="connsiteY6-36" fmla="*/ 368300 h 1193800"/>
                <a:gd name="connsiteX7-37" fmla="*/ 12623800 w 12674600"/>
                <a:gd name="connsiteY7-38" fmla="*/ 1130300 h 1193800"/>
                <a:gd name="connsiteX8-39" fmla="*/ 88900 w 12674600"/>
                <a:gd name="connsiteY8-40" fmla="*/ 1193800 h 1193800"/>
                <a:gd name="connsiteX9-41" fmla="*/ 50800 w 12674600"/>
                <a:gd name="connsiteY9-42" fmla="*/ 406400 h 1193800"/>
                <a:gd name="connsiteX10-43" fmla="*/ 0 w 12674600"/>
                <a:gd name="connsiteY10-44" fmla="*/ 431800 h 1193800"/>
                <a:gd name="connsiteX0-45" fmla="*/ 0 w 12674600"/>
                <a:gd name="connsiteY0-46" fmla="*/ 431800 h 1193800"/>
                <a:gd name="connsiteX1-47" fmla="*/ 3479800 w 12674600"/>
                <a:gd name="connsiteY1-48" fmla="*/ 0 h 1193800"/>
                <a:gd name="connsiteX2-49" fmla="*/ 8737600 w 12674600"/>
                <a:gd name="connsiteY2-50" fmla="*/ 431800 h 1193800"/>
                <a:gd name="connsiteX3-51" fmla="*/ 8864600 w 12674600"/>
                <a:gd name="connsiteY3-52" fmla="*/ 457200 h 1193800"/>
                <a:gd name="connsiteX4-53" fmla="*/ 8991600 w 12674600"/>
                <a:gd name="connsiteY4-54" fmla="*/ 482600 h 1193800"/>
                <a:gd name="connsiteX5-55" fmla="*/ 10858500 w 12674600"/>
                <a:gd name="connsiteY5-56" fmla="*/ 342900 h 1193800"/>
                <a:gd name="connsiteX6-57" fmla="*/ 12674600 w 12674600"/>
                <a:gd name="connsiteY6-58" fmla="*/ 368300 h 1193800"/>
                <a:gd name="connsiteX7-59" fmla="*/ 12623800 w 12674600"/>
                <a:gd name="connsiteY7-60" fmla="*/ 1130300 h 1193800"/>
                <a:gd name="connsiteX8-61" fmla="*/ 88900 w 12674600"/>
                <a:gd name="connsiteY8-62" fmla="*/ 1193800 h 1193800"/>
                <a:gd name="connsiteX9-63" fmla="*/ 50800 w 12674600"/>
                <a:gd name="connsiteY9-64" fmla="*/ 406400 h 1193800"/>
                <a:gd name="connsiteX10-65" fmla="*/ 0 w 12674600"/>
                <a:gd name="connsiteY10-66" fmla="*/ 431800 h 1193800"/>
                <a:gd name="connsiteX0-67" fmla="*/ 0 w 12674600"/>
                <a:gd name="connsiteY0-68" fmla="*/ 431800 h 1193800"/>
                <a:gd name="connsiteX1-69" fmla="*/ 3479800 w 12674600"/>
                <a:gd name="connsiteY1-70" fmla="*/ 0 h 1193800"/>
                <a:gd name="connsiteX2-71" fmla="*/ 8737600 w 12674600"/>
                <a:gd name="connsiteY2-72" fmla="*/ 431800 h 1193800"/>
                <a:gd name="connsiteX3-73" fmla="*/ 8991600 w 12674600"/>
                <a:gd name="connsiteY3-74" fmla="*/ 482600 h 1193800"/>
                <a:gd name="connsiteX4-75" fmla="*/ 10858500 w 12674600"/>
                <a:gd name="connsiteY4-76" fmla="*/ 342900 h 1193800"/>
                <a:gd name="connsiteX5-77" fmla="*/ 12674600 w 12674600"/>
                <a:gd name="connsiteY5-78" fmla="*/ 368300 h 1193800"/>
                <a:gd name="connsiteX6-79" fmla="*/ 12623800 w 12674600"/>
                <a:gd name="connsiteY6-80" fmla="*/ 1130300 h 1193800"/>
                <a:gd name="connsiteX7-81" fmla="*/ 88900 w 12674600"/>
                <a:gd name="connsiteY7-82" fmla="*/ 1193800 h 1193800"/>
                <a:gd name="connsiteX8-83" fmla="*/ 50800 w 12674600"/>
                <a:gd name="connsiteY8-84" fmla="*/ 406400 h 1193800"/>
                <a:gd name="connsiteX9-85" fmla="*/ 0 w 12674600"/>
                <a:gd name="connsiteY9-86" fmla="*/ 431800 h 1193800"/>
                <a:gd name="connsiteX0-87" fmla="*/ 0 w 12674600"/>
                <a:gd name="connsiteY0-88" fmla="*/ 431800 h 1193800"/>
                <a:gd name="connsiteX1-89" fmla="*/ 3479800 w 12674600"/>
                <a:gd name="connsiteY1-90" fmla="*/ 0 h 1193800"/>
                <a:gd name="connsiteX2-91" fmla="*/ 8737600 w 12674600"/>
                <a:gd name="connsiteY2-92" fmla="*/ 431800 h 1193800"/>
                <a:gd name="connsiteX3-93" fmla="*/ 10858500 w 12674600"/>
                <a:gd name="connsiteY3-94" fmla="*/ 342900 h 1193800"/>
                <a:gd name="connsiteX4-95" fmla="*/ 12674600 w 12674600"/>
                <a:gd name="connsiteY4-96" fmla="*/ 368300 h 1193800"/>
                <a:gd name="connsiteX5-97" fmla="*/ 12623800 w 12674600"/>
                <a:gd name="connsiteY5-98" fmla="*/ 1130300 h 1193800"/>
                <a:gd name="connsiteX6-99" fmla="*/ 88900 w 12674600"/>
                <a:gd name="connsiteY6-100" fmla="*/ 1193800 h 1193800"/>
                <a:gd name="connsiteX7-101" fmla="*/ 50800 w 12674600"/>
                <a:gd name="connsiteY7-102" fmla="*/ 406400 h 1193800"/>
                <a:gd name="connsiteX8-103" fmla="*/ 0 w 12674600"/>
                <a:gd name="connsiteY8-104" fmla="*/ 431800 h 1193800"/>
                <a:gd name="connsiteX0-105" fmla="*/ 0 w 12674600"/>
                <a:gd name="connsiteY0-106" fmla="*/ 431800 h 1193800"/>
                <a:gd name="connsiteX1-107" fmla="*/ 3479800 w 12674600"/>
                <a:gd name="connsiteY1-108" fmla="*/ 0 h 1193800"/>
                <a:gd name="connsiteX2-109" fmla="*/ 8737600 w 12674600"/>
                <a:gd name="connsiteY2-110" fmla="*/ 431800 h 1193800"/>
                <a:gd name="connsiteX3-111" fmla="*/ 10858500 w 12674600"/>
                <a:gd name="connsiteY3-112" fmla="*/ 342900 h 1193800"/>
                <a:gd name="connsiteX4-113" fmla="*/ 12674600 w 12674600"/>
                <a:gd name="connsiteY4-114" fmla="*/ 368300 h 1193800"/>
                <a:gd name="connsiteX5-115" fmla="*/ 12623800 w 12674600"/>
                <a:gd name="connsiteY5-116" fmla="*/ 1130300 h 1193800"/>
                <a:gd name="connsiteX6-117" fmla="*/ 88900 w 12674600"/>
                <a:gd name="connsiteY6-118" fmla="*/ 1193800 h 1193800"/>
                <a:gd name="connsiteX7-119" fmla="*/ 50800 w 12674600"/>
                <a:gd name="connsiteY7-120" fmla="*/ 406400 h 1193800"/>
                <a:gd name="connsiteX8-121" fmla="*/ 0 w 12674600"/>
                <a:gd name="connsiteY8-122" fmla="*/ 431800 h 1193800"/>
                <a:gd name="connsiteX0-123" fmla="*/ 0 w 12674600"/>
                <a:gd name="connsiteY0-124" fmla="*/ 431800 h 1193800"/>
                <a:gd name="connsiteX1-125" fmla="*/ 3479800 w 12674600"/>
                <a:gd name="connsiteY1-126" fmla="*/ 0 h 1193800"/>
                <a:gd name="connsiteX2-127" fmla="*/ 8737600 w 12674600"/>
                <a:gd name="connsiteY2-128" fmla="*/ 431800 h 1193800"/>
                <a:gd name="connsiteX3-129" fmla="*/ 10858500 w 12674600"/>
                <a:gd name="connsiteY3-130" fmla="*/ 342900 h 1193800"/>
                <a:gd name="connsiteX4-131" fmla="*/ 12674600 w 12674600"/>
                <a:gd name="connsiteY4-132" fmla="*/ 368300 h 1193800"/>
                <a:gd name="connsiteX5-133" fmla="*/ 12623800 w 12674600"/>
                <a:gd name="connsiteY5-134" fmla="*/ 1130300 h 1193800"/>
                <a:gd name="connsiteX6-135" fmla="*/ 88900 w 12674600"/>
                <a:gd name="connsiteY6-136" fmla="*/ 1193800 h 1193800"/>
                <a:gd name="connsiteX7-137" fmla="*/ 50800 w 12674600"/>
                <a:gd name="connsiteY7-138" fmla="*/ 406400 h 1193800"/>
                <a:gd name="connsiteX8-139" fmla="*/ 0 w 12674600"/>
                <a:gd name="connsiteY8-140" fmla="*/ 431800 h 1193800"/>
                <a:gd name="connsiteX0-141" fmla="*/ 0 w 12674600"/>
                <a:gd name="connsiteY0-142" fmla="*/ 431800 h 1193800"/>
                <a:gd name="connsiteX1-143" fmla="*/ 3479800 w 12674600"/>
                <a:gd name="connsiteY1-144" fmla="*/ 0 h 1193800"/>
                <a:gd name="connsiteX2-145" fmla="*/ 8737600 w 12674600"/>
                <a:gd name="connsiteY2-146" fmla="*/ 431800 h 1193800"/>
                <a:gd name="connsiteX3-147" fmla="*/ 10858500 w 12674600"/>
                <a:gd name="connsiteY3-148" fmla="*/ 342900 h 1193800"/>
                <a:gd name="connsiteX4-149" fmla="*/ 12674600 w 12674600"/>
                <a:gd name="connsiteY4-150" fmla="*/ 368300 h 1193800"/>
                <a:gd name="connsiteX5-151" fmla="*/ 12623800 w 12674600"/>
                <a:gd name="connsiteY5-152" fmla="*/ 1130300 h 1193800"/>
                <a:gd name="connsiteX6-153" fmla="*/ 88900 w 12674600"/>
                <a:gd name="connsiteY6-154" fmla="*/ 1193800 h 1193800"/>
                <a:gd name="connsiteX7-155" fmla="*/ 50800 w 12674600"/>
                <a:gd name="connsiteY7-156" fmla="*/ 406400 h 1193800"/>
                <a:gd name="connsiteX8-157" fmla="*/ 0 w 12674600"/>
                <a:gd name="connsiteY8-158" fmla="*/ 431800 h 1193800"/>
                <a:gd name="connsiteX0-159" fmla="*/ 0 w 12674600"/>
                <a:gd name="connsiteY0-160" fmla="*/ 431800 h 1193800"/>
                <a:gd name="connsiteX1-161" fmla="*/ 3479800 w 12674600"/>
                <a:gd name="connsiteY1-162" fmla="*/ 0 h 1193800"/>
                <a:gd name="connsiteX2-163" fmla="*/ 8737600 w 12674600"/>
                <a:gd name="connsiteY2-164" fmla="*/ 431800 h 1193800"/>
                <a:gd name="connsiteX3-165" fmla="*/ 10858500 w 12674600"/>
                <a:gd name="connsiteY3-166" fmla="*/ 342900 h 1193800"/>
                <a:gd name="connsiteX4-167" fmla="*/ 12674600 w 12674600"/>
                <a:gd name="connsiteY4-168" fmla="*/ 368300 h 1193800"/>
                <a:gd name="connsiteX5-169" fmla="*/ 12623800 w 12674600"/>
                <a:gd name="connsiteY5-170" fmla="*/ 1130300 h 1193800"/>
                <a:gd name="connsiteX6-171" fmla="*/ 88900 w 12674600"/>
                <a:gd name="connsiteY6-172" fmla="*/ 1193800 h 1193800"/>
                <a:gd name="connsiteX7-173" fmla="*/ 50800 w 12674600"/>
                <a:gd name="connsiteY7-174" fmla="*/ 406400 h 1193800"/>
                <a:gd name="connsiteX8-175" fmla="*/ 0 w 12674600"/>
                <a:gd name="connsiteY8-176" fmla="*/ 431800 h 1193800"/>
                <a:gd name="connsiteX0-177" fmla="*/ 0 w 12674600"/>
                <a:gd name="connsiteY0-178" fmla="*/ 431800 h 1193800"/>
                <a:gd name="connsiteX1-179" fmla="*/ 3479800 w 12674600"/>
                <a:gd name="connsiteY1-180" fmla="*/ 0 h 1193800"/>
                <a:gd name="connsiteX2-181" fmla="*/ 8737600 w 12674600"/>
                <a:gd name="connsiteY2-182" fmla="*/ 431800 h 1193800"/>
                <a:gd name="connsiteX3-183" fmla="*/ 10858500 w 12674600"/>
                <a:gd name="connsiteY3-184" fmla="*/ 342900 h 1193800"/>
                <a:gd name="connsiteX4-185" fmla="*/ 12674600 w 12674600"/>
                <a:gd name="connsiteY4-186" fmla="*/ 368300 h 1193800"/>
                <a:gd name="connsiteX5-187" fmla="*/ 12623800 w 12674600"/>
                <a:gd name="connsiteY5-188" fmla="*/ 1130300 h 1193800"/>
                <a:gd name="connsiteX6-189" fmla="*/ 88900 w 12674600"/>
                <a:gd name="connsiteY6-190" fmla="*/ 1193800 h 1193800"/>
                <a:gd name="connsiteX7-191" fmla="*/ 50800 w 12674600"/>
                <a:gd name="connsiteY7-192" fmla="*/ 406400 h 1193800"/>
                <a:gd name="connsiteX8-193" fmla="*/ 0 w 12674600"/>
                <a:gd name="connsiteY8-194" fmla="*/ 431800 h 1193800"/>
                <a:gd name="connsiteX0-195" fmla="*/ 0 w 12674600"/>
                <a:gd name="connsiteY0-196" fmla="*/ 431800 h 1193800"/>
                <a:gd name="connsiteX1-197" fmla="*/ 3479800 w 12674600"/>
                <a:gd name="connsiteY1-198" fmla="*/ 0 h 1193800"/>
                <a:gd name="connsiteX2-199" fmla="*/ 8737600 w 12674600"/>
                <a:gd name="connsiteY2-200" fmla="*/ 431800 h 1193800"/>
                <a:gd name="connsiteX3-201" fmla="*/ 10858500 w 12674600"/>
                <a:gd name="connsiteY3-202" fmla="*/ 342900 h 1193800"/>
                <a:gd name="connsiteX4-203" fmla="*/ 12674600 w 12674600"/>
                <a:gd name="connsiteY4-204" fmla="*/ 368300 h 1193800"/>
                <a:gd name="connsiteX5-205" fmla="*/ 12623800 w 12674600"/>
                <a:gd name="connsiteY5-206" fmla="*/ 1130300 h 1193800"/>
                <a:gd name="connsiteX6-207" fmla="*/ 88900 w 12674600"/>
                <a:gd name="connsiteY6-208" fmla="*/ 1193800 h 1193800"/>
                <a:gd name="connsiteX7-209" fmla="*/ 50800 w 12674600"/>
                <a:gd name="connsiteY7-210" fmla="*/ 406400 h 1193800"/>
                <a:gd name="connsiteX8-211" fmla="*/ 0 w 12674600"/>
                <a:gd name="connsiteY8-212" fmla="*/ 431800 h 1193800"/>
                <a:gd name="connsiteX0-213" fmla="*/ 0 w 12674600"/>
                <a:gd name="connsiteY0-214" fmla="*/ 431800 h 1193800"/>
                <a:gd name="connsiteX1-215" fmla="*/ 3479800 w 12674600"/>
                <a:gd name="connsiteY1-216" fmla="*/ 0 h 1193800"/>
                <a:gd name="connsiteX2-217" fmla="*/ 8737600 w 12674600"/>
                <a:gd name="connsiteY2-218" fmla="*/ 431800 h 1193800"/>
                <a:gd name="connsiteX3-219" fmla="*/ 10858500 w 12674600"/>
                <a:gd name="connsiteY3-220" fmla="*/ 342900 h 1193800"/>
                <a:gd name="connsiteX4-221" fmla="*/ 12674600 w 12674600"/>
                <a:gd name="connsiteY4-222" fmla="*/ 368300 h 1193800"/>
                <a:gd name="connsiteX5-223" fmla="*/ 12623800 w 12674600"/>
                <a:gd name="connsiteY5-224" fmla="*/ 1130300 h 1193800"/>
                <a:gd name="connsiteX6-225" fmla="*/ 88900 w 12674600"/>
                <a:gd name="connsiteY6-226" fmla="*/ 1193800 h 1193800"/>
                <a:gd name="connsiteX7-227" fmla="*/ 50800 w 12674600"/>
                <a:gd name="connsiteY7-228" fmla="*/ 406400 h 1193800"/>
                <a:gd name="connsiteX8-229" fmla="*/ 0 w 12674600"/>
                <a:gd name="connsiteY8-230" fmla="*/ 431800 h 1193800"/>
                <a:gd name="connsiteX0-231" fmla="*/ 0 w 12674600"/>
                <a:gd name="connsiteY0-232" fmla="*/ 431800 h 1193800"/>
                <a:gd name="connsiteX1-233" fmla="*/ 3479800 w 12674600"/>
                <a:gd name="connsiteY1-234" fmla="*/ 0 h 1193800"/>
                <a:gd name="connsiteX2-235" fmla="*/ 8737600 w 12674600"/>
                <a:gd name="connsiteY2-236" fmla="*/ 431800 h 1193800"/>
                <a:gd name="connsiteX3-237" fmla="*/ 10858500 w 12674600"/>
                <a:gd name="connsiteY3-238" fmla="*/ 342900 h 1193800"/>
                <a:gd name="connsiteX4-239" fmla="*/ 12674600 w 12674600"/>
                <a:gd name="connsiteY4-240" fmla="*/ 368300 h 1193800"/>
                <a:gd name="connsiteX5-241" fmla="*/ 12623800 w 12674600"/>
                <a:gd name="connsiteY5-242" fmla="*/ 1130300 h 1193800"/>
                <a:gd name="connsiteX6-243" fmla="*/ 88900 w 12674600"/>
                <a:gd name="connsiteY6-244" fmla="*/ 1193800 h 1193800"/>
                <a:gd name="connsiteX7-245" fmla="*/ 50800 w 12674600"/>
                <a:gd name="connsiteY7-246" fmla="*/ 406400 h 1193800"/>
                <a:gd name="connsiteX8-247" fmla="*/ 0 w 12674600"/>
                <a:gd name="connsiteY8-248" fmla="*/ 431800 h 1193800"/>
                <a:gd name="connsiteX0-249" fmla="*/ 0 w 12674600"/>
                <a:gd name="connsiteY0-250" fmla="*/ 431800 h 1193800"/>
                <a:gd name="connsiteX1-251" fmla="*/ 3479800 w 12674600"/>
                <a:gd name="connsiteY1-252" fmla="*/ 0 h 1193800"/>
                <a:gd name="connsiteX2-253" fmla="*/ 8737600 w 12674600"/>
                <a:gd name="connsiteY2-254" fmla="*/ 431800 h 1193800"/>
                <a:gd name="connsiteX3-255" fmla="*/ 10858500 w 12674600"/>
                <a:gd name="connsiteY3-256" fmla="*/ 342900 h 1193800"/>
                <a:gd name="connsiteX4-257" fmla="*/ 12674600 w 12674600"/>
                <a:gd name="connsiteY4-258" fmla="*/ 368300 h 1193800"/>
                <a:gd name="connsiteX5-259" fmla="*/ 12623800 w 12674600"/>
                <a:gd name="connsiteY5-260" fmla="*/ 1130300 h 1193800"/>
                <a:gd name="connsiteX6-261" fmla="*/ 88900 w 12674600"/>
                <a:gd name="connsiteY6-262" fmla="*/ 1193800 h 1193800"/>
                <a:gd name="connsiteX7-263" fmla="*/ 50800 w 12674600"/>
                <a:gd name="connsiteY7-264" fmla="*/ 406400 h 1193800"/>
                <a:gd name="connsiteX8-265" fmla="*/ 0 w 12674600"/>
                <a:gd name="connsiteY8-266" fmla="*/ 431800 h 1193800"/>
                <a:gd name="connsiteX0-267" fmla="*/ 0 w 12674600"/>
                <a:gd name="connsiteY0-268" fmla="*/ 431800 h 1193800"/>
                <a:gd name="connsiteX1-269" fmla="*/ 3479800 w 12674600"/>
                <a:gd name="connsiteY1-270" fmla="*/ 0 h 1193800"/>
                <a:gd name="connsiteX2-271" fmla="*/ 8737600 w 12674600"/>
                <a:gd name="connsiteY2-272" fmla="*/ 431800 h 1193800"/>
                <a:gd name="connsiteX3-273" fmla="*/ 10845800 w 12674600"/>
                <a:gd name="connsiteY3-274" fmla="*/ 215900 h 1193800"/>
                <a:gd name="connsiteX4-275" fmla="*/ 12674600 w 12674600"/>
                <a:gd name="connsiteY4-276" fmla="*/ 368300 h 1193800"/>
                <a:gd name="connsiteX5-277" fmla="*/ 12623800 w 12674600"/>
                <a:gd name="connsiteY5-278" fmla="*/ 1130300 h 1193800"/>
                <a:gd name="connsiteX6-279" fmla="*/ 88900 w 12674600"/>
                <a:gd name="connsiteY6-280" fmla="*/ 1193800 h 1193800"/>
                <a:gd name="connsiteX7-281" fmla="*/ 50800 w 12674600"/>
                <a:gd name="connsiteY7-282" fmla="*/ 406400 h 1193800"/>
                <a:gd name="connsiteX8-283" fmla="*/ 0 w 12674600"/>
                <a:gd name="connsiteY8-284" fmla="*/ 431800 h 1193800"/>
                <a:gd name="connsiteX0-285" fmla="*/ 0 w 12674600"/>
                <a:gd name="connsiteY0-286" fmla="*/ 431800 h 1193800"/>
                <a:gd name="connsiteX1-287" fmla="*/ 3479800 w 12674600"/>
                <a:gd name="connsiteY1-288" fmla="*/ 0 h 1193800"/>
                <a:gd name="connsiteX2-289" fmla="*/ 8737600 w 12674600"/>
                <a:gd name="connsiteY2-290" fmla="*/ 431800 h 1193800"/>
                <a:gd name="connsiteX3-291" fmla="*/ 10833100 w 12674600"/>
                <a:gd name="connsiteY3-292" fmla="*/ 76200 h 1193800"/>
                <a:gd name="connsiteX4-293" fmla="*/ 12674600 w 12674600"/>
                <a:gd name="connsiteY4-294" fmla="*/ 368300 h 1193800"/>
                <a:gd name="connsiteX5-295" fmla="*/ 12623800 w 12674600"/>
                <a:gd name="connsiteY5-296" fmla="*/ 1130300 h 1193800"/>
                <a:gd name="connsiteX6-297" fmla="*/ 88900 w 12674600"/>
                <a:gd name="connsiteY6-298" fmla="*/ 1193800 h 1193800"/>
                <a:gd name="connsiteX7-299" fmla="*/ 50800 w 12674600"/>
                <a:gd name="connsiteY7-300" fmla="*/ 406400 h 1193800"/>
                <a:gd name="connsiteX8-301" fmla="*/ 0 w 12674600"/>
                <a:gd name="connsiteY8-302" fmla="*/ 431800 h 1193800"/>
                <a:gd name="connsiteX0-303" fmla="*/ 0 w 12674600"/>
                <a:gd name="connsiteY0-304" fmla="*/ 431800 h 1193800"/>
                <a:gd name="connsiteX1-305" fmla="*/ 3479800 w 12674600"/>
                <a:gd name="connsiteY1-306" fmla="*/ 0 h 1193800"/>
                <a:gd name="connsiteX2-307" fmla="*/ 8737600 w 12674600"/>
                <a:gd name="connsiteY2-308" fmla="*/ 431800 h 1193800"/>
                <a:gd name="connsiteX3-309" fmla="*/ 10833100 w 12674600"/>
                <a:gd name="connsiteY3-310" fmla="*/ 76200 h 1193800"/>
                <a:gd name="connsiteX4-311" fmla="*/ 12674600 w 12674600"/>
                <a:gd name="connsiteY4-312" fmla="*/ 368300 h 1193800"/>
                <a:gd name="connsiteX5-313" fmla="*/ 12623800 w 12674600"/>
                <a:gd name="connsiteY5-314" fmla="*/ 1130300 h 1193800"/>
                <a:gd name="connsiteX6-315" fmla="*/ 88900 w 12674600"/>
                <a:gd name="connsiteY6-316" fmla="*/ 1193800 h 1193800"/>
                <a:gd name="connsiteX7-317" fmla="*/ 50800 w 12674600"/>
                <a:gd name="connsiteY7-318" fmla="*/ 406400 h 1193800"/>
                <a:gd name="connsiteX8-319" fmla="*/ 0 w 12674600"/>
                <a:gd name="connsiteY8-320" fmla="*/ 431800 h 1193800"/>
                <a:gd name="connsiteX0-321" fmla="*/ 0 w 12674600"/>
                <a:gd name="connsiteY0-322" fmla="*/ 431800 h 1193800"/>
                <a:gd name="connsiteX1-323" fmla="*/ 3479800 w 12674600"/>
                <a:gd name="connsiteY1-324" fmla="*/ 0 h 1193800"/>
                <a:gd name="connsiteX2-325" fmla="*/ 8737600 w 12674600"/>
                <a:gd name="connsiteY2-326" fmla="*/ 431800 h 1193800"/>
                <a:gd name="connsiteX3-327" fmla="*/ 10833100 w 12674600"/>
                <a:gd name="connsiteY3-328" fmla="*/ 76200 h 1193800"/>
                <a:gd name="connsiteX4-329" fmla="*/ 12674600 w 12674600"/>
                <a:gd name="connsiteY4-330" fmla="*/ 368300 h 1193800"/>
                <a:gd name="connsiteX5-331" fmla="*/ 12623800 w 12674600"/>
                <a:gd name="connsiteY5-332" fmla="*/ 1130300 h 1193800"/>
                <a:gd name="connsiteX6-333" fmla="*/ 88900 w 12674600"/>
                <a:gd name="connsiteY6-334" fmla="*/ 1193800 h 1193800"/>
                <a:gd name="connsiteX7-335" fmla="*/ 50800 w 12674600"/>
                <a:gd name="connsiteY7-336" fmla="*/ 406400 h 1193800"/>
                <a:gd name="connsiteX8-337" fmla="*/ 0 w 12674600"/>
                <a:gd name="connsiteY8-338" fmla="*/ 431800 h 1193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9230" h="1090">
                  <a:moveTo>
                    <a:pt x="5210" y="0"/>
                  </a:moveTo>
                  <a:cubicBezTo>
                    <a:pt x="7603" y="0"/>
                    <a:pt x="11560" y="660"/>
                    <a:pt x="13490" y="680"/>
                  </a:cubicBezTo>
                  <a:cubicBezTo>
                    <a:pt x="15420" y="700"/>
                    <a:pt x="15577" y="187"/>
                    <a:pt x="16790" y="120"/>
                  </a:cubicBezTo>
                  <a:cubicBezTo>
                    <a:pt x="17700" y="70"/>
                    <a:pt x="18616" y="238"/>
                    <a:pt x="19212" y="412"/>
                  </a:cubicBezTo>
                  <a:lnTo>
                    <a:pt x="19230" y="417"/>
                  </a:lnTo>
                  <a:lnTo>
                    <a:pt x="19230" y="1090"/>
                  </a:lnTo>
                  <a:lnTo>
                    <a:pt x="0" y="1090"/>
                  </a:lnTo>
                  <a:lnTo>
                    <a:pt x="0" y="641"/>
                  </a:lnTo>
                  <a:lnTo>
                    <a:pt x="10" y="640"/>
                  </a:lnTo>
                  <a:cubicBezTo>
                    <a:pt x="1033" y="473"/>
                    <a:pt x="3036" y="0"/>
                    <a:pt x="521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flipH="1" flipV="1">
              <a:off x="-6350" y="-15240"/>
              <a:ext cx="12211050" cy="574040"/>
            </a:xfrm>
            <a:custGeom>
              <a:avLst/>
              <a:gdLst>
                <a:gd name="connsiteX0" fmla="*/ 0 w 12674600"/>
                <a:gd name="connsiteY0" fmla="*/ 444500 h 1206500"/>
                <a:gd name="connsiteX1" fmla="*/ 3327400 w 12674600"/>
                <a:gd name="connsiteY1" fmla="*/ 0 h 1206500"/>
                <a:gd name="connsiteX2" fmla="*/ 3479800 w 12674600"/>
                <a:gd name="connsiteY2" fmla="*/ 12700 h 1206500"/>
                <a:gd name="connsiteX3" fmla="*/ 8737600 w 12674600"/>
                <a:gd name="connsiteY3" fmla="*/ 444500 h 1206500"/>
                <a:gd name="connsiteX4" fmla="*/ 8864600 w 12674600"/>
                <a:gd name="connsiteY4" fmla="*/ 469900 h 1206500"/>
                <a:gd name="connsiteX5" fmla="*/ 8991600 w 12674600"/>
                <a:gd name="connsiteY5" fmla="*/ 495300 h 1206500"/>
                <a:gd name="connsiteX6" fmla="*/ 10858500 w 12674600"/>
                <a:gd name="connsiteY6" fmla="*/ 355600 h 1206500"/>
                <a:gd name="connsiteX7" fmla="*/ 12674600 w 12674600"/>
                <a:gd name="connsiteY7" fmla="*/ 381000 h 1206500"/>
                <a:gd name="connsiteX8" fmla="*/ 12623800 w 12674600"/>
                <a:gd name="connsiteY8" fmla="*/ 1143000 h 1206500"/>
                <a:gd name="connsiteX9" fmla="*/ 88900 w 12674600"/>
                <a:gd name="connsiteY9" fmla="*/ 1206500 h 1206500"/>
                <a:gd name="connsiteX10" fmla="*/ 50800 w 12674600"/>
                <a:gd name="connsiteY10" fmla="*/ 419100 h 1206500"/>
                <a:gd name="connsiteX11" fmla="*/ 0 w 12674600"/>
                <a:gd name="connsiteY11" fmla="*/ 444500 h 1206500"/>
                <a:gd name="connsiteX0-1" fmla="*/ 0 w 12674600"/>
                <a:gd name="connsiteY0-2" fmla="*/ 431800 h 1193800"/>
                <a:gd name="connsiteX1-3" fmla="*/ 3479800 w 12674600"/>
                <a:gd name="connsiteY1-4" fmla="*/ 0 h 1193800"/>
                <a:gd name="connsiteX2-5" fmla="*/ 8737600 w 12674600"/>
                <a:gd name="connsiteY2-6" fmla="*/ 431800 h 1193800"/>
                <a:gd name="connsiteX3-7" fmla="*/ 8864600 w 12674600"/>
                <a:gd name="connsiteY3-8" fmla="*/ 457200 h 1193800"/>
                <a:gd name="connsiteX4-9" fmla="*/ 8991600 w 12674600"/>
                <a:gd name="connsiteY4-10" fmla="*/ 482600 h 1193800"/>
                <a:gd name="connsiteX5-11" fmla="*/ 10858500 w 12674600"/>
                <a:gd name="connsiteY5-12" fmla="*/ 342900 h 1193800"/>
                <a:gd name="connsiteX6-13" fmla="*/ 12674600 w 12674600"/>
                <a:gd name="connsiteY6-14" fmla="*/ 368300 h 1193800"/>
                <a:gd name="connsiteX7-15" fmla="*/ 12623800 w 12674600"/>
                <a:gd name="connsiteY7-16" fmla="*/ 1130300 h 1193800"/>
                <a:gd name="connsiteX8-17" fmla="*/ 88900 w 12674600"/>
                <a:gd name="connsiteY8-18" fmla="*/ 1193800 h 1193800"/>
                <a:gd name="connsiteX9-19" fmla="*/ 50800 w 12674600"/>
                <a:gd name="connsiteY9-20" fmla="*/ 406400 h 1193800"/>
                <a:gd name="connsiteX10-21" fmla="*/ 0 w 12674600"/>
                <a:gd name="connsiteY10-22" fmla="*/ 431800 h 1193800"/>
                <a:gd name="connsiteX0-23" fmla="*/ 0 w 12674600"/>
                <a:gd name="connsiteY0-24" fmla="*/ 431800 h 1193800"/>
                <a:gd name="connsiteX1-25" fmla="*/ 3479800 w 12674600"/>
                <a:gd name="connsiteY1-26" fmla="*/ 0 h 1193800"/>
                <a:gd name="connsiteX2-27" fmla="*/ 8737600 w 12674600"/>
                <a:gd name="connsiteY2-28" fmla="*/ 431800 h 1193800"/>
                <a:gd name="connsiteX3-29" fmla="*/ 8864600 w 12674600"/>
                <a:gd name="connsiteY3-30" fmla="*/ 457200 h 1193800"/>
                <a:gd name="connsiteX4-31" fmla="*/ 8991600 w 12674600"/>
                <a:gd name="connsiteY4-32" fmla="*/ 482600 h 1193800"/>
                <a:gd name="connsiteX5-33" fmla="*/ 10858500 w 12674600"/>
                <a:gd name="connsiteY5-34" fmla="*/ 342900 h 1193800"/>
                <a:gd name="connsiteX6-35" fmla="*/ 12674600 w 12674600"/>
                <a:gd name="connsiteY6-36" fmla="*/ 368300 h 1193800"/>
                <a:gd name="connsiteX7-37" fmla="*/ 12623800 w 12674600"/>
                <a:gd name="connsiteY7-38" fmla="*/ 1130300 h 1193800"/>
                <a:gd name="connsiteX8-39" fmla="*/ 88900 w 12674600"/>
                <a:gd name="connsiteY8-40" fmla="*/ 1193800 h 1193800"/>
                <a:gd name="connsiteX9-41" fmla="*/ 50800 w 12674600"/>
                <a:gd name="connsiteY9-42" fmla="*/ 406400 h 1193800"/>
                <a:gd name="connsiteX10-43" fmla="*/ 0 w 12674600"/>
                <a:gd name="connsiteY10-44" fmla="*/ 431800 h 1193800"/>
                <a:gd name="connsiteX0-45" fmla="*/ 0 w 12674600"/>
                <a:gd name="connsiteY0-46" fmla="*/ 431800 h 1193800"/>
                <a:gd name="connsiteX1-47" fmla="*/ 3479800 w 12674600"/>
                <a:gd name="connsiteY1-48" fmla="*/ 0 h 1193800"/>
                <a:gd name="connsiteX2-49" fmla="*/ 8737600 w 12674600"/>
                <a:gd name="connsiteY2-50" fmla="*/ 431800 h 1193800"/>
                <a:gd name="connsiteX3-51" fmla="*/ 8864600 w 12674600"/>
                <a:gd name="connsiteY3-52" fmla="*/ 457200 h 1193800"/>
                <a:gd name="connsiteX4-53" fmla="*/ 8991600 w 12674600"/>
                <a:gd name="connsiteY4-54" fmla="*/ 482600 h 1193800"/>
                <a:gd name="connsiteX5-55" fmla="*/ 10858500 w 12674600"/>
                <a:gd name="connsiteY5-56" fmla="*/ 342900 h 1193800"/>
                <a:gd name="connsiteX6-57" fmla="*/ 12674600 w 12674600"/>
                <a:gd name="connsiteY6-58" fmla="*/ 368300 h 1193800"/>
                <a:gd name="connsiteX7-59" fmla="*/ 12623800 w 12674600"/>
                <a:gd name="connsiteY7-60" fmla="*/ 1130300 h 1193800"/>
                <a:gd name="connsiteX8-61" fmla="*/ 88900 w 12674600"/>
                <a:gd name="connsiteY8-62" fmla="*/ 1193800 h 1193800"/>
                <a:gd name="connsiteX9-63" fmla="*/ 50800 w 12674600"/>
                <a:gd name="connsiteY9-64" fmla="*/ 406400 h 1193800"/>
                <a:gd name="connsiteX10-65" fmla="*/ 0 w 12674600"/>
                <a:gd name="connsiteY10-66" fmla="*/ 431800 h 1193800"/>
                <a:gd name="connsiteX0-67" fmla="*/ 0 w 12674600"/>
                <a:gd name="connsiteY0-68" fmla="*/ 431800 h 1193800"/>
                <a:gd name="connsiteX1-69" fmla="*/ 3479800 w 12674600"/>
                <a:gd name="connsiteY1-70" fmla="*/ 0 h 1193800"/>
                <a:gd name="connsiteX2-71" fmla="*/ 8737600 w 12674600"/>
                <a:gd name="connsiteY2-72" fmla="*/ 431800 h 1193800"/>
                <a:gd name="connsiteX3-73" fmla="*/ 8991600 w 12674600"/>
                <a:gd name="connsiteY3-74" fmla="*/ 482600 h 1193800"/>
                <a:gd name="connsiteX4-75" fmla="*/ 10858500 w 12674600"/>
                <a:gd name="connsiteY4-76" fmla="*/ 342900 h 1193800"/>
                <a:gd name="connsiteX5-77" fmla="*/ 12674600 w 12674600"/>
                <a:gd name="connsiteY5-78" fmla="*/ 368300 h 1193800"/>
                <a:gd name="connsiteX6-79" fmla="*/ 12623800 w 12674600"/>
                <a:gd name="connsiteY6-80" fmla="*/ 1130300 h 1193800"/>
                <a:gd name="connsiteX7-81" fmla="*/ 88900 w 12674600"/>
                <a:gd name="connsiteY7-82" fmla="*/ 1193800 h 1193800"/>
                <a:gd name="connsiteX8-83" fmla="*/ 50800 w 12674600"/>
                <a:gd name="connsiteY8-84" fmla="*/ 406400 h 1193800"/>
                <a:gd name="connsiteX9-85" fmla="*/ 0 w 12674600"/>
                <a:gd name="connsiteY9-86" fmla="*/ 431800 h 1193800"/>
                <a:gd name="connsiteX0-87" fmla="*/ 0 w 12674600"/>
                <a:gd name="connsiteY0-88" fmla="*/ 431800 h 1193800"/>
                <a:gd name="connsiteX1-89" fmla="*/ 3479800 w 12674600"/>
                <a:gd name="connsiteY1-90" fmla="*/ 0 h 1193800"/>
                <a:gd name="connsiteX2-91" fmla="*/ 8737600 w 12674600"/>
                <a:gd name="connsiteY2-92" fmla="*/ 431800 h 1193800"/>
                <a:gd name="connsiteX3-93" fmla="*/ 10858500 w 12674600"/>
                <a:gd name="connsiteY3-94" fmla="*/ 342900 h 1193800"/>
                <a:gd name="connsiteX4-95" fmla="*/ 12674600 w 12674600"/>
                <a:gd name="connsiteY4-96" fmla="*/ 368300 h 1193800"/>
                <a:gd name="connsiteX5-97" fmla="*/ 12623800 w 12674600"/>
                <a:gd name="connsiteY5-98" fmla="*/ 1130300 h 1193800"/>
                <a:gd name="connsiteX6-99" fmla="*/ 88900 w 12674600"/>
                <a:gd name="connsiteY6-100" fmla="*/ 1193800 h 1193800"/>
                <a:gd name="connsiteX7-101" fmla="*/ 50800 w 12674600"/>
                <a:gd name="connsiteY7-102" fmla="*/ 406400 h 1193800"/>
                <a:gd name="connsiteX8-103" fmla="*/ 0 w 12674600"/>
                <a:gd name="connsiteY8-104" fmla="*/ 431800 h 1193800"/>
                <a:gd name="connsiteX0-105" fmla="*/ 0 w 12674600"/>
                <a:gd name="connsiteY0-106" fmla="*/ 431800 h 1193800"/>
                <a:gd name="connsiteX1-107" fmla="*/ 3479800 w 12674600"/>
                <a:gd name="connsiteY1-108" fmla="*/ 0 h 1193800"/>
                <a:gd name="connsiteX2-109" fmla="*/ 8737600 w 12674600"/>
                <a:gd name="connsiteY2-110" fmla="*/ 431800 h 1193800"/>
                <a:gd name="connsiteX3-111" fmla="*/ 10858500 w 12674600"/>
                <a:gd name="connsiteY3-112" fmla="*/ 342900 h 1193800"/>
                <a:gd name="connsiteX4-113" fmla="*/ 12674600 w 12674600"/>
                <a:gd name="connsiteY4-114" fmla="*/ 368300 h 1193800"/>
                <a:gd name="connsiteX5-115" fmla="*/ 12623800 w 12674600"/>
                <a:gd name="connsiteY5-116" fmla="*/ 1130300 h 1193800"/>
                <a:gd name="connsiteX6-117" fmla="*/ 88900 w 12674600"/>
                <a:gd name="connsiteY6-118" fmla="*/ 1193800 h 1193800"/>
                <a:gd name="connsiteX7-119" fmla="*/ 50800 w 12674600"/>
                <a:gd name="connsiteY7-120" fmla="*/ 406400 h 1193800"/>
                <a:gd name="connsiteX8-121" fmla="*/ 0 w 12674600"/>
                <a:gd name="connsiteY8-122" fmla="*/ 431800 h 1193800"/>
                <a:gd name="connsiteX0-123" fmla="*/ 0 w 12674600"/>
                <a:gd name="connsiteY0-124" fmla="*/ 431800 h 1193800"/>
                <a:gd name="connsiteX1-125" fmla="*/ 3479800 w 12674600"/>
                <a:gd name="connsiteY1-126" fmla="*/ 0 h 1193800"/>
                <a:gd name="connsiteX2-127" fmla="*/ 8737600 w 12674600"/>
                <a:gd name="connsiteY2-128" fmla="*/ 431800 h 1193800"/>
                <a:gd name="connsiteX3-129" fmla="*/ 10858500 w 12674600"/>
                <a:gd name="connsiteY3-130" fmla="*/ 342900 h 1193800"/>
                <a:gd name="connsiteX4-131" fmla="*/ 12674600 w 12674600"/>
                <a:gd name="connsiteY4-132" fmla="*/ 368300 h 1193800"/>
                <a:gd name="connsiteX5-133" fmla="*/ 12623800 w 12674600"/>
                <a:gd name="connsiteY5-134" fmla="*/ 1130300 h 1193800"/>
                <a:gd name="connsiteX6-135" fmla="*/ 88900 w 12674600"/>
                <a:gd name="connsiteY6-136" fmla="*/ 1193800 h 1193800"/>
                <a:gd name="connsiteX7-137" fmla="*/ 50800 w 12674600"/>
                <a:gd name="connsiteY7-138" fmla="*/ 406400 h 1193800"/>
                <a:gd name="connsiteX8-139" fmla="*/ 0 w 12674600"/>
                <a:gd name="connsiteY8-140" fmla="*/ 431800 h 1193800"/>
                <a:gd name="connsiteX0-141" fmla="*/ 0 w 12674600"/>
                <a:gd name="connsiteY0-142" fmla="*/ 431800 h 1193800"/>
                <a:gd name="connsiteX1-143" fmla="*/ 3479800 w 12674600"/>
                <a:gd name="connsiteY1-144" fmla="*/ 0 h 1193800"/>
                <a:gd name="connsiteX2-145" fmla="*/ 8737600 w 12674600"/>
                <a:gd name="connsiteY2-146" fmla="*/ 431800 h 1193800"/>
                <a:gd name="connsiteX3-147" fmla="*/ 10858500 w 12674600"/>
                <a:gd name="connsiteY3-148" fmla="*/ 342900 h 1193800"/>
                <a:gd name="connsiteX4-149" fmla="*/ 12674600 w 12674600"/>
                <a:gd name="connsiteY4-150" fmla="*/ 368300 h 1193800"/>
                <a:gd name="connsiteX5-151" fmla="*/ 12623800 w 12674600"/>
                <a:gd name="connsiteY5-152" fmla="*/ 1130300 h 1193800"/>
                <a:gd name="connsiteX6-153" fmla="*/ 88900 w 12674600"/>
                <a:gd name="connsiteY6-154" fmla="*/ 1193800 h 1193800"/>
                <a:gd name="connsiteX7-155" fmla="*/ 50800 w 12674600"/>
                <a:gd name="connsiteY7-156" fmla="*/ 406400 h 1193800"/>
                <a:gd name="connsiteX8-157" fmla="*/ 0 w 12674600"/>
                <a:gd name="connsiteY8-158" fmla="*/ 431800 h 1193800"/>
                <a:gd name="connsiteX0-159" fmla="*/ 0 w 12674600"/>
                <a:gd name="connsiteY0-160" fmla="*/ 431800 h 1193800"/>
                <a:gd name="connsiteX1-161" fmla="*/ 3479800 w 12674600"/>
                <a:gd name="connsiteY1-162" fmla="*/ 0 h 1193800"/>
                <a:gd name="connsiteX2-163" fmla="*/ 8737600 w 12674600"/>
                <a:gd name="connsiteY2-164" fmla="*/ 431800 h 1193800"/>
                <a:gd name="connsiteX3-165" fmla="*/ 10858500 w 12674600"/>
                <a:gd name="connsiteY3-166" fmla="*/ 342900 h 1193800"/>
                <a:gd name="connsiteX4-167" fmla="*/ 12674600 w 12674600"/>
                <a:gd name="connsiteY4-168" fmla="*/ 368300 h 1193800"/>
                <a:gd name="connsiteX5-169" fmla="*/ 12623800 w 12674600"/>
                <a:gd name="connsiteY5-170" fmla="*/ 1130300 h 1193800"/>
                <a:gd name="connsiteX6-171" fmla="*/ 88900 w 12674600"/>
                <a:gd name="connsiteY6-172" fmla="*/ 1193800 h 1193800"/>
                <a:gd name="connsiteX7-173" fmla="*/ 50800 w 12674600"/>
                <a:gd name="connsiteY7-174" fmla="*/ 406400 h 1193800"/>
                <a:gd name="connsiteX8-175" fmla="*/ 0 w 12674600"/>
                <a:gd name="connsiteY8-176" fmla="*/ 431800 h 1193800"/>
                <a:gd name="connsiteX0-177" fmla="*/ 0 w 12674600"/>
                <a:gd name="connsiteY0-178" fmla="*/ 431800 h 1193800"/>
                <a:gd name="connsiteX1-179" fmla="*/ 3479800 w 12674600"/>
                <a:gd name="connsiteY1-180" fmla="*/ 0 h 1193800"/>
                <a:gd name="connsiteX2-181" fmla="*/ 8737600 w 12674600"/>
                <a:gd name="connsiteY2-182" fmla="*/ 431800 h 1193800"/>
                <a:gd name="connsiteX3-183" fmla="*/ 10858500 w 12674600"/>
                <a:gd name="connsiteY3-184" fmla="*/ 342900 h 1193800"/>
                <a:gd name="connsiteX4-185" fmla="*/ 12674600 w 12674600"/>
                <a:gd name="connsiteY4-186" fmla="*/ 368300 h 1193800"/>
                <a:gd name="connsiteX5-187" fmla="*/ 12623800 w 12674600"/>
                <a:gd name="connsiteY5-188" fmla="*/ 1130300 h 1193800"/>
                <a:gd name="connsiteX6-189" fmla="*/ 88900 w 12674600"/>
                <a:gd name="connsiteY6-190" fmla="*/ 1193800 h 1193800"/>
                <a:gd name="connsiteX7-191" fmla="*/ 50800 w 12674600"/>
                <a:gd name="connsiteY7-192" fmla="*/ 406400 h 1193800"/>
                <a:gd name="connsiteX8-193" fmla="*/ 0 w 12674600"/>
                <a:gd name="connsiteY8-194" fmla="*/ 431800 h 1193800"/>
                <a:gd name="connsiteX0-195" fmla="*/ 0 w 12674600"/>
                <a:gd name="connsiteY0-196" fmla="*/ 431800 h 1193800"/>
                <a:gd name="connsiteX1-197" fmla="*/ 3479800 w 12674600"/>
                <a:gd name="connsiteY1-198" fmla="*/ 0 h 1193800"/>
                <a:gd name="connsiteX2-199" fmla="*/ 8737600 w 12674600"/>
                <a:gd name="connsiteY2-200" fmla="*/ 431800 h 1193800"/>
                <a:gd name="connsiteX3-201" fmla="*/ 10858500 w 12674600"/>
                <a:gd name="connsiteY3-202" fmla="*/ 342900 h 1193800"/>
                <a:gd name="connsiteX4-203" fmla="*/ 12674600 w 12674600"/>
                <a:gd name="connsiteY4-204" fmla="*/ 368300 h 1193800"/>
                <a:gd name="connsiteX5-205" fmla="*/ 12623800 w 12674600"/>
                <a:gd name="connsiteY5-206" fmla="*/ 1130300 h 1193800"/>
                <a:gd name="connsiteX6-207" fmla="*/ 88900 w 12674600"/>
                <a:gd name="connsiteY6-208" fmla="*/ 1193800 h 1193800"/>
                <a:gd name="connsiteX7-209" fmla="*/ 50800 w 12674600"/>
                <a:gd name="connsiteY7-210" fmla="*/ 406400 h 1193800"/>
                <a:gd name="connsiteX8-211" fmla="*/ 0 w 12674600"/>
                <a:gd name="connsiteY8-212" fmla="*/ 431800 h 1193800"/>
                <a:gd name="connsiteX0-213" fmla="*/ 0 w 12674600"/>
                <a:gd name="connsiteY0-214" fmla="*/ 431800 h 1193800"/>
                <a:gd name="connsiteX1-215" fmla="*/ 3479800 w 12674600"/>
                <a:gd name="connsiteY1-216" fmla="*/ 0 h 1193800"/>
                <a:gd name="connsiteX2-217" fmla="*/ 8737600 w 12674600"/>
                <a:gd name="connsiteY2-218" fmla="*/ 431800 h 1193800"/>
                <a:gd name="connsiteX3-219" fmla="*/ 10858500 w 12674600"/>
                <a:gd name="connsiteY3-220" fmla="*/ 342900 h 1193800"/>
                <a:gd name="connsiteX4-221" fmla="*/ 12674600 w 12674600"/>
                <a:gd name="connsiteY4-222" fmla="*/ 368300 h 1193800"/>
                <a:gd name="connsiteX5-223" fmla="*/ 12623800 w 12674600"/>
                <a:gd name="connsiteY5-224" fmla="*/ 1130300 h 1193800"/>
                <a:gd name="connsiteX6-225" fmla="*/ 88900 w 12674600"/>
                <a:gd name="connsiteY6-226" fmla="*/ 1193800 h 1193800"/>
                <a:gd name="connsiteX7-227" fmla="*/ 50800 w 12674600"/>
                <a:gd name="connsiteY7-228" fmla="*/ 406400 h 1193800"/>
                <a:gd name="connsiteX8-229" fmla="*/ 0 w 12674600"/>
                <a:gd name="connsiteY8-230" fmla="*/ 431800 h 1193800"/>
                <a:gd name="connsiteX0-231" fmla="*/ 0 w 12674600"/>
                <a:gd name="connsiteY0-232" fmla="*/ 431800 h 1193800"/>
                <a:gd name="connsiteX1-233" fmla="*/ 3479800 w 12674600"/>
                <a:gd name="connsiteY1-234" fmla="*/ 0 h 1193800"/>
                <a:gd name="connsiteX2-235" fmla="*/ 8737600 w 12674600"/>
                <a:gd name="connsiteY2-236" fmla="*/ 431800 h 1193800"/>
                <a:gd name="connsiteX3-237" fmla="*/ 10858500 w 12674600"/>
                <a:gd name="connsiteY3-238" fmla="*/ 342900 h 1193800"/>
                <a:gd name="connsiteX4-239" fmla="*/ 12674600 w 12674600"/>
                <a:gd name="connsiteY4-240" fmla="*/ 368300 h 1193800"/>
                <a:gd name="connsiteX5-241" fmla="*/ 12623800 w 12674600"/>
                <a:gd name="connsiteY5-242" fmla="*/ 1130300 h 1193800"/>
                <a:gd name="connsiteX6-243" fmla="*/ 88900 w 12674600"/>
                <a:gd name="connsiteY6-244" fmla="*/ 1193800 h 1193800"/>
                <a:gd name="connsiteX7-245" fmla="*/ 50800 w 12674600"/>
                <a:gd name="connsiteY7-246" fmla="*/ 406400 h 1193800"/>
                <a:gd name="connsiteX8-247" fmla="*/ 0 w 12674600"/>
                <a:gd name="connsiteY8-248" fmla="*/ 431800 h 1193800"/>
                <a:gd name="connsiteX0-249" fmla="*/ 0 w 12674600"/>
                <a:gd name="connsiteY0-250" fmla="*/ 431800 h 1193800"/>
                <a:gd name="connsiteX1-251" fmla="*/ 3479800 w 12674600"/>
                <a:gd name="connsiteY1-252" fmla="*/ 0 h 1193800"/>
                <a:gd name="connsiteX2-253" fmla="*/ 8737600 w 12674600"/>
                <a:gd name="connsiteY2-254" fmla="*/ 431800 h 1193800"/>
                <a:gd name="connsiteX3-255" fmla="*/ 10858500 w 12674600"/>
                <a:gd name="connsiteY3-256" fmla="*/ 342900 h 1193800"/>
                <a:gd name="connsiteX4-257" fmla="*/ 12674600 w 12674600"/>
                <a:gd name="connsiteY4-258" fmla="*/ 368300 h 1193800"/>
                <a:gd name="connsiteX5-259" fmla="*/ 12623800 w 12674600"/>
                <a:gd name="connsiteY5-260" fmla="*/ 1130300 h 1193800"/>
                <a:gd name="connsiteX6-261" fmla="*/ 88900 w 12674600"/>
                <a:gd name="connsiteY6-262" fmla="*/ 1193800 h 1193800"/>
                <a:gd name="connsiteX7-263" fmla="*/ 50800 w 12674600"/>
                <a:gd name="connsiteY7-264" fmla="*/ 406400 h 1193800"/>
                <a:gd name="connsiteX8-265" fmla="*/ 0 w 12674600"/>
                <a:gd name="connsiteY8-266" fmla="*/ 431800 h 1193800"/>
                <a:gd name="connsiteX0-267" fmla="*/ 0 w 12674600"/>
                <a:gd name="connsiteY0-268" fmla="*/ 431800 h 1193800"/>
                <a:gd name="connsiteX1-269" fmla="*/ 3479800 w 12674600"/>
                <a:gd name="connsiteY1-270" fmla="*/ 0 h 1193800"/>
                <a:gd name="connsiteX2-271" fmla="*/ 8737600 w 12674600"/>
                <a:gd name="connsiteY2-272" fmla="*/ 431800 h 1193800"/>
                <a:gd name="connsiteX3-273" fmla="*/ 10845800 w 12674600"/>
                <a:gd name="connsiteY3-274" fmla="*/ 215900 h 1193800"/>
                <a:gd name="connsiteX4-275" fmla="*/ 12674600 w 12674600"/>
                <a:gd name="connsiteY4-276" fmla="*/ 368300 h 1193800"/>
                <a:gd name="connsiteX5-277" fmla="*/ 12623800 w 12674600"/>
                <a:gd name="connsiteY5-278" fmla="*/ 1130300 h 1193800"/>
                <a:gd name="connsiteX6-279" fmla="*/ 88900 w 12674600"/>
                <a:gd name="connsiteY6-280" fmla="*/ 1193800 h 1193800"/>
                <a:gd name="connsiteX7-281" fmla="*/ 50800 w 12674600"/>
                <a:gd name="connsiteY7-282" fmla="*/ 406400 h 1193800"/>
                <a:gd name="connsiteX8-283" fmla="*/ 0 w 12674600"/>
                <a:gd name="connsiteY8-284" fmla="*/ 431800 h 1193800"/>
                <a:gd name="connsiteX0-285" fmla="*/ 0 w 12674600"/>
                <a:gd name="connsiteY0-286" fmla="*/ 431800 h 1193800"/>
                <a:gd name="connsiteX1-287" fmla="*/ 3479800 w 12674600"/>
                <a:gd name="connsiteY1-288" fmla="*/ 0 h 1193800"/>
                <a:gd name="connsiteX2-289" fmla="*/ 8737600 w 12674600"/>
                <a:gd name="connsiteY2-290" fmla="*/ 431800 h 1193800"/>
                <a:gd name="connsiteX3-291" fmla="*/ 10833100 w 12674600"/>
                <a:gd name="connsiteY3-292" fmla="*/ 76200 h 1193800"/>
                <a:gd name="connsiteX4-293" fmla="*/ 12674600 w 12674600"/>
                <a:gd name="connsiteY4-294" fmla="*/ 368300 h 1193800"/>
                <a:gd name="connsiteX5-295" fmla="*/ 12623800 w 12674600"/>
                <a:gd name="connsiteY5-296" fmla="*/ 1130300 h 1193800"/>
                <a:gd name="connsiteX6-297" fmla="*/ 88900 w 12674600"/>
                <a:gd name="connsiteY6-298" fmla="*/ 1193800 h 1193800"/>
                <a:gd name="connsiteX7-299" fmla="*/ 50800 w 12674600"/>
                <a:gd name="connsiteY7-300" fmla="*/ 406400 h 1193800"/>
                <a:gd name="connsiteX8-301" fmla="*/ 0 w 12674600"/>
                <a:gd name="connsiteY8-302" fmla="*/ 431800 h 1193800"/>
                <a:gd name="connsiteX0-303" fmla="*/ 0 w 12674600"/>
                <a:gd name="connsiteY0-304" fmla="*/ 431800 h 1193800"/>
                <a:gd name="connsiteX1-305" fmla="*/ 3479800 w 12674600"/>
                <a:gd name="connsiteY1-306" fmla="*/ 0 h 1193800"/>
                <a:gd name="connsiteX2-307" fmla="*/ 8737600 w 12674600"/>
                <a:gd name="connsiteY2-308" fmla="*/ 431800 h 1193800"/>
                <a:gd name="connsiteX3-309" fmla="*/ 10833100 w 12674600"/>
                <a:gd name="connsiteY3-310" fmla="*/ 76200 h 1193800"/>
                <a:gd name="connsiteX4-311" fmla="*/ 12674600 w 12674600"/>
                <a:gd name="connsiteY4-312" fmla="*/ 368300 h 1193800"/>
                <a:gd name="connsiteX5-313" fmla="*/ 12623800 w 12674600"/>
                <a:gd name="connsiteY5-314" fmla="*/ 1130300 h 1193800"/>
                <a:gd name="connsiteX6-315" fmla="*/ 88900 w 12674600"/>
                <a:gd name="connsiteY6-316" fmla="*/ 1193800 h 1193800"/>
                <a:gd name="connsiteX7-317" fmla="*/ 50800 w 12674600"/>
                <a:gd name="connsiteY7-318" fmla="*/ 406400 h 1193800"/>
                <a:gd name="connsiteX8-319" fmla="*/ 0 w 12674600"/>
                <a:gd name="connsiteY8-320" fmla="*/ 431800 h 1193800"/>
                <a:gd name="connsiteX0-321" fmla="*/ 0 w 12674600"/>
                <a:gd name="connsiteY0-322" fmla="*/ 431800 h 1193800"/>
                <a:gd name="connsiteX1-323" fmla="*/ 3479800 w 12674600"/>
                <a:gd name="connsiteY1-324" fmla="*/ 0 h 1193800"/>
                <a:gd name="connsiteX2-325" fmla="*/ 8737600 w 12674600"/>
                <a:gd name="connsiteY2-326" fmla="*/ 431800 h 1193800"/>
                <a:gd name="connsiteX3-327" fmla="*/ 10833100 w 12674600"/>
                <a:gd name="connsiteY3-328" fmla="*/ 76200 h 1193800"/>
                <a:gd name="connsiteX4-329" fmla="*/ 12674600 w 12674600"/>
                <a:gd name="connsiteY4-330" fmla="*/ 368300 h 1193800"/>
                <a:gd name="connsiteX5-331" fmla="*/ 12623800 w 12674600"/>
                <a:gd name="connsiteY5-332" fmla="*/ 1130300 h 1193800"/>
                <a:gd name="connsiteX6-333" fmla="*/ 88900 w 12674600"/>
                <a:gd name="connsiteY6-334" fmla="*/ 1193800 h 1193800"/>
                <a:gd name="connsiteX7-335" fmla="*/ 50800 w 12674600"/>
                <a:gd name="connsiteY7-336" fmla="*/ 406400 h 1193800"/>
                <a:gd name="connsiteX8-337" fmla="*/ 0 w 12674600"/>
                <a:gd name="connsiteY8-338" fmla="*/ 431800 h 1193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9230" h="904">
                  <a:moveTo>
                    <a:pt x="5020" y="0"/>
                  </a:moveTo>
                  <a:cubicBezTo>
                    <a:pt x="7413" y="0"/>
                    <a:pt x="11370" y="660"/>
                    <a:pt x="13300" y="680"/>
                  </a:cubicBezTo>
                  <a:cubicBezTo>
                    <a:pt x="15230" y="700"/>
                    <a:pt x="15387" y="187"/>
                    <a:pt x="16600" y="120"/>
                  </a:cubicBezTo>
                  <a:cubicBezTo>
                    <a:pt x="17605" y="65"/>
                    <a:pt x="18616" y="275"/>
                    <a:pt x="19198" y="466"/>
                  </a:cubicBezTo>
                  <a:lnTo>
                    <a:pt x="19230" y="477"/>
                  </a:lnTo>
                  <a:lnTo>
                    <a:pt x="19230" y="904"/>
                  </a:lnTo>
                  <a:lnTo>
                    <a:pt x="0" y="904"/>
                  </a:lnTo>
                  <a:lnTo>
                    <a:pt x="0" y="609"/>
                  </a:lnTo>
                  <a:lnTo>
                    <a:pt x="22" y="605"/>
                  </a:lnTo>
                  <a:cubicBezTo>
                    <a:pt x="1094" y="416"/>
                    <a:pt x="2982" y="0"/>
                    <a:pt x="502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979361" y="1915886"/>
            <a:ext cx="3673296" cy="60655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000" u="none" strike="noStrike" kern="1200" cap="none" spc="300" normalizeH="0" baseline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979545" y="2568893"/>
            <a:ext cx="3673316" cy="1184434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tags" Target="../tags/tag251.xml"/><Relationship Id="rId24" Type="http://schemas.openxmlformats.org/officeDocument/2006/relationships/tags" Target="../tags/tag250.xml"/><Relationship Id="rId23" Type="http://schemas.openxmlformats.org/officeDocument/2006/relationships/tags" Target="../tags/tag249.xml"/><Relationship Id="rId22" Type="http://schemas.openxmlformats.org/officeDocument/2006/relationships/tags" Target="../tags/tag248.xml"/><Relationship Id="rId21" Type="http://schemas.openxmlformats.org/officeDocument/2006/relationships/tags" Target="../tags/tag247.xml"/><Relationship Id="rId20" Type="http://schemas.openxmlformats.org/officeDocument/2006/relationships/tags" Target="../tags/tag246.xml"/><Relationship Id="rId2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714381"/>
            <a:ext cx="8139178" cy="4041680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1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image" Target="../media/image9.png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tags" Target="../tags/tag319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31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12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5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01.xml"/><Relationship Id="rId3" Type="http://schemas.openxmlformats.org/officeDocument/2006/relationships/image" Target="../media/image7.png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310.xml"/><Relationship Id="rId5" Type="http://schemas.openxmlformats.org/officeDocument/2006/relationships/image" Target="../media/image8.png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2"/>
          <p:cNvSpPr/>
          <p:nvPr/>
        </p:nvSpPr>
        <p:spPr>
          <a:xfrm>
            <a:off x="574358" y="4364355"/>
            <a:ext cx="3333750" cy="5524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Tao Wu (614164)</a:t>
            </a:r>
            <a:endParaRPr lang="en-US" sz="1200" dirty="0">
              <a:solidFill>
                <a:srgbClr val="FFFFFF"/>
              </a:solidFill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2023-11-04</a:t>
            </a:r>
            <a:endParaRPr lang="en-US" sz="12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标题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02411" y="1316226"/>
            <a:ext cx="7078181" cy="1088597"/>
          </a:xfrm>
          <a:prstGeom prst="rect">
            <a:avLst/>
          </a:prstGeom>
        </p:spPr>
        <p:txBody>
          <a:bodyPr vert="horz" lIns="90170" tIns="46990" rIns="36000" bIns="46990" rtlCol="0" anchor="t" anchorCtr="0">
            <a:noAutofit/>
          </a:bodyPr>
          <a:lstStyle>
            <a:lvl1pPr algn="dist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6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dirty="0">
                <a:solidFill>
                  <a:schemeClr val="lt1"/>
                </a:solidFill>
              </a:rPr>
              <a:t>University Campus Equipment Rental System (UCERS)
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7346" y="3986681"/>
            <a:ext cx="4843496" cy="377429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lnSpcReduction="10000"/>
          </a:bodyPr>
          <a:lstStyle>
            <a:lvl1pPr marL="0" indent="0" algn="dist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500" u="none" strike="noStrike" kern="1200" cap="none" spc="1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u="none" strike="noStrike" kern="1200" cap="none" spc="1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di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1500" dirty="0">
                <a:solidFill>
                  <a:schemeClr val="lt1"/>
                </a:solidFill>
              </a:rPr>
              <a:t>CS489 Professor: Obinna</a:t>
            </a:r>
            <a:endParaRPr lang="en-US" sz="1500" dirty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02410" y="708959"/>
            <a:ext cx="3203992" cy="1088597"/>
          </a:xfrm>
          <a:prstGeom prst="rect">
            <a:avLst/>
          </a:prstGeom>
        </p:spPr>
        <p:txBody>
          <a:bodyPr wrap="square" anchor="b" anchorCtr="0">
            <a:normAutofit/>
          </a:bodyPr>
          <a:p>
            <a:endParaRPr lang="en-US" altLang="zh-CN" sz="1900" b="1" spc="6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>
            <p:custDataLst>
              <p:tags r:id="rId4"/>
            </p:custDataLst>
          </p:nvPr>
        </p:nvSpPr>
        <p:spPr>
          <a:xfrm rot="5400000">
            <a:off x="7961948" y="4350544"/>
            <a:ext cx="842486" cy="391478"/>
          </a:xfrm>
          <a:prstGeom prst="rect">
            <a:avLst/>
          </a:prstGeom>
        </p:spPr>
        <p:txBody>
          <a:bodyPr wrap="square">
            <a:normAutofit fontScale="90000"/>
          </a:bodyPr>
          <a:p>
            <a:r>
              <a:rPr lang="en-US" altLang="zh-CN" sz="2100" baseline="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2023</a:t>
            </a:r>
            <a:endParaRPr lang="en-US" altLang="zh-CN" sz="2100" baseline="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308735" y="2378075"/>
            <a:ext cx="1837055" cy="831215"/>
          </a:xfrm>
          <a:prstGeom prst="rect">
            <a:avLst/>
          </a:prstGeom>
        </p:spPr>
        <p:txBody>
          <a:bodyPr wrap="square">
            <a:normAutofit lnSpcReduction="10000"/>
          </a:bodyPr>
          <a:p>
            <a:r>
              <a:rPr lang="en-US" altLang="zh-CN" sz="495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PART </a:t>
            </a:r>
            <a:endParaRPr lang="en-US" altLang="zh-CN" sz="495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940685" y="1802130"/>
            <a:ext cx="981075" cy="1661795"/>
          </a:xfrm>
          <a:prstGeom prst="rect">
            <a:avLst/>
          </a:prstGeom>
        </p:spPr>
        <p:txBody>
          <a:bodyPr wrap="square">
            <a:normAutofit fontScale="90000"/>
          </a:bodyPr>
          <a:p>
            <a:r>
              <a:rPr lang="en-US" altLang="zh-CN" sz="10350" dirty="0">
                <a:gradFill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endParaRPr lang="en-US" altLang="zh-CN" sz="10350" dirty="0">
              <a:gradFill>
                <a:gsLst>
                  <a:gs pos="0">
                    <a:schemeClr val="accent6"/>
                  </a:gs>
                  <a:gs pos="100000">
                    <a:schemeClr val="accent1"/>
                  </a:gs>
                </a:gsLst>
                <a:lin ang="2700000" scaled="0"/>
              </a:gra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79361" y="1915886"/>
            <a:ext cx="3673296" cy="606558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80000"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000" b="1" u="none" strike="noStrike" kern="1200" cap="none" spc="300" normalizeH="0" baseline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Database Design</a:t>
            </a:r>
            <a:endParaRPr lang="en-US" sz="30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767328" cy="51435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任意多边形: 形状 18"/>
          <p:cNvSpPr/>
          <p:nvPr userDrawn="1">
            <p:custDataLst>
              <p:tags r:id="rId2"/>
            </p:custDataLst>
          </p:nvPr>
        </p:nvSpPr>
        <p:spPr>
          <a:xfrm rot="16200000">
            <a:off x="6426994" y="2432685"/>
            <a:ext cx="5163026" cy="271463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5"/>
          <p:cNvSpPr/>
          <p:nvPr userDrawn="1">
            <p:custDataLst>
              <p:tags r:id="rId3"/>
            </p:custDataLst>
          </p:nvPr>
        </p:nvSpPr>
        <p:spPr>
          <a:xfrm rot="2955020">
            <a:off x="-180975" y="-84296"/>
            <a:ext cx="760571" cy="56054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7204" y="4743488"/>
            <a:ext cx="57150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7200" y="457200"/>
            <a:ext cx="2857510" cy="1634490"/>
          </a:xfrm>
          <a:prstGeom prst="rect">
            <a:avLst/>
          </a:prstGeom>
          <a:noFill/>
        </p:spPr>
        <p:txBody>
          <a:bodyPr wrap="square" lIns="47625" tIns="19050" rIns="47625" bIns="1905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300" b="1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Database Design</a:t>
            </a:r>
            <a:endParaRPr lang="en-US" sz="3300" b="1" spc="16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457204" y="2318234"/>
            <a:ext cx="2857510" cy="58673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E-R Diagram: </a:t>
            </a:r>
            <a:endParaRPr 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82695" y="579120"/>
            <a:ext cx="5090160" cy="406590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308735" y="2378075"/>
            <a:ext cx="1837055" cy="831215"/>
          </a:xfrm>
          <a:prstGeom prst="rect">
            <a:avLst/>
          </a:prstGeom>
        </p:spPr>
        <p:txBody>
          <a:bodyPr wrap="square">
            <a:normAutofit lnSpcReduction="10000"/>
          </a:bodyPr>
          <a:p>
            <a:r>
              <a:rPr lang="en-US" altLang="zh-CN" sz="495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PART </a:t>
            </a:r>
            <a:endParaRPr lang="en-US" altLang="zh-CN" sz="495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940685" y="1802130"/>
            <a:ext cx="981075" cy="1661795"/>
          </a:xfrm>
          <a:prstGeom prst="rect">
            <a:avLst/>
          </a:prstGeom>
        </p:spPr>
        <p:txBody>
          <a:bodyPr wrap="square">
            <a:normAutofit fontScale="90000"/>
          </a:bodyPr>
          <a:p>
            <a:r>
              <a:rPr lang="en-US" altLang="zh-CN" sz="10350" dirty="0">
                <a:gradFill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Arial" panose="020B0604020202020204" pitchFamily="34" charset="0"/>
                <a:ea typeface="微软雅黑" panose="020B0503020204020204" charset="-122"/>
              </a:rPr>
              <a:t>5</a:t>
            </a:r>
            <a:endParaRPr lang="en-US" altLang="zh-CN" sz="10350" dirty="0">
              <a:gradFill>
                <a:gsLst>
                  <a:gs pos="0">
                    <a:schemeClr val="accent6"/>
                  </a:gs>
                  <a:gs pos="100000">
                    <a:schemeClr val="accent1"/>
                  </a:gs>
                </a:gsLst>
                <a:lin ang="2700000" scaled="0"/>
              </a:gra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79361" y="1915886"/>
            <a:ext cx="3673296" cy="606558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50000"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000" b="1" u="none" strike="noStrike" kern="1200" cap="none" spc="300" normalizeH="0" baseline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Demo the Software Solution</a:t>
            </a:r>
            <a:endParaRPr lang="en-US" sz="30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 userDrawn="1">
            <p:custDataLst>
              <p:tags r:id="rId1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408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342903" y="114301"/>
            <a:ext cx="8458267" cy="4572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b="1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Tech Stack:</a:t>
            </a:r>
            <a:endParaRPr lang="en-US" sz="2400" b="1" spc="16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4"/>
            </p:custDataLst>
          </p:nvPr>
        </p:nvSpPr>
        <p:spPr>
          <a:xfrm>
            <a:off x="2285982" y="1828815"/>
            <a:ext cx="4572029" cy="18288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Backend: Spring Boot,security,Junit,git</a:t>
            </a:r>
            <a:endParaRPr 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Database: MySQL</a:t>
            </a:r>
            <a:endParaRPr 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Deployment &amp; Hosting: Azure </a:t>
            </a:r>
            <a:endParaRPr 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1500" y="1538181"/>
            <a:ext cx="5252357" cy="1462811"/>
          </a:xfrm>
          <a:prstGeom prst="rect">
            <a:avLst/>
          </a:prstGeom>
        </p:spPr>
        <p:txBody>
          <a:bodyPr vert="horz" lIns="90170" tIns="46990" rIns="90170" bIns="46990" rtlCol="0" anchor="b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8625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8600" dirty="0">
                <a:solidFill>
                  <a:schemeClr val="lt1"/>
                </a:solidFill>
              </a:rPr>
              <a:t>THANKS</a:t>
            </a:r>
            <a:endParaRPr lang="en-US" sz="8600" dirty="0">
              <a:solidFill>
                <a:schemeClr val="l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71500" y="3879504"/>
            <a:ext cx="4842034" cy="407670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>
            <a:lvl1pPr marL="0" indent="0" algn="dist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500" u="none" strike="noStrike" kern="1200" cap="none" spc="1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u="none" strike="noStrike" kern="1200" cap="none" spc="1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di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1500" dirty="0">
                <a:solidFill>
                  <a:schemeClr val="lt1"/>
                </a:solidFill>
              </a:rPr>
              <a:t>THE END</a:t>
            </a:r>
            <a:endParaRPr lang="en-US" sz="1500" dirty="0">
              <a:solidFill>
                <a:schemeClr val="lt1"/>
              </a:solidFill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 rot="5400000">
            <a:off x="7961948" y="4350544"/>
            <a:ext cx="842486" cy="391478"/>
          </a:xfrm>
          <a:prstGeom prst="rect">
            <a:avLst/>
          </a:prstGeom>
        </p:spPr>
        <p:txBody>
          <a:bodyPr wrap="square">
            <a:normAutofit fontScale="90000"/>
          </a:bodyPr>
          <a:p>
            <a:r>
              <a:rPr lang="en-US" altLang="zh-CN" sz="2100" baseline="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2023</a:t>
            </a:r>
            <a:endParaRPr lang="en-US" altLang="zh-CN" sz="2100" baseline="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732356" y="611729"/>
            <a:ext cx="1767551" cy="438581"/>
          </a:xfrm>
          <a:prstGeom prst="rect">
            <a:avLst/>
          </a:prstGeom>
        </p:spPr>
        <p:txBody>
          <a:bodyPr wrap="square">
            <a:normAutofit fontScale="90000"/>
          </a:bodyPr>
          <a:p>
            <a:r>
              <a:rPr lang="en-US" altLang="zh-CN" sz="24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24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820954" y="400526"/>
            <a:ext cx="1311116" cy="594836"/>
          </a:xfrm>
          <a:prstGeom prst="rect">
            <a:avLst/>
          </a:prstGeom>
        </p:spPr>
        <p:txBody>
          <a:bodyPr wrap="square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30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1875155" y="1641475"/>
            <a:ext cx="583565" cy="583565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1911350" y="1713865"/>
            <a:ext cx="511175" cy="46228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r>
              <a:rPr lang="en-US" altLang="zh-CN" sz="15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15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2494280" y="1522730"/>
            <a:ext cx="1489710" cy="340995"/>
          </a:xfrm>
          <a:prstGeom prst="rect">
            <a:avLst/>
          </a:prstGeom>
        </p:spPr>
        <p:txBody>
          <a:bodyPr wrap="square" anchor="b" anchorCtr="0">
            <a:normAutofit/>
          </a:bodyPr>
          <a:p>
            <a:r>
              <a:rPr lang="en-US" altLang="zh-CN" sz="15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01</a:t>
            </a:r>
            <a:endParaRPr lang="en-US" altLang="zh-CN" sz="15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2494280" y="1833245"/>
            <a:ext cx="2273935" cy="449580"/>
          </a:xfrm>
          <a:prstGeom prst="rect">
            <a:avLst/>
          </a:prstGeom>
        </p:spPr>
        <p:txBody>
          <a:bodyPr wrap="square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Introduction &amp; Problem Scenario</a:t>
            </a:r>
            <a:endParaRPr lang="en-US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1875155" y="2641600"/>
            <a:ext cx="583565" cy="583565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1911350" y="2713990"/>
            <a:ext cx="511175" cy="46228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r>
              <a:rPr lang="en-US" altLang="zh-CN" sz="15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15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2486660" y="2550160"/>
            <a:ext cx="1489710" cy="340995"/>
          </a:xfrm>
          <a:prstGeom prst="rect">
            <a:avLst/>
          </a:prstGeom>
        </p:spPr>
        <p:txBody>
          <a:bodyPr wrap="square" anchor="b" anchorCtr="0">
            <a:normAutofit/>
          </a:bodyPr>
          <a:p>
            <a:r>
              <a:rPr lang="en-US" altLang="zh-CN" sz="15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03</a:t>
            </a:r>
            <a:endParaRPr lang="en-US" altLang="zh-CN" sz="15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2486660" y="2860675"/>
            <a:ext cx="2273935" cy="449580"/>
          </a:xfrm>
          <a:prstGeom prst="rect">
            <a:avLst/>
          </a:prstGeom>
        </p:spPr>
        <p:txBody>
          <a:bodyPr wrap="square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1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Domain Model</a:t>
            </a:r>
            <a:endParaRPr lang="en-US" sz="11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5096510" y="1641475"/>
            <a:ext cx="583565" cy="583565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5132070" y="1713865"/>
            <a:ext cx="511175" cy="46228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r>
              <a:rPr lang="en-US" altLang="zh-CN" sz="15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15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5725795" y="1522730"/>
            <a:ext cx="1489710" cy="340995"/>
          </a:xfrm>
          <a:prstGeom prst="rect">
            <a:avLst/>
          </a:prstGeom>
        </p:spPr>
        <p:txBody>
          <a:bodyPr wrap="square" anchor="b" anchorCtr="0">
            <a:normAutofit/>
          </a:bodyPr>
          <a:p>
            <a:r>
              <a:rPr lang="en-US" altLang="zh-CN" sz="15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02</a:t>
            </a:r>
            <a:endParaRPr lang="en-US" altLang="zh-CN" sz="15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14"/>
            </p:custDataLst>
          </p:nvPr>
        </p:nvSpPr>
        <p:spPr>
          <a:xfrm>
            <a:off x="5725795" y="1833245"/>
            <a:ext cx="2273935" cy="449580"/>
          </a:xfrm>
          <a:prstGeom prst="rect">
            <a:avLst/>
          </a:prstGeom>
        </p:spPr>
        <p:txBody>
          <a:bodyPr wrap="square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1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System Requirements</a:t>
            </a:r>
            <a:endParaRPr lang="en-US" sz="11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15"/>
            </p:custDataLst>
          </p:nvPr>
        </p:nvSpPr>
        <p:spPr>
          <a:xfrm>
            <a:off x="5096510" y="2641600"/>
            <a:ext cx="583565" cy="583565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6"/>
            </p:custDataLst>
          </p:nvPr>
        </p:nvSpPr>
        <p:spPr>
          <a:xfrm>
            <a:off x="5132070" y="2713990"/>
            <a:ext cx="511175" cy="46228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r>
              <a:rPr lang="en-US" altLang="zh-CN" sz="15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15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7"/>
            </p:custDataLst>
          </p:nvPr>
        </p:nvSpPr>
        <p:spPr>
          <a:xfrm>
            <a:off x="5725795" y="2550160"/>
            <a:ext cx="1489710" cy="340995"/>
          </a:xfrm>
          <a:prstGeom prst="rect">
            <a:avLst/>
          </a:prstGeom>
        </p:spPr>
        <p:txBody>
          <a:bodyPr wrap="square" anchor="b" anchorCtr="0">
            <a:normAutofit/>
          </a:bodyPr>
          <a:p>
            <a:r>
              <a:rPr lang="en-US" altLang="zh-CN" sz="15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04</a:t>
            </a:r>
            <a:endParaRPr lang="en-US" altLang="zh-CN" sz="15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18"/>
            </p:custDataLst>
          </p:nvPr>
        </p:nvSpPr>
        <p:spPr>
          <a:xfrm>
            <a:off x="5725795" y="2860675"/>
            <a:ext cx="2273935" cy="449580"/>
          </a:xfrm>
          <a:prstGeom prst="rect">
            <a:avLst/>
          </a:prstGeom>
        </p:spPr>
        <p:txBody>
          <a:bodyPr wrap="square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1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Database Design</a:t>
            </a:r>
            <a:endParaRPr lang="en-US" sz="11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9"/>
            </p:custDataLst>
          </p:nvPr>
        </p:nvSpPr>
        <p:spPr>
          <a:xfrm>
            <a:off x="1875155" y="3669665"/>
            <a:ext cx="583565" cy="583565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20"/>
            </p:custDataLst>
          </p:nvPr>
        </p:nvSpPr>
        <p:spPr>
          <a:xfrm>
            <a:off x="1911350" y="3742055"/>
            <a:ext cx="511175" cy="46228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r>
              <a:rPr lang="en-US" altLang="zh-CN" sz="15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 sz="15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21"/>
            </p:custDataLst>
          </p:nvPr>
        </p:nvSpPr>
        <p:spPr>
          <a:xfrm>
            <a:off x="2486660" y="3578225"/>
            <a:ext cx="1489710" cy="340995"/>
          </a:xfrm>
          <a:prstGeom prst="rect">
            <a:avLst/>
          </a:prstGeom>
        </p:spPr>
        <p:txBody>
          <a:bodyPr wrap="square" anchor="b" anchorCtr="0">
            <a:normAutofit/>
          </a:bodyPr>
          <a:p>
            <a:r>
              <a:rPr lang="en-US" altLang="zh-CN" sz="15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05</a:t>
            </a:r>
            <a:endParaRPr lang="en-US" altLang="zh-CN" sz="15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>
            <p:custDataLst>
              <p:tags r:id="rId22"/>
            </p:custDataLst>
          </p:nvPr>
        </p:nvSpPr>
        <p:spPr>
          <a:xfrm>
            <a:off x="2486660" y="3888740"/>
            <a:ext cx="2273935" cy="449580"/>
          </a:xfrm>
          <a:prstGeom prst="rect">
            <a:avLst/>
          </a:prstGeom>
        </p:spPr>
        <p:txBody>
          <a:bodyPr wrap="square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Demo the Software Solution</a:t>
            </a:r>
            <a:endParaRPr lang="en-US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308735" y="2378075"/>
            <a:ext cx="1837055" cy="831215"/>
          </a:xfrm>
          <a:prstGeom prst="rect">
            <a:avLst/>
          </a:prstGeom>
        </p:spPr>
        <p:txBody>
          <a:bodyPr wrap="square">
            <a:normAutofit lnSpcReduction="10000"/>
          </a:bodyPr>
          <a:p>
            <a:r>
              <a:rPr lang="en-US" altLang="zh-CN" sz="495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PART </a:t>
            </a:r>
            <a:endParaRPr lang="en-US" altLang="zh-CN" sz="495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940685" y="1802130"/>
            <a:ext cx="981075" cy="1661795"/>
          </a:xfrm>
          <a:prstGeom prst="rect">
            <a:avLst/>
          </a:prstGeom>
        </p:spPr>
        <p:txBody>
          <a:bodyPr wrap="square">
            <a:normAutofit fontScale="90000"/>
          </a:bodyPr>
          <a:p>
            <a:r>
              <a:rPr lang="en-US" altLang="zh-CN" sz="10350" dirty="0">
                <a:gradFill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endParaRPr lang="en-US" altLang="zh-CN" sz="10350" dirty="0">
              <a:gradFill>
                <a:gsLst>
                  <a:gs pos="0">
                    <a:schemeClr val="accent6"/>
                  </a:gs>
                  <a:gs pos="100000">
                    <a:schemeClr val="accent1"/>
                  </a:gs>
                </a:gsLst>
                <a:lin ang="2700000" scaled="0"/>
              </a:gra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79361" y="1915886"/>
            <a:ext cx="3673296" cy="606558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50000"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000" b="1" u="none" strike="noStrike" kern="1200" cap="none" spc="300" normalizeH="0" baseline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Introduction &amp; Problem Scenario</a:t>
            </a:r>
            <a:endParaRPr lang="en-US" sz="30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1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76" y="1200150"/>
            <a:ext cx="3314700" cy="2743200"/>
          </a:xfrm>
          <a:prstGeom prst="rect">
            <a:avLst/>
          </a:prstGeom>
          <a:solidFill>
            <a:schemeClr val="dk2"/>
          </a:solidFill>
          <a:ln w="508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3314700" y="1200150"/>
            <a:ext cx="5257842" cy="2743200"/>
          </a:xfrm>
          <a:prstGeom prst="rect">
            <a:avLst/>
          </a:prstGeom>
          <a:noFill/>
          <a:ln w="508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71505" y="1600290"/>
            <a:ext cx="2171710" cy="10287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 b="1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Problem:</a:t>
            </a:r>
            <a:endParaRPr lang="en-US" sz="3000" b="1" spc="16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971925" y="1600290"/>
            <a:ext cx="3943369" cy="19429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Existing manual process not scalable with increasing student population.</a:t>
            </a:r>
            <a:endParaRPr 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Need for digital transformation.</a:t>
            </a:r>
            <a:endParaRPr 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308735" y="2378075"/>
            <a:ext cx="1837055" cy="831215"/>
          </a:xfrm>
          <a:prstGeom prst="rect">
            <a:avLst/>
          </a:prstGeom>
        </p:spPr>
        <p:txBody>
          <a:bodyPr wrap="square">
            <a:normAutofit lnSpcReduction="10000"/>
          </a:bodyPr>
          <a:p>
            <a:r>
              <a:rPr lang="en-US" altLang="zh-CN" sz="495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PART </a:t>
            </a:r>
            <a:endParaRPr lang="en-US" altLang="zh-CN" sz="495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940685" y="1802130"/>
            <a:ext cx="981075" cy="1661795"/>
          </a:xfrm>
          <a:prstGeom prst="rect">
            <a:avLst/>
          </a:prstGeom>
        </p:spPr>
        <p:txBody>
          <a:bodyPr wrap="square">
            <a:normAutofit fontScale="90000"/>
          </a:bodyPr>
          <a:p>
            <a:r>
              <a:rPr lang="en-US" altLang="zh-CN" sz="10350" dirty="0">
                <a:gradFill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endParaRPr lang="en-US" altLang="zh-CN" sz="10350" dirty="0">
              <a:gradFill>
                <a:gsLst>
                  <a:gs pos="0">
                    <a:schemeClr val="accent6"/>
                  </a:gs>
                  <a:gs pos="100000">
                    <a:schemeClr val="accent1"/>
                  </a:gs>
                </a:gsLst>
                <a:lin ang="2700000" scaled="0"/>
              </a:gra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79361" y="1915886"/>
            <a:ext cx="3673296" cy="606558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50000"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000" b="1" u="none" strike="noStrike" kern="1200" cap="none" spc="300" normalizeH="0" baseline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System Requirements</a:t>
            </a:r>
            <a:endParaRPr lang="en-US" sz="30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4205321" y="800100"/>
            <a:ext cx="4343410" cy="35433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Member Registration using valid university IDs.</a:t>
            </a:r>
            <a:endParaRPr 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Digital Equipment Check-in and Check-out by ERD staff.</a:t>
            </a:r>
            <a:endParaRPr 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Search equipment in the database.</a:t>
            </a:r>
            <a:endParaRPr 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Manage manufacturer information.</a:t>
            </a:r>
            <a:endParaRPr 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595270" y="800077"/>
            <a:ext cx="3267151" cy="1561624"/>
          </a:xfrm>
          <a:prstGeom prst="rect">
            <a:avLst/>
          </a:prstGeom>
          <a:noFill/>
        </p:spPr>
        <p:txBody>
          <a:bodyPr wrap="square" lIns="47625" tIns="19050" rIns="47625" bIns="19050" rtlCol="0" anchor="b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sz="3000" b="1" spc="24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System Requirements</a:t>
            </a:r>
            <a:endParaRPr lang="en-US" sz="3000" b="1" spc="24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595270" y="2415041"/>
            <a:ext cx="2437533" cy="771059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>
            <a:normAutofit/>
          </a:bodyPr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300" spc="100" dirty="0">
                <a:solidFill>
                  <a:schemeClr val="lt1">
                    <a:lumMod val="50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Use-cases/User Stories: </a:t>
            </a:r>
            <a:endParaRPr lang="en-US" sz="1300" spc="100" dirty="0">
              <a:solidFill>
                <a:schemeClr val="lt1">
                  <a:lumMod val="50000"/>
                </a:schemeClr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任意多边形: 形状 12"/>
          <p:cNvSpPr/>
          <p:nvPr userDrawn="1">
            <p:custDataLst>
              <p:tags r:id="rId1"/>
            </p:custDataLst>
          </p:nvPr>
        </p:nvSpPr>
        <p:spPr>
          <a:xfrm>
            <a:off x="-4762" y="4756061"/>
            <a:ext cx="9158288" cy="401726"/>
          </a:xfrm>
          <a:custGeom>
            <a:avLst/>
            <a:gdLst>
              <a:gd name="connsiteX0" fmla="*/ 0 w 12674600"/>
              <a:gd name="connsiteY0" fmla="*/ 444500 h 1206500"/>
              <a:gd name="connsiteX1" fmla="*/ 3327400 w 12674600"/>
              <a:gd name="connsiteY1" fmla="*/ 0 h 1206500"/>
              <a:gd name="connsiteX2" fmla="*/ 3479800 w 12674600"/>
              <a:gd name="connsiteY2" fmla="*/ 12700 h 1206500"/>
              <a:gd name="connsiteX3" fmla="*/ 8737600 w 12674600"/>
              <a:gd name="connsiteY3" fmla="*/ 444500 h 1206500"/>
              <a:gd name="connsiteX4" fmla="*/ 8864600 w 12674600"/>
              <a:gd name="connsiteY4" fmla="*/ 469900 h 1206500"/>
              <a:gd name="connsiteX5" fmla="*/ 8991600 w 12674600"/>
              <a:gd name="connsiteY5" fmla="*/ 495300 h 1206500"/>
              <a:gd name="connsiteX6" fmla="*/ 10858500 w 12674600"/>
              <a:gd name="connsiteY6" fmla="*/ 355600 h 1206500"/>
              <a:gd name="connsiteX7" fmla="*/ 12674600 w 12674600"/>
              <a:gd name="connsiteY7" fmla="*/ 381000 h 1206500"/>
              <a:gd name="connsiteX8" fmla="*/ 12623800 w 12674600"/>
              <a:gd name="connsiteY8" fmla="*/ 1143000 h 1206500"/>
              <a:gd name="connsiteX9" fmla="*/ 88900 w 12674600"/>
              <a:gd name="connsiteY9" fmla="*/ 1206500 h 1206500"/>
              <a:gd name="connsiteX10" fmla="*/ 50800 w 12674600"/>
              <a:gd name="connsiteY10" fmla="*/ 419100 h 1206500"/>
              <a:gd name="connsiteX11" fmla="*/ 0 w 12674600"/>
              <a:gd name="connsiteY11" fmla="*/ 444500 h 1206500"/>
              <a:gd name="connsiteX0-1" fmla="*/ 0 w 12674600"/>
              <a:gd name="connsiteY0-2" fmla="*/ 431800 h 1193800"/>
              <a:gd name="connsiteX1-3" fmla="*/ 3479800 w 12674600"/>
              <a:gd name="connsiteY1-4" fmla="*/ 0 h 1193800"/>
              <a:gd name="connsiteX2-5" fmla="*/ 8737600 w 12674600"/>
              <a:gd name="connsiteY2-6" fmla="*/ 431800 h 1193800"/>
              <a:gd name="connsiteX3-7" fmla="*/ 8864600 w 12674600"/>
              <a:gd name="connsiteY3-8" fmla="*/ 457200 h 1193800"/>
              <a:gd name="connsiteX4-9" fmla="*/ 8991600 w 12674600"/>
              <a:gd name="connsiteY4-10" fmla="*/ 482600 h 1193800"/>
              <a:gd name="connsiteX5-11" fmla="*/ 10858500 w 12674600"/>
              <a:gd name="connsiteY5-12" fmla="*/ 342900 h 1193800"/>
              <a:gd name="connsiteX6-13" fmla="*/ 12674600 w 12674600"/>
              <a:gd name="connsiteY6-14" fmla="*/ 368300 h 1193800"/>
              <a:gd name="connsiteX7-15" fmla="*/ 12623800 w 12674600"/>
              <a:gd name="connsiteY7-16" fmla="*/ 1130300 h 1193800"/>
              <a:gd name="connsiteX8-17" fmla="*/ 88900 w 12674600"/>
              <a:gd name="connsiteY8-18" fmla="*/ 1193800 h 1193800"/>
              <a:gd name="connsiteX9-19" fmla="*/ 50800 w 12674600"/>
              <a:gd name="connsiteY9-20" fmla="*/ 406400 h 1193800"/>
              <a:gd name="connsiteX10-21" fmla="*/ 0 w 12674600"/>
              <a:gd name="connsiteY10-22" fmla="*/ 431800 h 1193800"/>
              <a:gd name="connsiteX0-23" fmla="*/ 0 w 12674600"/>
              <a:gd name="connsiteY0-24" fmla="*/ 431800 h 1193800"/>
              <a:gd name="connsiteX1-25" fmla="*/ 3479800 w 12674600"/>
              <a:gd name="connsiteY1-26" fmla="*/ 0 h 1193800"/>
              <a:gd name="connsiteX2-27" fmla="*/ 8737600 w 12674600"/>
              <a:gd name="connsiteY2-28" fmla="*/ 431800 h 1193800"/>
              <a:gd name="connsiteX3-29" fmla="*/ 8864600 w 12674600"/>
              <a:gd name="connsiteY3-30" fmla="*/ 457200 h 1193800"/>
              <a:gd name="connsiteX4-31" fmla="*/ 8991600 w 12674600"/>
              <a:gd name="connsiteY4-32" fmla="*/ 482600 h 1193800"/>
              <a:gd name="connsiteX5-33" fmla="*/ 10858500 w 12674600"/>
              <a:gd name="connsiteY5-34" fmla="*/ 342900 h 1193800"/>
              <a:gd name="connsiteX6-35" fmla="*/ 12674600 w 12674600"/>
              <a:gd name="connsiteY6-36" fmla="*/ 368300 h 1193800"/>
              <a:gd name="connsiteX7-37" fmla="*/ 12623800 w 12674600"/>
              <a:gd name="connsiteY7-38" fmla="*/ 1130300 h 1193800"/>
              <a:gd name="connsiteX8-39" fmla="*/ 88900 w 12674600"/>
              <a:gd name="connsiteY8-40" fmla="*/ 1193800 h 1193800"/>
              <a:gd name="connsiteX9-41" fmla="*/ 50800 w 12674600"/>
              <a:gd name="connsiteY9-42" fmla="*/ 406400 h 1193800"/>
              <a:gd name="connsiteX10-43" fmla="*/ 0 w 12674600"/>
              <a:gd name="connsiteY10-44" fmla="*/ 431800 h 1193800"/>
              <a:gd name="connsiteX0-45" fmla="*/ 0 w 12674600"/>
              <a:gd name="connsiteY0-46" fmla="*/ 431800 h 1193800"/>
              <a:gd name="connsiteX1-47" fmla="*/ 3479800 w 12674600"/>
              <a:gd name="connsiteY1-48" fmla="*/ 0 h 1193800"/>
              <a:gd name="connsiteX2-49" fmla="*/ 8737600 w 12674600"/>
              <a:gd name="connsiteY2-50" fmla="*/ 431800 h 1193800"/>
              <a:gd name="connsiteX3-51" fmla="*/ 8864600 w 12674600"/>
              <a:gd name="connsiteY3-52" fmla="*/ 457200 h 1193800"/>
              <a:gd name="connsiteX4-53" fmla="*/ 8991600 w 12674600"/>
              <a:gd name="connsiteY4-54" fmla="*/ 482600 h 1193800"/>
              <a:gd name="connsiteX5-55" fmla="*/ 10858500 w 12674600"/>
              <a:gd name="connsiteY5-56" fmla="*/ 342900 h 1193800"/>
              <a:gd name="connsiteX6-57" fmla="*/ 12674600 w 12674600"/>
              <a:gd name="connsiteY6-58" fmla="*/ 368300 h 1193800"/>
              <a:gd name="connsiteX7-59" fmla="*/ 12623800 w 12674600"/>
              <a:gd name="connsiteY7-60" fmla="*/ 1130300 h 1193800"/>
              <a:gd name="connsiteX8-61" fmla="*/ 88900 w 12674600"/>
              <a:gd name="connsiteY8-62" fmla="*/ 1193800 h 1193800"/>
              <a:gd name="connsiteX9-63" fmla="*/ 50800 w 12674600"/>
              <a:gd name="connsiteY9-64" fmla="*/ 406400 h 1193800"/>
              <a:gd name="connsiteX10-65" fmla="*/ 0 w 12674600"/>
              <a:gd name="connsiteY10-66" fmla="*/ 431800 h 1193800"/>
              <a:gd name="connsiteX0-67" fmla="*/ 0 w 12674600"/>
              <a:gd name="connsiteY0-68" fmla="*/ 431800 h 1193800"/>
              <a:gd name="connsiteX1-69" fmla="*/ 3479800 w 12674600"/>
              <a:gd name="connsiteY1-70" fmla="*/ 0 h 1193800"/>
              <a:gd name="connsiteX2-71" fmla="*/ 8737600 w 12674600"/>
              <a:gd name="connsiteY2-72" fmla="*/ 431800 h 1193800"/>
              <a:gd name="connsiteX3-73" fmla="*/ 8991600 w 12674600"/>
              <a:gd name="connsiteY3-74" fmla="*/ 482600 h 1193800"/>
              <a:gd name="connsiteX4-75" fmla="*/ 10858500 w 12674600"/>
              <a:gd name="connsiteY4-76" fmla="*/ 342900 h 1193800"/>
              <a:gd name="connsiteX5-77" fmla="*/ 12674600 w 12674600"/>
              <a:gd name="connsiteY5-78" fmla="*/ 368300 h 1193800"/>
              <a:gd name="connsiteX6-79" fmla="*/ 12623800 w 12674600"/>
              <a:gd name="connsiteY6-80" fmla="*/ 1130300 h 1193800"/>
              <a:gd name="connsiteX7-81" fmla="*/ 88900 w 12674600"/>
              <a:gd name="connsiteY7-82" fmla="*/ 1193800 h 1193800"/>
              <a:gd name="connsiteX8-83" fmla="*/ 50800 w 12674600"/>
              <a:gd name="connsiteY8-84" fmla="*/ 406400 h 1193800"/>
              <a:gd name="connsiteX9-85" fmla="*/ 0 w 12674600"/>
              <a:gd name="connsiteY9-86" fmla="*/ 431800 h 1193800"/>
              <a:gd name="connsiteX0-87" fmla="*/ 0 w 12674600"/>
              <a:gd name="connsiteY0-88" fmla="*/ 431800 h 1193800"/>
              <a:gd name="connsiteX1-89" fmla="*/ 3479800 w 12674600"/>
              <a:gd name="connsiteY1-90" fmla="*/ 0 h 1193800"/>
              <a:gd name="connsiteX2-91" fmla="*/ 8737600 w 12674600"/>
              <a:gd name="connsiteY2-92" fmla="*/ 431800 h 1193800"/>
              <a:gd name="connsiteX3-93" fmla="*/ 10858500 w 12674600"/>
              <a:gd name="connsiteY3-94" fmla="*/ 342900 h 1193800"/>
              <a:gd name="connsiteX4-95" fmla="*/ 12674600 w 12674600"/>
              <a:gd name="connsiteY4-96" fmla="*/ 368300 h 1193800"/>
              <a:gd name="connsiteX5-97" fmla="*/ 12623800 w 12674600"/>
              <a:gd name="connsiteY5-98" fmla="*/ 1130300 h 1193800"/>
              <a:gd name="connsiteX6-99" fmla="*/ 88900 w 12674600"/>
              <a:gd name="connsiteY6-100" fmla="*/ 1193800 h 1193800"/>
              <a:gd name="connsiteX7-101" fmla="*/ 50800 w 12674600"/>
              <a:gd name="connsiteY7-102" fmla="*/ 406400 h 1193800"/>
              <a:gd name="connsiteX8-103" fmla="*/ 0 w 12674600"/>
              <a:gd name="connsiteY8-104" fmla="*/ 431800 h 1193800"/>
              <a:gd name="connsiteX0-105" fmla="*/ 0 w 12674600"/>
              <a:gd name="connsiteY0-106" fmla="*/ 431800 h 1193800"/>
              <a:gd name="connsiteX1-107" fmla="*/ 3479800 w 12674600"/>
              <a:gd name="connsiteY1-108" fmla="*/ 0 h 1193800"/>
              <a:gd name="connsiteX2-109" fmla="*/ 8737600 w 12674600"/>
              <a:gd name="connsiteY2-110" fmla="*/ 431800 h 1193800"/>
              <a:gd name="connsiteX3-111" fmla="*/ 10858500 w 12674600"/>
              <a:gd name="connsiteY3-112" fmla="*/ 342900 h 1193800"/>
              <a:gd name="connsiteX4-113" fmla="*/ 12674600 w 12674600"/>
              <a:gd name="connsiteY4-114" fmla="*/ 368300 h 1193800"/>
              <a:gd name="connsiteX5-115" fmla="*/ 12623800 w 12674600"/>
              <a:gd name="connsiteY5-116" fmla="*/ 1130300 h 1193800"/>
              <a:gd name="connsiteX6-117" fmla="*/ 88900 w 12674600"/>
              <a:gd name="connsiteY6-118" fmla="*/ 1193800 h 1193800"/>
              <a:gd name="connsiteX7-119" fmla="*/ 50800 w 12674600"/>
              <a:gd name="connsiteY7-120" fmla="*/ 406400 h 1193800"/>
              <a:gd name="connsiteX8-121" fmla="*/ 0 w 12674600"/>
              <a:gd name="connsiteY8-122" fmla="*/ 431800 h 1193800"/>
              <a:gd name="connsiteX0-123" fmla="*/ 0 w 12674600"/>
              <a:gd name="connsiteY0-124" fmla="*/ 431800 h 1193800"/>
              <a:gd name="connsiteX1-125" fmla="*/ 3479800 w 12674600"/>
              <a:gd name="connsiteY1-126" fmla="*/ 0 h 1193800"/>
              <a:gd name="connsiteX2-127" fmla="*/ 8737600 w 12674600"/>
              <a:gd name="connsiteY2-128" fmla="*/ 431800 h 1193800"/>
              <a:gd name="connsiteX3-129" fmla="*/ 10858500 w 12674600"/>
              <a:gd name="connsiteY3-130" fmla="*/ 342900 h 1193800"/>
              <a:gd name="connsiteX4-131" fmla="*/ 12674600 w 12674600"/>
              <a:gd name="connsiteY4-132" fmla="*/ 368300 h 1193800"/>
              <a:gd name="connsiteX5-133" fmla="*/ 12623800 w 12674600"/>
              <a:gd name="connsiteY5-134" fmla="*/ 1130300 h 1193800"/>
              <a:gd name="connsiteX6-135" fmla="*/ 88900 w 12674600"/>
              <a:gd name="connsiteY6-136" fmla="*/ 1193800 h 1193800"/>
              <a:gd name="connsiteX7-137" fmla="*/ 50800 w 12674600"/>
              <a:gd name="connsiteY7-138" fmla="*/ 406400 h 1193800"/>
              <a:gd name="connsiteX8-139" fmla="*/ 0 w 12674600"/>
              <a:gd name="connsiteY8-140" fmla="*/ 431800 h 1193800"/>
              <a:gd name="connsiteX0-141" fmla="*/ 0 w 12674600"/>
              <a:gd name="connsiteY0-142" fmla="*/ 431800 h 1193800"/>
              <a:gd name="connsiteX1-143" fmla="*/ 3479800 w 12674600"/>
              <a:gd name="connsiteY1-144" fmla="*/ 0 h 1193800"/>
              <a:gd name="connsiteX2-145" fmla="*/ 8737600 w 12674600"/>
              <a:gd name="connsiteY2-146" fmla="*/ 431800 h 1193800"/>
              <a:gd name="connsiteX3-147" fmla="*/ 10858500 w 12674600"/>
              <a:gd name="connsiteY3-148" fmla="*/ 342900 h 1193800"/>
              <a:gd name="connsiteX4-149" fmla="*/ 12674600 w 12674600"/>
              <a:gd name="connsiteY4-150" fmla="*/ 368300 h 1193800"/>
              <a:gd name="connsiteX5-151" fmla="*/ 12623800 w 12674600"/>
              <a:gd name="connsiteY5-152" fmla="*/ 1130300 h 1193800"/>
              <a:gd name="connsiteX6-153" fmla="*/ 88900 w 12674600"/>
              <a:gd name="connsiteY6-154" fmla="*/ 1193800 h 1193800"/>
              <a:gd name="connsiteX7-155" fmla="*/ 50800 w 12674600"/>
              <a:gd name="connsiteY7-156" fmla="*/ 406400 h 1193800"/>
              <a:gd name="connsiteX8-157" fmla="*/ 0 w 12674600"/>
              <a:gd name="connsiteY8-158" fmla="*/ 431800 h 1193800"/>
              <a:gd name="connsiteX0-159" fmla="*/ 0 w 12674600"/>
              <a:gd name="connsiteY0-160" fmla="*/ 431800 h 1193800"/>
              <a:gd name="connsiteX1-161" fmla="*/ 3479800 w 12674600"/>
              <a:gd name="connsiteY1-162" fmla="*/ 0 h 1193800"/>
              <a:gd name="connsiteX2-163" fmla="*/ 8737600 w 12674600"/>
              <a:gd name="connsiteY2-164" fmla="*/ 431800 h 1193800"/>
              <a:gd name="connsiteX3-165" fmla="*/ 10858500 w 12674600"/>
              <a:gd name="connsiteY3-166" fmla="*/ 342900 h 1193800"/>
              <a:gd name="connsiteX4-167" fmla="*/ 12674600 w 12674600"/>
              <a:gd name="connsiteY4-168" fmla="*/ 368300 h 1193800"/>
              <a:gd name="connsiteX5-169" fmla="*/ 12623800 w 12674600"/>
              <a:gd name="connsiteY5-170" fmla="*/ 1130300 h 1193800"/>
              <a:gd name="connsiteX6-171" fmla="*/ 88900 w 12674600"/>
              <a:gd name="connsiteY6-172" fmla="*/ 1193800 h 1193800"/>
              <a:gd name="connsiteX7-173" fmla="*/ 50800 w 12674600"/>
              <a:gd name="connsiteY7-174" fmla="*/ 406400 h 1193800"/>
              <a:gd name="connsiteX8-175" fmla="*/ 0 w 12674600"/>
              <a:gd name="connsiteY8-176" fmla="*/ 431800 h 1193800"/>
              <a:gd name="connsiteX0-177" fmla="*/ 0 w 12674600"/>
              <a:gd name="connsiteY0-178" fmla="*/ 431800 h 1193800"/>
              <a:gd name="connsiteX1-179" fmla="*/ 3479800 w 12674600"/>
              <a:gd name="connsiteY1-180" fmla="*/ 0 h 1193800"/>
              <a:gd name="connsiteX2-181" fmla="*/ 8737600 w 12674600"/>
              <a:gd name="connsiteY2-182" fmla="*/ 431800 h 1193800"/>
              <a:gd name="connsiteX3-183" fmla="*/ 10858500 w 12674600"/>
              <a:gd name="connsiteY3-184" fmla="*/ 342900 h 1193800"/>
              <a:gd name="connsiteX4-185" fmla="*/ 12674600 w 12674600"/>
              <a:gd name="connsiteY4-186" fmla="*/ 368300 h 1193800"/>
              <a:gd name="connsiteX5-187" fmla="*/ 12623800 w 12674600"/>
              <a:gd name="connsiteY5-188" fmla="*/ 1130300 h 1193800"/>
              <a:gd name="connsiteX6-189" fmla="*/ 88900 w 12674600"/>
              <a:gd name="connsiteY6-190" fmla="*/ 1193800 h 1193800"/>
              <a:gd name="connsiteX7-191" fmla="*/ 50800 w 12674600"/>
              <a:gd name="connsiteY7-192" fmla="*/ 406400 h 1193800"/>
              <a:gd name="connsiteX8-193" fmla="*/ 0 w 12674600"/>
              <a:gd name="connsiteY8-194" fmla="*/ 431800 h 1193800"/>
              <a:gd name="connsiteX0-195" fmla="*/ 0 w 12674600"/>
              <a:gd name="connsiteY0-196" fmla="*/ 431800 h 1193800"/>
              <a:gd name="connsiteX1-197" fmla="*/ 3479800 w 12674600"/>
              <a:gd name="connsiteY1-198" fmla="*/ 0 h 1193800"/>
              <a:gd name="connsiteX2-199" fmla="*/ 8737600 w 12674600"/>
              <a:gd name="connsiteY2-200" fmla="*/ 431800 h 1193800"/>
              <a:gd name="connsiteX3-201" fmla="*/ 10858500 w 12674600"/>
              <a:gd name="connsiteY3-202" fmla="*/ 342900 h 1193800"/>
              <a:gd name="connsiteX4-203" fmla="*/ 12674600 w 12674600"/>
              <a:gd name="connsiteY4-204" fmla="*/ 368300 h 1193800"/>
              <a:gd name="connsiteX5-205" fmla="*/ 12623800 w 12674600"/>
              <a:gd name="connsiteY5-206" fmla="*/ 1130300 h 1193800"/>
              <a:gd name="connsiteX6-207" fmla="*/ 88900 w 12674600"/>
              <a:gd name="connsiteY6-208" fmla="*/ 1193800 h 1193800"/>
              <a:gd name="connsiteX7-209" fmla="*/ 50800 w 12674600"/>
              <a:gd name="connsiteY7-210" fmla="*/ 406400 h 1193800"/>
              <a:gd name="connsiteX8-211" fmla="*/ 0 w 12674600"/>
              <a:gd name="connsiteY8-212" fmla="*/ 431800 h 1193800"/>
              <a:gd name="connsiteX0-213" fmla="*/ 0 w 12674600"/>
              <a:gd name="connsiteY0-214" fmla="*/ 431800 h 1193800"/>
              <a:gd name="connsiteX1-215" fmla="*/ 3479800 w 12674600"/>
              <a:gd name="connsiteY1-216" fmla="*/ 0 h 1193800"/>
              <a:gd name="connsiteX2-217" fmla="*/ 8737600 w 12674600"/>
              <a:gd name="connsiteY2-218" fmla="*/ 431800 h 1193800"/>
              <a:gd name="connsiteX3-219" fmla="*/ 10858500 w 12674600"/>
              <a:gd name="connsiteY3-220" fmla="*/ 342900 h 1193800"/>
              <a:gd name="connsiteX4-221" fmla="*/ 12674600 w 12674600"/>
              <a:gd name="connsiteY4-222" fmla="*/ 368300 h 1193800"/>
              <a:gd name="connsiteX5-223" fmla="*/ 12623800 w 12674600"/>
              <a:gd name="connsiteY5-224" fmla="*/ 1130300 h 1193800"/>
              <a:gd name="connsiteX6-225" fmla="*/ 88900 w 12674600"/>
              <a:gd name="connsiteY6-226" fmla="*/ 1193800 h 1193800"/>
              <a:gd name="connsiteX7-227" fmla="*/ 50800 w 12674600"/>
              <a:gd name="connsiteY7-228" fmla="*/ 406400 h 1193800"/>
              <a:gd name="connsiteX8-229" fmla="*/ 0 w 12674600"/>
              <a:gd name="connsiteY8-230" fmla="*/ 431800 h 1193800"/>
              <a:gd name="connsiteX0-231" fmla="*/ 0 w 12674600"/>
              <a:gd name="connsiteY0-232" fmla="*/ 431800 h 1193800"/>
              <a:gd name="connsiteX1-233" fmla="*/ 3479800 w 12674600"/>
              <a:gd name="connsiteY1-234" fmla="*/ 0 h 1193800"/>
              <a:gd name="connsiteX2-235" fmla="*/ 8737600 w 12674600"/>
              <a:gd name="connsiteY2-236" fmla="*/ 431800 h 1193800"/>
              <a:gd name="connsiteX3-237" fmla="*/ 10858500 w 12674600"/>
              <a:gd name="connsiteY3-238" fmla="*/ 342900 h 1193800"/>
              <a:gd name="connsiteX4-239" fmla="*/ 12674600 w 12674600"/>
              <a:gd name="connsiteY4-240" fmla="*/ 368300 h 1193800"/>
              <a:gd name="connsiteX5-241" fmla="*/ 12623800 w 12674600"/>
              <a:gd name="connsiteY5-242" fmla="*/ 1130300 h 1193800"/>
              <a:gd name="connsiteX6-243" fmla="*/ 88900 w 12674600"/>
              <a:gd name="connsiteY6-244" fmla="*/ 1193800 h 1193800"/>
              <a:gd name="connsiteX7-245" fmla="*/ 50800 w 12674600"/>
              <a:gd name="connsiteY7-246" fmla="*/ 406400 h 1193800"/>
              <a:gd name="connsiteX8-247" fmla="*/ 0 w 12674600"/>
              <a:gd name="connsiteY8-248" fmla="*/ 431800 h 1193800"/>
              <a:gd name="connsiteX0-249" fmla="*/ 0 w 12674600"/>
              <a:gd name="connsiteY0-250" fmla="*/ 431800 h 1193800"/>
              <a:gd name="connsiteX1-251" fmla="*/ 3479800 w 12674600"/>
              <a:gd name="connsiteY1-252" fmla="*/ 0 h 1193800"/>
              <a:gd name="connsiteX2-253" fmla="*/ 8737600 w 12674600"/>
              <a:gd name="connsiteY2-254" fmla="*/ 431800 h 1193800"/>
              <a:gd name="connsiteX3-255" fmla="*/ 10858500 w 12674600"/>
              <a:gd name="connsiteY3-256" fmla="*/ 342900 h 1193800"/>
              <a:gd name="connsiteX4-257" fmla="*/ 12674600 w 12674600"/>
              <a:gd name="connsiteY4-258" fmla="*/ 368300 h 1193800"/>
              <a:gd name="connsiteX5-259" fmla="*/ 12623800 w 12674600"/>
              <a:gd name="connsiteY5-260" fmla="*/ 1130300 h 1193800"/>
              <a:gd name="connsiteX6-261" fmla="*/ 88900 w 12674600"/>
              <a:gd name="connsiteY6-262" fmla="*/ 1193800 h 1193800"/>
              <a:gd name="connsiteX7-263" fmla="*/ 50800 w 12674600"/>
              <a:gd name="connsiteY7-264" fmla="*/ 406400 h 1193800"/>
              <a:gd name="connsiteX8-265" fmla="*/ 0 w 12674600"/>
              <a:gd name="connsiteY8-266" fmla="*/ 431800 h 1193800"/>
              <a:gd name="connsiteX0-267" fmla="*/ 0 w 12674600"/>
              <a:gd name="connsiteY0-268" fmla="*/ 431800 h 1193800"/>
              <a:gd name="connsiteX1-269" fmla="*/ 3479800 w 12674600"/>
              <a:gd name="connsiteY1-270" fmla="*/ 0 h 1193800"/>
              <a:gd name="connsiteX2-271" fmla="*/ 8737600 w 12674600"/>
              <a:gd name="connsiteY2-272" fmla="*/ 431800 h 1193800"/>
              <a:gd name="connsiteX3-273" fmla="*/ 10845800 w 12674600"/>
              <a:gd name="connsiteY3-274" fmla="*/ 215900 h 1193800"/>
              <a:gd name="connsiteX4-275" fmla="*/ 12674600 w 12674600"/>
              <a:gd name="connsiteY4-276" fmla="*/ 368300 h 1193800"/>
              <a:gd name="connsiteX5-277" fmla="*/ 12623800 w 12674600"/>
              <a:gd name="connsiteY5-278" fmla="*/ 1130300 h 1193800"/>
              <a:gd name="connsiteX6-279" fmla="*/ 88900 w 12674600"/>
              <a:gd name="connsiteY6-280" fmla="*/ 1193800 h 1193800"/>
              <a:gd name="connsiteX7-281" fmla="*/ 50800 w 12674600"/>
              <a:gd name="connsiteY7-282" fmla="*/ 406400 h 1193800"/>
              <a:gd name="connsiteX8-283" fmla="*/ 0 w 12674600"/>
              <a:gd name="connsiteY8-284" fmla="*/ 431800 h 1193800"/>
              <a:gd name="connsiteX0-285" fmla="*/ 0 w 12674600"/>
              <a:gd name="connsiteY0-286" fmla="*/ 431800 h 1193800"/>
              <a:gd name="connsiteX1-287" fmla="*/ 3479800 w 12674600"/>
              <a:gd name="connsiteY1-288" fmla="*/ 0 h 1193800"/>
              <a:gd name="connsiteX2-289" fmla="*/ 8737600 w 12674600"/>
              <a:gd name="connsiteY2-290" fmla="*/ 431800 h 1193800"/>
              <a:gd name="connsiteX3-291" fmla="*/ 10833100 w 12674600"/>
              <a:gd name="connsiteY3-292" fmla="*/ 76200 h 1193800"/>
              <a:gd name="connsiteX4-293" fmla="*/ 12674600 w 12674600"/>
              <a:gd name="connsiteY4-294" fmla="*/ 368300 h 1193800"/>
              <a:gd name="connsiteX5-295" fmla="*/ 12623800 w 12674600"/>
              <a:gd name="connsiteY5-296" fmla="*/ 1130300 h 1193800"/>
              <a:gd name="connsiteX6-297" fmla="*/ 88900 w 12674600"/>
              <a:gd name="connsiteY6-298" fmla="*/ 1193800 h 1193800"/>
              <a:gd name="connsiteX7-299" fmla="*/ 50800 w 12674600"/>
              <a:gd name="connsiteY7-300" fmla="*/ 406400 h 1193800"/>
              <a:gd name="connsiteX8-301" fmla="*/ 0 w 12674600"/>
              <a:gd name="connsiteY8-302" fmla="*/ 431800 h 1193800"/>
              <a:gd name="connsiteX0-303" fmla="*/ 0 w 12674600"/>
              <a:gd name="connsiteY0-304" fmla="*/ 431800 h 1193800"/>
              <a:gd name="connsiteX1-305" fmla="*/ 3479800 w 12674600"/>
              <a:gd name="connsiteY1-306" fmla="*/ 0 h 1193800"/>
              <a:gd name="connsiteX2-307" fmla="*/ 8737600 w 12674600"/>
              <a:gd name="connsiteY2-308" fmla="*/ 431800 h 1193800"/>
              <a:gd name="connsiteX3-309" fmla="*/ 10833100 w 12674600"/>
              <a:gd name="connsiteY3-310" fmla="*/ 76200 h 1193800"/>
              <a:gd name="connsiteX4-311" fmla="*/ 12674600 w 12674600"/>
              <a:gd name="connsiteY4-312" fmla="*/ 368300 h 1193800"/>
              <a:gd name="connsiteX5-313" fmla="*/ 12623800 w 12674600"/>
              <a:gd name="connsiteY5-314" fmla="*/ 1130300 h 1193800"/>
              <a:gd name="connsiteX6-315" fmla="*/ 88900 w 12674600"/>
              <a:gd name="connsiteY6-316" fmla="*/ 1193800 h 1193800"/>
              <a:gd name="connsiteX7-317" fmla="*/ 50800 w 12674600"/>
              <a:gd name="connsiteY7-318" fmla="*/ 406400 h 1193800"/>
              <a:gd name="connsiteX8-319" fmla="*/ 0 w 12674600"/>
              <a:gd name="connsiteY8-320" fmla="*/ 431800 h 1193800"/>
              <a:gd name="connsiteX0-321" fmla="*/ 0 w 12674600"/>
              <a:gd name="connsiteY0-322" fmla="*/ 431800 h 1193800"/>
              <a:gd name="connsiteX1-323" fmla="*/ 3479800 w 12674600"/>
              <a:gd name="connsiteY1-324" fmla="*/ 0 h 1193800"/>
              <a:gd name="connsiteX2-325" fmla="*/ 8737600 w 12674600"/>
              <a:gd name="connsiteY2-326" fmla="*/ 431800 h 1193800"/>
              <a:gd name="connsiteX3-327" fmla="*/ 10833100 w 12674600"/>
              <a:gd name="connsiteY3-328" fmla="*/ 76200 h 1193800"/>
              <a:gd name="connsiteX4-329" fmla="*/ 12674600 w 12674600"/>
              <a:gd name="connsiteY4-330" fmla="*/ 368300 h 1193800"/>
              <a:gd name="connsiteX5-331" fmla="*/ 12623800 w 12674600"/>
              <a:gd name="connsiteY5-332" fmla="*/ 1130300 h 1193800"/>
              <a:gd name="connsiteX6-333" fmla="*/ 88900 w 12674600"/>
              <a:gd name="connsiteY6-334" fmla="*/ 1193800 h 1193800"/>
              <a:gd name="connsiteX7-335" fmla="*/ 50800 w 12674600"/>
              <a:gd name="connsiteY7-336" fmla="*/ 406400 h 1193800"/>
              <a:gd name="connsiteX8-337" fmla="*/ 0 w 12674600"/>
              <a:gd name="connsiteY8-338" fmla="*/ 431800 h 119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9230" h="1090">
                <a:moveTo>
                  <a:pt x="5210" y="0"/>
                </a:moveTo>
                <a:cubicBezTo>
                  <a:pt x="7603" y="0"/>
                  <a:pt x="11560" y="660"/>
                  <a:pt x="13490" y="680"/>
                </a:cubicBezTo>
                <a:cubicBezTo>
                  <a:pt x="15420" y="700"/>
                  <a:pt x="15577" y="187"/>
                  <a:pt x="16790" y="120"/>
                </a:cubicBezTo>
                <a:cubicBezTo>
                  <a:pt x="17700" y="70"/>
                  <a:pt x="18616" y="238"/>
                  <a:pt x="19212" y="412"/>
                </a:cubicBezTo>
                <a:lnTo>
                  <a:pt x="19230" y="417"/>
                </a:lnTo>
                <a:lnTo>
                  <a:pt x="19230" y="1090"/>
                </a:lnTo>
                <a:lnTo>
                  <a:pt x="0" y="1090"/>
                </a:lnTo>
                <a:lnTo>
                  <a:pt x="0" y="641"/>
                </a:lnTo>
                <a:lnTo>
                  <a:pt x="10" y="640"/>
                </a:lnTo>
                <a:cubicBezTo>
                  <a:pt x="1033" y="473"/>
                  <a:pt x="3036" y="0"/>
                  <a:pt x="52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064" r="1064"/>
          <a:stretch>
            <a:fillRect/>
          </a:stretch>
        </p:blipFill>
        <p:spPr>
          <a:xfrm>
            <a:off x="444500" y="351790"/>
            <a:ext cx="7884795" cy="42329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00" h="6960">
                <a:moveTo>
                  <a:pt x="0" y="0"/>
                </a:moveTo>
                <a:lnTo>
                  <a:pt x="13200" y="0"/>
                </a:lnTo>
                <a:lnTo>
                  <a:pt x="132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308735" y="2378075"/>
            <a:ext cx="1837055" cy="831215"/>
          </a:xfrm>
          <a:prstGeom prst="rect">
            <a:avLst/>
          </a:prstGeom>
        </p:spPr>
        <p:txBody>
          <a:bodyPr wrap="square">
            <a:normAutofit lnSpcReduction="10000"/>
          </a:bodyPr>
          <a:p>
            <a:r>
              <a:rPr lang="en-US" altLang="zh-CN" sz="495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PART </a:t>
            </a:r>
            <a:endParaRPr lang="en-US" altLang="zh-CN" sz="495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940685" y="1802130"/>
            <a:ext cx="981075" cy="1661795"/>
          </a:xfrm>
          <a:prstGeom prst="rect">
            <a:avLst/>
          </a:prstGeom>
        </p:spPr>
        <p:txBody>
          <a:bodyPr wrap="square">
            <a:normAutofit fontScale="90000"/>
          </a:bodyPr>
          <a:p>
            <a:r>
              <a:rPr lang="en-US" altLang="zh-CN" sz="10350" dirty="0">
                <a:gradFill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endParaRPr lang="en-US" altLang="zh-CN" sz="10350" dirty="0">
              <a:gradFill>
                <a:gsLst>
                  <a:gs pos="0">
                    <a:schemeClr val="accent6"/>
                  </a:gs>
                  <a:gs pos="100000">
                    <a:schemeClr val="accent1"/>
                  </a:gs>
                </a:gsLst>
                <a:lin ang="2700000" scaled="0"/>
              </a:gra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79361" y="1915886"/>
            <a:ext cx="3673296" cy="606558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90000"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000" b="1" u="none" strike="noStrike" kern="1200" cap="none" spc="300" normalizeH="0" baseline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Domain Model</a:t>
            </a:r>
            <a:endParaRPr lang="en-US" sz="30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9710" y="1348740"/>
            <a:ext cx="3319145" cy="516255"/>
          </a:xfrm>
          <a:prstGeom prst="rect">
            <a:avLst/>
          </a:prstGeom>
          <a:noFill/>
        </p:spPr>
        <p:txBody>
          <a:bodyPr wrap="square" lIns="47625" tIns="19050" rIns="47625" bIns="19050" rtlCol="0" anchor="b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 b="1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Domain Model</a:t>
            </a:r>
            <a:endParaRPr lang="en-US" sz="3200" b="1" spc="16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219678" y="2211922"/>
            <a:ext cx="3319272" cy="5867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Diagram: </a:t>
            </a:r>
            <a:endParaRPr 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7870" y="772160"/>
            <a:ext cx="5031105" cy="40373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SLIDE_BACKGROUND_MASK_FLAG" val="1"/>
  <p:tag name="KSO_WM_UNIT_SUBTYPE" val="q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SLIDE_BK_DARK_LIGHT" val="2"/>
  <p:tag name="KSO_WM_UNIT_BK_DARK_LIGHT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K_DARK_LIGHT" val="2"/>
  <p:tag name="KSO_WM_UNIT_BK_DARK_LIGH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33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33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33"/>
  <p:tag name="KSO_WM_TEMPLATE_THUMBS_INDEX" val="1、4、7、8、9、10、11、12、13、14、15"/>
  <p:tag name="KSO_WM_TEMPLATE_MASTER_THUMB_INDEX" val="12"/>
</p:tagLst>
</file>

<file path=ppt/tags/tag252.xml><?xml version="1.0" encoding="utf-8"?>
<p:tagLst xmlns:p="http://schemas.openxmlformats.org/presentationml/2006/main">
  <p:tag name="KSO_WM_UNIT_ISCONTENTSTITLE" val="0"/>
  <p:tag name="KSO_WM_UNIT_PRESET_TEXT" val="渐变通用创意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33_1*a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253.xml><?xml version="1.0" encoding="utf-8"?>
<p:tagLst xmlns:p="http://schemas.openxmlformats.org/presentationml/2006/main">
  <p:tag name="KSO_WM_UNIT_ISCONTENTSTITLE" val="0"/>
  <p:tag name="KSO_WM_UNIT_PRESET_TEXT" val="单击此添加副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33_1*b*2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633_1*i*2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15*i*1"/>
  <p:tag name="KSO_WM_TEMPLATE_CATEGORY" val="custom"/>
  <p:tag name="KSO_WM_TEMPLATE_INDEX" val="20202633"/>
  <p:tag name="KSO_WM_UNIT_LAYERLEVEL" val="1"/>
  <p:tag name="KSO_WM_TAG_VERSION" val="1.0"/>
  <p:tag name="KSO_WM_BEAUTIFY_FLAG" val=""/>
  <p:tag name="KSO_WM_UNIT_TYPE" val="i"/>
  <p:tag name="KSO_WM_UNIT_INDEX" val="1"/>
  <p:tag name="KSO_WM_UNIT_PRESET_TEXT" val="202X"/>
  <p:tag name="KSO_WM_UNIT_TEXT_FILL_FORE_SCHEMECOLOR_INDEX_BRIGHTNESS" val="0"/>
  <p:tag name="KSO_WM_UNIT_TEXT_FILL_FORE_SCHEMECOLOR_INDEX" val="14"/>
  <p:tag name="KSO_WM_UNIT_TEXT_FILL_TYPE" val="1"/>
</p:tagLst>
</file>

<file path=ppt/tags/tag256.xml><?xml version="1.0" encoding="utf-8"?>
<p:tagLst xmlns:p="http://schemas.openxmlformats.org/presentationml/2006/main">
  <p:tag name="KSO_WM_SLIDE_ID" val="custom2020263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33"/>
  <p:tag name="KSO_WM_SLIDE_LAYOUT" val="a_b"/>
  <p:tag name="KSO_WM_SLIDE_LAYOUT_CNT" val="1_1"/>
  <p:tag name="KSO_WM_TEMPLATE_THUMBS_INDEX" val="1、4、7、8、9、10、11、12、13、14、15"/>
  <p:tag name="KSO_WM_TEMPLATE_MASTER_THUMB_INDEX" val="12"/>
</p:tagLst>
</file>

<file path=ppt/tags/tag25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633_5*b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33_5*a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33_5*l_h_i*1_1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633_5*l_h_i*1_1_2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633_5*l_h_i*1_1_3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33_5*l_h_a*1_1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33_5*l_h_i*1_3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633_5*l_h_i*1_3_2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633_5*l_h_i*1_3_3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33_5*l_h_a*1_3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33_5*l_h_i*1_2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33_5*l_h_i*1_2_2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633_5*l_h_i*1_2_3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33_5*l_h_a*1_2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33_5*l_h_i*1_4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633_5*l_h_i*1_4_2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2633_5*l_h_i*1_4_3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33_5*l_h_a*1_4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633_5*l_h_i*1_5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633_5*l_h_i*1_5_2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02633_5*l_h_i*1_5_3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2633_5*l_h_a*1_5_1"/>
  <p:tag name="KSO_WM_TEMPLATE_CATEGORY" val="custom"/>
  <p:tag name="KSO_WM_TEMPLATE_INDEX" val="20202633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SLIDE_ID" val="custom20202633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33"/>
  <p:tag name="KSO_WM_SLIDE_LAYOUT" val="a_b_l"/>
  <p:tag name="KSO_WM_SLIDE_LAYOUT_CNT" val="1_1_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i*2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TYPE" val="i"/>
  <p:tag name="KSO_WM_UNIT_INDEX" val="2"/>
  <p:tag name="KSO_WM_UNIT_TEXT_FILL_FORE_SCHEMECOLOR_INDEX_BRIGHTNESS" val="0.15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e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PRESET_TEXT" val="1"/>
  <p:tag name="KSO_WM_UNIT_NOCLEAR" val="0"/>
  <p:tag name="KSO_WM_UNIT_VALUE" val="1"/>
  <p:tag name="KSO_WM_UNIT_TYPE" val="e"/>
  <p:tag name="KSO_WM_UNIT_INDEX" val="1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a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  <p:tag name="KSO_WM_UNIT_TEXT_FILL_FORE_SCHEMECOLOR_INDEX_1_BRIGHTNESS" val="0"/>
  <p:tag name="KSO_WM_UNIT_TEXT_FILL_FORE_SCHEMECOLOR_INDEX_1" val="7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2"/>
  <p:tag name="KSO_WM_UNIT_TEXT_FILL_GRADIENT_ANGLE" val="0"/>
  <p:tag name="KSO_WM_UNIT_TEXT_FILL_GRADIENT_Direction" val="8"/>
  <p:tag name="KSO_WM_UNIT_TEXT_FILL_TYPE" val="3"/>
</p:tagLst>
</file>

<file path=ppt/tags/tag283.xml><?xml version="1.0" encoding="utf-8"?>
<p:tagLst xmlns:p="http://schemas.openxmlformats.org/presentationml/2006/main">
  <p:tag name="KSO_WM_SLIDE_ID" val="custom2020263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33"/>
  <p:tag name="KSO_WM_SLIDE_TYPE" val="sectionTitle"/>
  <p:tag name="KSO_WM_SLIDE_SUBTYPE" val="pureTxt"/>
  <p:tag name="KSO_WM_SLIDE_LAYOUT" val="a_b_e"/>
  <p:tag name="KSO_WM_SLIDE_LAYOUT_CNT" val="1_1_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p="http://schemas.openxmlformats.org/presentationml/2006/main">
  <p:tag name="KSO_WM_UNIT_BLOCK" val="0"/>
  <p:tag name="KSO_WM_UNIT_DEC_AREA_ID" val="ae65eab5f4f6474db60bd97616c5caac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55_1*i*1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98f1dda340fd2c9b5892"/>
  <p:tag name="KSO_WM_CHIP_XID" val="5f2298f1dda340fd2c9b5893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47"/>
  <p:tag name="KSO_WM_TEMPLATE_ASSEMBLE_XID" val="60656f454054ed1e2fb806a5"/>
  <p:tag name="KSO_WM_TEMPLATE_ASSEMBLE_GROUPID" val="60656f454054ed1e2fb806a5"/>
</p:tagLst>
</file>

<file path=ppt/tags/tag286.xml><?xml version="1.0" encoding="utf-8"?>
<p:tagLst xmlns:p="http://schemas.openxmlformats.org/presentationml/2006/main">
  <p:tag name="KSO_WM_UNIT_BLOCK" val="0"/>
  <p:tag name="KSO_WM_UNIT_DEC_AREA_ID" val="d15fdf9f19b547c39c00ee750aa71d31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55_1*i*2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2298f1dda340fd2c9b5892"/>
  <p:tag name="KSO_WM_CHIP_XID" val="5f2298f1dda340fd2c9b5893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390"/>
  <p:tag name="KSO_WM_TEMPLATE_ASSEMBLE_XID" val="60656f454054ed1e2fb806a5"/>
  <p:tag name="KSO_WM_TEMPLATE_ASSEMBLE_GROUPID" val="60656f454054ed1e2fb806a5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55_1*a*1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72535c0a7c24533b51331613326c81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19e395931e54c20a5e6bd7358252c64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5"/>
  <p:tag name="KSO_WM_TEMPLATE_ASSEMBLE_GROUPID" val="60656f454054ed1e2fb806a5"/>
</p:tagLst>
</file>

<file path=ppt/tags/tag28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55_1*f*1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0"/>
  <p:tag name="KSO_WM_UNIT_SHOW_EDIT_AREA_INDICATION" val="1"/>
  <p:tag name="KSO_WM_CHIP_GROUPID" val="5e6b05596848fb12bee65ac8"/>
  <p:tag name="KSO_WM_CHIP_XID" val="5e6b05596848fb12bee65aca"/>
  <p:tag name="KSO_WM_UNIT_DEC_AREA_ID" val="a4284736ae1245db93b9ebead92003f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f353da578a412dbe80f362bbefae3a"/>
  <p:tag name="KSO_WM_UNIT_SUPPORT_BIG_FONT" val="1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5"/>
  <p:tag name="KSO_WM_TEMPLATE_ASSEMBLE_GROUPID" val="60656f454054ed1e2fb806a5"/>
</p:tagLst>
</file>

<file path=ppt/tags/tag28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55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picture_toward&quot;:0,&quot;picture_dockside&quot;:[],&quot;fill_id&quot;:&quot;16e2242bd0014a3cbecbb008fcc22690&quot;,&quot;fill_align&quot;:&quot;cm&quot;,&quot;chip_types&quot;:[&quot;text&quot;,&quot;header&quot;]},{&quot;text_align&quot;:&quot;lm&quot;,&quot;text_direction&quot;:&quot;horizontal&quot;,&quot;support_big_font&quot;:true,&quot;picture_toward&quot;:0,&quot;picture_dockside&quot;:[],&quot;fill_id&quot;:&quot;a0ace50ddfc340b79efa6c32e142e016&quot;,&quot;fill_align&quot;:&quot;cm&quot;,&quot;chip_types&quot;:[&quot;text&quot;,&quot;picture&quot;,&quot;chart&quot;,&quot;table&quot;]}]]"/>
  <p:tag name="KSO_WM_SLIDE_LAYOUT_INFO" val="{&quot;direction&quot;:1,&quot;id&quot;:&quot;2021-04-01T15:36:57&quot;,&quot;maxSize&quot;:{&quot;size1&quot;:36.2},&quot;minSize&quot;:{&quot;size1&quot;:36.2},&quot;normalSize&quot;:{&quot;size1&quot;:36.2},&quot;subLayout&quot;:[{&quot;id&quot;:&quot;2021-04-01T15:36:57&quot;,&quot;margin&quot;:{&quot;bottom&quot;:5.927000999450684,&quot;left&quot;:2.117000102996826,&quot;right&quot;:2.0899999141693115,&quot;top&quot;:5.927000999450684},&quot;type&quot;:0},{&quot;id&quot;:&quot;2021-04-01T15:36:57&quot;,&quot;margin&quot;:{&quot;bottom&quot;:5.927000999450684,&quot;left&quot;:2.117000102996826,&quot;right&quot;:4.2330002784729,&quot;top&quot;:5.927000999450684},&quot;type&quot;:0}],&quot;type&quot;:0}"/>
  <p:tag name="KSO_WM_SLIDE_ID" val="diagram20212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0*288"/>
  <p:tag name="KSO_WM_SLIDE_POSITION" val="0*126"/>
  <p:tag name="KSO_WM_TAG_VERSION" val="1.0"/>
  <p:tag name="KSO_WM_SLIDE_LAYOUT" val="a_f"/>
  <p:tag name="KSO_WM_SLIDE_LAYOUT_CNT" val="1_1"/>
  <p:tag name="KSO_WM_CHIP_XID" val="5f2298f1dda340fd2c9b5893"/>
  <p:tag name="KSO_WM_CHIP_DECFILLPROP" val="[]"/>
  <p:tag name="KSO_WM_CHIP_GROUPID" val="5f2298f1dda340fd2c9b5892"/>
  <p:tag name="KSO_WM_SLIDE_BK_DARK_LIGHT" val="2"/>
  <p:tag name="KSO_WM_SLIDE_BACKGROUND_TYPE" val="general"/>
  <p:tag name="KSO_WM_SLIDE_SUPPORT_FEATURE_TYPE" val="0"/>
  <p:tag name="KSO_WM_TEMPLATE_ASSEMBLE_XID" val="60656f454054ed1e2fb806a5"/>
  <p:tag name="KSO_WM_TEMPLATE_ASSEMBLE_GROUPID" val="60656f454054ed1e2fb806a5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i*2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TYPE" val="i"/>
  <p:tag name="KSO_WM_UNIT_INDEX" val="2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e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PRESET_TEXT" val="2"/>
  <p:tag name="KSO_WM_UNIT_NOCLEAR" val="0"/>
  <p:tag name="KSO_WM_UNIT_VALUE" val="1"/>
  <p:tag name="KSO_WM_UNIT_TYPE" val="e"/>
  <p:tag name="KSO_WM_UNIT_INDEX" val="1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a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  <p:tag name="KSO_WM_UNIT_TEXT_FILL_FORE_SCHEMECOLOR_INDEX_1_BRIGHTNESS" val="0"/>
  <p:tag name="KSO_WM_UNIT_TEXT_FILL_FORE_SCHEMECOLOR_INDEX_1" val="7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2"/>
  <p:tag name="KSO_WM_UNIT_TEXT_FILL_GRADIENT_ANGLE" val="0"/>
  <p:tag name="KSO_WM_UNIT_TEXT_FILL_GRADIENT_Direction" val="8"/>
  <p:tag name="KSO_WM_UNIT_TEXT_FILL_TYPE" val="3"/>
</p:tagLst>
</file>

<file path=ppt/tags/tag293.xml><?xml version="1.0" encoding="utf-8"?>
<p:tagLst xmlns:p="http://schemas.openxmlformats.org/presentationml/2006/main">
  <p:tag name="KSO_WM_SLIDE_ID" val="custom2020263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33"/>
  <p:tag name="KSO_WM_SLIDE_TYPE" val="sectionTitle"/>
  <p:tag name="KSO_WM_SLIDE_SUBTYPE" val="pureTxt"/>
  <p:tag name="KSO_WM_SLIDE_LAYOUT" val="a_b_e"/>
  <p:tag name="KSO_WM_SLIDE_LAYOUT_CNT" val="1_1_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553_1*f*1"/>
  <p:tag name="KSO_WM_TEMPLATE_CATEGORY" val="diagram"/>
  <p:tag name="KSO_WM_TEMPLATE_INDEX" val="2021455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51"/>
  <p:tag name="KSO_WM_UNIT_SHOW_EDIT_AREA_INDICATION" val="1"/>
  <p:tag name="KSO_WM_CHIP_GROUPID" val="5e6b05596848fb12bee65ac8"/>
  <p:tag name="KSO_WM_CHIP_XID" val="5e6b05596848fb12bee65aca"/>
  <p:tag name="KSO_WM_UNIT_DEC_AREA_ID" val="d04e67b879e74a36a10aa9411811c17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53e954693544511b8d98567f9fc7272"/>
  <p:tag name="KSO_WM_UNIT_TEXT_FILL_FORE_SCHEMECOLOR_INDEX_BRIGHTNESS" val="0.25"/>
  <p:tag name="KSO_WM_UNIT_TEXT_FILL_FORE_SCHEMECOLOR_INDEX" val="13"/>
  <p:tag name="KSO_WM_UNIT_TEXT_FILL_TYPE" val="1"/>
  <p:tag name="KSO_WM_TEMPLATE_ASSEMBLE_XID" val="5f9aa69d989d9bef5b907cdd"/>
  <p:tag name="KSO_WM_TEMPLATE_ASSEMBLE_GROUPID" val="5f9aa69d989d9bef5b907cdd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553_1*a*1"/>
  <p:tag name="KSO_WM_TEMPLATE_CATEGORY" val="diagram"/>
  <p:tag name="KSO_WM_TEMPLATE_INDEX" val="20214553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fef9eed62b1542039ce3d1d7c68d410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b98af3123f1a4087a52b215f536ad276"/>
  <p:tag name="KSO_WM_UNIT_TEXT_FILL_FORE_SCHEMECOLOR_INDEX_BRIGHTNESS" val="0"/>
  <p:tag name="KSO_WM_UNIT_TEXT_FILL_FORE_SCHEMECOLOR_INDEX" val="13"/>
  <p:tag name="KSO_WM_UNIT_TEXT_FILL_TYPE" val="1"/>
  <p:tag name="KSO_WM_TEMPLATE_ASSEMBLE_XID" val="5f9aa69d989d9bef5b907cdd"/>
  <p:tag name="KSO_WM_TEMPLATE_ASSEMBLE_GROUPID" val="5f9aa69d989d9bef5b907cdd"/>
</p:tagLst>
</file>

<file path=ppt/tags/tag2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4553_1*b*1"/>
  <p:tag name="KSO_WM_TEMPLATE_CATEGORY" val="diagram"/>
  <p:tag name="KSO_WM_TEMPLATE_INDEX" val="20214553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7153c015e1a246818221637ced3ba6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b98af3123f1a4087a52b215f536ad276"/>
  <p:tag name="KSO_WM_UNIT_TEXT_FILL_FORE_SCHEMECOLOR_INDEX_BRIGHTNESS" val="-0.5"/>
  <p:tag name="KSO_WM_UNIT_TEXT_FILL_FORE_SCHEMECOLOR_INDEX" val="14"/>
  <p:tag name="KSO_WM_UNIT_TEXT_FILL_TYPE" val="1"/>
  <p:tag name="KSO_WM_TEMPLATE_ASSEMBLE_XID" val="5f9aa69d989d9bef5b907cdd"/>
  <p:tag name="KSO_WM_TEMPLATE_ASSEMBLE_GROUPID" val="5f9aa69d989d9bef5b907cdd"/>
</p:tagLst>
</file>

<file path=ppt/tags/tag29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553"/>
  <p:tag name="KSO_WM_SLIDE_BACKGROUND" val="[&quot;general&quot;,&quot;frame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0-29T19:25:39&quot;,&quot;maxSize&quot;:{&quot;size1&quot;:45.990051428476974},&quot;minSize&quot;:{&quot;size1&quot;:28.490051428476967},&quot;normalSize&quot;:{&quot;size1&quot;:45.98994726181031},&quot;subLayout&quot;:[{&quot;id&quot;:&quot;2020-10-29T19:25:39&quot;,&quot;margin&quot;:{&quot;bottom&quot;:2.9629998207092285,&quot;left&quot;:1.6929999589920044,&quot;right&quot;:1.2699999809265137,&quot;top&quot;:2.9629998207092285},&quot;type&quot;:0},{&quot;id&quot;:&quot;2020-10-29T19:25:40&quot;,&quot;margin&quot;:{&quot;bottom&quot;:2.9629998207092285,&quot;left&quot;:0,&quot;right&quot;:1.6929999589920044,&quot;top&quot;:2.9629998207092285}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6eb586bf8da9b6740192"/>
  <p:tag name="KSO_WM_CHIP_FILLPROP" val="[[{&quot;text_align&quot;:&quot;lt&quot;,&quot;text_direction&quot;:&quot;horizontal&quot;,&quot;support_features&quot;:[&quot;collage&quot;,&quot;carousel&quot;],&quot;support_big_font&quot;:false,&quot;fill_id&quot;:&quot;722accd572074b41a2d4cf8c733c9957&quot;,&quot;fill_align&quot;:&quot;lt&quot;,&quot;chip_types&quot;:[&quot;pictext&quot;,&quot;picture&quot;,&quot;chart&quot;,&quot;table&quot;,&quot;video&quot;]},{&quot;text_align&quot;:&quot;lt&quot;,&quot;text_direction&quot;:&quot;horizontal&quot;,&quot;support_big_font&quot;:false,&quot;fill_id&quot;:&quot;164c300f690d423ab1b6e3b65edb0bf9&quot;,&quot;fill_align&quot;:&quot;rt&quot;,&quot;chip_types&quot;:[&quot;text&quot;,&quot;picture&quot;,&quot;header&quot;]}],[{&quot;text_align&quot;:&quot;lt&quot;,&quot;text_direction&quot;:&quot;horizontal&quot;,&quot;support_big_font&quot;:false,&quot;fill_id&quot;:&quot;722accd572074b41a2d4cf8c733c9957&quot;,&quot;fill_align&quot;:&quot;lt&quot;,&quot;chip_types&quot;:[&quot;text&quot;]},{&quot;text_align&quot;:&quot;lt&quot;,&quot;text_direction&quot;:&quot;horizontal&quot;,&quot;support_big_font&quot;:false,&quot;fill_id&quot;:&quot;164c300f690d423ab1b6e3b65edb0bf9&quot;,&quot;fill_align&quot;:&quot;rt&quot;,&quot;chip_types&quot;:[&quot;picture&quot;,&quot;header&quot;]}],[{&quot;text_align&quot;:&quot;lt&quot;,&quot;text_direction&quot;:&quot;horizontal&quot;,&quot;support_big_font&quot;:false,&quot;fill_id&quot;:&quot;722accd572074b41a2d4cf8c733c9957&quot;,&quot;fill_align&quot;:&quot;lt&quot;,&quot;chip_types&quot;:[&quot;diagram&quot;]},{&quot;text_align&quot;:&quot;lt&quot;,&quot;text_direction&quot;:&quot;horizontal&quot;,&quot;support_big_font&quot;:false,&quot;fill_id&quot;:&quot;164c300f690d423ab1b6e3b65edb0bf9&quot;,&quot;fill_align&quot;:&quot;rt&quot;,&quot;chip_types&quot;:[&quot;picture&quot;,&quot;header&quot;]}]]"/>
  <p:tag name="KSO_WM_SLIDE_ID" val="diagram2021455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768*372"/>
  <p:tag name="KSO_WM_SLIDE_POSITION" val="96*84"/>
  <p:tag name="KSO_WM_TAG_VERSION" val="1.0"/>
  <p:tag name="KSO_WM_SLIDE_LAYOUT" val="a_b_f"/>
  <p:tag name="KSO_WM_SLIDE_LAYOUT_CNT" val="1_1_1"/>
  <p:tag name="KSO_WM_SLIDE_CAN_ADD_NAVIGATION" val="1"/>
  <p:tag name="KSO_WM_CHIP_DECFILLPROP" val="[]"/>
  <p:tag name="KSO_WM_CHIP_GROUPID" val="5ed8b601afe44fab1839c162"/>
  <p:tag name="KSO_WM_SLIDE_BK_DARK_LIGHT" val="2"/>
  <p:tag name="KSO_WM_SLIDE_BACKGROUND_TYPE" val="frame"/>
  <p:tag name="KSO_WM_SLIDE_SUPPORT_FEATURE_TYPE" val="0"/>
  <p:tag name="KSO_WM_TEMPLATE_ASSEMBLE_XID" val="5f9aa69d989d9bef5b907cdd"/>
  <p:tag name="KSO_WM_TEMPLATE_ASSEMBLE_GROUPID" val="5f9aa69d989d9bef5b907cdd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0.xml><?xml version="1.0" encoding="utf-8"?>
<p:tagLst xmlns:p="http://schemas.openxmlformats.org/presentationml/2006/main">
  <p:tag name="KSO_WM_UNIT_VALUE" val="1227*23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148_1*d*1"/>
  <p:tag name="KSO_WM_TEMPLATE_CATEGORY" val="diagram"/>
  <p:tag name="KSO_WM_TEMPLATE_INDEX" val="2021514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4216ce1de2a45308d1823bbf11145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81c3aa5a01a47bdb36849c30d9ab285"/>
  <p:tag name="KSO_WM_TEMPLATE_ASSEMBLE_XID" val="60656e6c4054ed1e2fb7f86d"/>
  <p:tag name="KSO_WM_TEMPLATE_ASSEMBLE_GROUPID" val="60656e6c4054ed1e2fb7f86d"/>
</p:tagLst>
</file>

<file path=ppt/tags/tag301.xml><?xml version="1.0" encoding="utf-8"?>
<p:tagLst xmlns:p="http://schemas.openxmlformats.org/presentationml/2006/main">
  <p:tag name="KSO_WM_BEAUTIFY_FLAG" val="#wm#"/>
  <p:tag name="KSO_WM_TEMPLATE_CATEGORY" val="diagram"/>
  <p:tag name="KSO_WM_TEMPLATE_INDEX" val="2021514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3-11-04T22:38:05&quot;,&quot;maxSize&quot;:{&quot;size1&quot;:100},&quot;minSize&quot;:{&quot;size1&quot;:100},&quot;normalSize&quot;:{&quot;size1&quot;:100},&quot;subLayout&quot;:[{&quot;id&quot;:&quot;2023-11-04T22:38:05&quot;,&quot;margin&quot;:{&quot;bottom&quot;:2.9629998207092285,&quot;left&quot;:4.657000541687012,&quot;right&quot;:4.657000541687012,&quot;top&quot;:2.9629998207092285},&quot;type&quot;:0},{&quot;id&quot;:&quot;2023-11-04T22:38:05&quot;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9d0cda6b953a2f5c83d012"/>
  <p:tag name="KSO_WM_CHIP_FILLPROP" val="[[{&quot;text_align&quot;:&quot;cm&quot;,&quot;text_direction&quot;:&quot;horizontal&quot;,&quot;support_big_font&quot;:false,&quot;picture_toward&quot;:0,&quot;picture_dockside&quot;:[],&quot;fill_id&quot;:&quot;ce5d11b79c9245b2b1269fc6810906dd&quot;,&quot;fill_align&quot;:&quot;cm&quot;,&quot;chip_types&quot;:[&quot;picture&quot;]}]]"/>
  <p:tag name="KSO_WM_SLIDE_ID" val="diagram2021514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08*396"/>
  <p:tag name="KSO_WM_SLIDE_POSITION" val="125*71"/>
  <p:tag name="KSO_WM_TAG_VERSION" val="1.0"/>
  <p:tag name="KSO_WM_SLIDE_LAYOUT" val="d"/>
  <p:tag name="KSO_WM_SLIDE_LAYOUT_CNT" val="1"/>
  <p:tag name="KSO_WM_CHIP_DECFILLPROP" val="[]"/>
  <p:tag name="KSO_WM_CHIP_GROUPID" val="5e9d7554dc741d3f2d9ea561"/>
  <p:tag name="KSO_WM_SLIDE_BK_DARK_LIGHT" val="2"/>
  <p:tag name="KSO_WM_SLIDE_BACKGROUND_TYPE" val="general"/>
  <p:tag name="KSO_WM_SLIDE_SUPPORT_FEATURE_TYPE" val="0"/>
  <p:tag name="KSO_WM_TEMPLATE_ASSEMBLE_XID" val="60656e6c4054ed1e2fb7f86d"/>
  <p:tag name="KSO_WM_TEMPLATE_ASSEMBLE_GROUPID" val="60656e6c4054ed1e2fb7f86d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i*2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TYPE" val="i"/>
  <p:tag name="KSO_WM_UNIT_INDEX" val="2"/>
  <p:tag name="KSO_WM_UNIT_TEXT_FILL_FORE_SCHEMECOLOR_INDEX_BRIGHTNESS" val="0.15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e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PRESET_TEXT" val="3"/>
  <p:tag name="KSO_WM_UNIT_NOCLEAR" val="0"/>
  <p:tag name="KSO_WM_UNIT_VALUE" val="1"/>
  <p:tag name="KSO_WM_UNIT_TYPE" val="e"/>
  <p:tag name="KSO_WM_UNIT_INDEX" val="1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a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  <p:tag name="KSO_WM_UNIT_TEXT_FILL_FORE_SCHEMECOLOR_INDEX_1_BRIGHTNESS" val="0"/>
  <p:tag name="KSO_WM_UNIT_TEXT_FILL_FORE_SCHEMECOLOR_INDEX_1" val="7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2"/>
  <p:tag name="KSO_WM_UNIT_TEXT_FILL_GRADIENT_ANGLE" val="0"/>
  <p:tag name="KSO_WM_UNIT_TEXT_FILL_GRADIENT_Direction" val="8"/>
  <p:tag name="KSO_WM_UNIT_TEXT_FILL_TYPE" val="3"/>
</p:tagLst>
</file>

<file path=ppt/tags/tag305.xml><?xml version="1.0" encoding="utf-8"?>
<p:tagLst xmlns:p="http://schemas.openxmlformats.org/presentationml/2006/main">
  <p:tag name="KSO_WM_SLIDE_ID" val="custom2020263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33"/>
  <p:tag name="KSO_WM_SLIDE_TYPE" val="sectionTitle"/>
  <p:tag name="KSO_WM_SLIDE_SUBTYPE" val="pureTxt"/>
  <p:tag name="KSO_WM_SLIDE_LAYOUT" val="a_b_e"/>
  <p:tag name="KSO_WM_SLIDE_LAYOUT_CNT" val="1_1_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0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79_1*f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e4202ac7cbb743b3bfc77074fcb5a32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b282a935caa418eaf9cabfd6f925442"/>
  <p:tag name="KSO_WM_UNIT_TEXT_FILL_FORE_SCHEMECOLOR_INDEX_BRIGHTNESS" val="0.25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43.79965111414591},&quot;subLayout&quot;:[{&quot;id&quot;:&quot;2021-04-01T15:29:20&quot;,&quot;maxSize&quot;:{&quot;size1&quot;:66.7},&quot;minSize&quot;:{&quot;size1&quot;:24.4},&quot;normalSize&quot;:{&quot;size1&quot;:52.86666666666667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i*2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TYPE" val="i"/>
  <p:tag name="KSO_WM_UNIT_INDEX" val="2"/>
  <p:tag name="KSO_WM_UNIT_TEXT_FILL_FORE_SCHEMECOLOR_INDEX_BRIGHTNESS" val="0.15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e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PRESET_TEXT" val="4"/>
  <p:tag name="KSO_WM_UNIT_NOCLEAR" val="0"/>
  <p:tag name="KSO_WM_UNIT_VALUE" val="1"/>
  <p:tag name="KSO_WM_UNIT_TYPE" val="e"/>
  <p:tag name="KSO_WM_UNIT_INDEX" val="1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a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  <p:tag name="KSO_WM_UNIT_TEXT_FILL_FORE_SCHEMECOLOR_INDEX_1_BRIGHTNESS" val="0"/>
  <p:tag name="KSO_WM_UNIT_TEXT_FILL_FORE_SCHEMECOLOR_INDEX_1" val="7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2"/>
  <p:tag name="KSO_WM_UNIT_TEXT_FILL_GRADIENT_ANGLE" val="0"/>
  <p:tag name="KSO_WM_UNIT_TEXT_FILL_GRADIENT_Direction" val="8"/>
  <p:tag name="KSO_WM_UNIT_TEXT_FILL_TYPE" val="3"/>
</p:tagLst>
</file>

<file path=ppt/tags/tag314.xml><?xml version="1.0" encoding="utf-8"?>
<p:tagLst xmlns:p="http://schemas.openxmlformats.org/presentationml/2006/main">
  <p:tag name="KSO_WM_SLIDE_ID" val="custom2020263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33"/>
  <p:tag name="KSO_WM_SLIDE_TYPE" val="sectionTitle"/>
  <p:tag name="KSO_WM_SLIDE_SUBTYPE" val="pureTxt"/>
  <p:tag name="KSO_WM_SLIDE_LAYOUT" val="a_b_e"/>
  <p:tag name="KSO_WM_SLIDE_LAYOUT_CNT" val="1_1_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29733_1*i*2"/>
  <p:tag name="KSO_WM_TEMPLATE_CATEGORY" val="diagram"/>
  <p:tag name="KSO_WM_TEMPLATE_INDEX" val="2022973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370971afbb94bb8ab187cd14b4e8a0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f998712faa657a542"/>
  <p:tag name="KSO_WM_UNIT_LINE_FORE_SCHEMECOLOR_INDEX_BRIGHTNESS" val="0"/>
  <p:tag name="KSO_WM_UNIT_LINE_FORE_SCHEMECOLOR_INDEX" val="5"/>
  <p:tag name="KSO_WM_UNIT_LINE_FILL_TYPE" val="2"/>
  <p:tag name="KSO_WM_TEMPLATE_ASSEMBLE_XID" val="639b0f7f0c9383becde7b21b"/>
  <p:tag name="KSO_WM_TEMPLATE_ASSEMBLE_GROUPID" val="639b0f7f0c9383becde7b21b"/>
</p:tagLst>
</file>

<file path=ppt/tags/tag3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9733_1*a*1"/>
  <p:tag name="KSO_WM_TEMPLATE_CATEGORY" val="diagram"/>
  <p:tag name="KSO_WM_TEMPLATE_INDEX" val="2022973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6d9199b6e849bc9ed2cb6a0b190f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93b40d80fcb4a87ba7c5d80cc6bc79a"/>
  <p:tag name="KSO_WM_UNIT_TEXT_FILL_FORE_SCHEMECOLOR_INDEX_BRIGHTNESS" val="0"/>
  <p:tag name="KSO_WM_UNIT_TEXT_FILL_FORE_SCHEMECOLOR_INDEX" val="13"/>
  <p:tag name="KSO_WM_UNIT_TEXT_FILL_TYPE" val="1"/>
  <p:tag name="KSO_WM_TEMPLATE_ASSEMBLE_XID" val="639b0f7f0c9383becde7b21b"/>
  <p:tag name="KSO_WM_TEMPLATE_ASSEMBLE_GROUPID" val="639b0f7f0c9383becde7b21b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29733_1*f*1"/>
  <p:tag name="KSO_WM_TEMPLATE_CATEGORY" val="diagram"/>
  <p:tag name="KSO_WM_TEMPLATE_INDEX" val="2022973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3"/>
  <p:tag name="KSO_WM_UNIT_SHOW_EDIT_AREA_INDICATION" val="1"/>
  <p:tag name="KSO_WM_CHIP_GROUPID" val="5e6b05596848fb12bee65ac8"/>
  <p:tag name="KSO_WM_CHIP_XID" val="5e6b05596848fb12bee65aca"/>
  <p:tag name="KSO_WM_UNIT_DEC_AREA_ID" val="b75a0520b09346b080bd2761da474b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52ac970fc4242a09e6c5fcde8de867b"/>
  <p:tag name="KSO_WM_UNIT_TEXT_FILL_FORE_SCHEMECOLOR_INDEX_BRIGHTNESS" val="0.25"/>
  <p:tag name="KSO_WM_UNIT_TEXT_FILL_FORE_SCHEMECOLOR_INDEX" val="13"/>
  <p:tag name="KSO_WM_UNIT_TEXT_FILL_TYPE" val="1"/>
  <p:tag name="KSO_WM_TEMPLATE_ASSEMBLE_XID" val="639b0f7f0c9383becde7b21b"/>
  <p:tag name="KSO_WM_TEMPLATE_ASSEMBLE_GROUPID" val="639b0f7f0c9383becde7b21b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#wm#"/>
  <p:tag name="KSO_WM_TEMPLATE_CATEGORY" val="diagram"/>
  <p:tag name="KSO_WM_TEMPLATE_INDEX" val="20229733"/>
  <p:tag name="KSO_WM_SLIDE_ID" val="diagram2022973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6*540"/>
  <p:tag name="KSO_WM_SLIDE_POSITION" val="0*0"/>
  <p:tag name="KSO_WM_TAG_VERSION" val="1.0"/>
  <p:tag name="KSO_WM_SLIDE_LAYOUT" val="a_d_f"/>
  <p:tag name="KSO_WM_SLIDE_LAYOUT_CNT" val="1_1_1"/>
  <p:tag name="KSO_WM_SLIDE_LAYOUT_INFO" val="{&quot;direction&quot;:1,&quot;id&quot;:&quot;2022-12-15T20:13:51&quot;,&quot;maxSize&quot;:{&quot;size1&quot;:41.2},&quot;minSize&quot;:{&quot;size1&quot;:33.7},&quot;normalSize&quot;:{&quot;size1&quot;:41.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2-12-15T20:13:51&quot;,&quot;maxSize&quot;:{&quot;size1&quot;:70},&quot;minSize&quot;:{&quot;size1&quot;:24.4},&quot;normalSize&quot;:{&quot;size1&quot;:40.766666666666666},&quot;subLayout&quot;:[{&quot;id&quot;:&quot;2022-12-15T20:13:51&quot;,&quot;margin&quot;:{&quot;bottom&quot;:0.02600000612437725,&quot;left&quot;:1.2699999809265137,&quot;right&quot;:1.2699999809265137,&quot;top&quot;:1.6929999589920044},&quot;type&quot;:0},{&quot;id&quot;:&quot;2022-12-15T20:13:51&quot;,&quot;margin&quot;:{&quot;bottom&quot;:1.6929999589920044,&quot;left&quot;:1.2699999809265137,&quot;right&quot;:1.2699999809265137,&quot;top&quot;:0.8199999928474426},&quot;type&quot;:0}],&quot;type&quot;:0},{&quot;id&quot;:&quot;2022-12-15T20:13:51&quot;,&quot;margin&quot;:{&quot;bottom&quot;:1.6929999589920044,&quot;left&quot;:1.6929999589920044,&quot;right&quot;:1.6929999589920044,&quot;top&quot;:1.6929999589920044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f998712faa657a542"/>
  <p:tag name="KSO_WM_CHIP_FILLPROP" val="[[{&quot;text_align&quot;:&quot;lb&quot;,&quot;text_direction&quot;:&quot;horizontal&quot;,&quot;support_big_font&quot;:false,&quot;picture_toward&quot;:0,&quot;picture_dockside&quot;:[],&quot;fill_id&quot;:&quot;0225a0da544a47ff86a9118303bddb87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992797c1661747f09e07c78fa79955c3&quot;,&quot;fill_align&quot;:&quot;lt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0829cf37f72e4d7bad062c0a24a4eaae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3"/>
  <p:tag name="KSO_WM_TEMPLATE_ASSEMBLE_XID" val="639b0f7f0c9383becde7b21b"/>
  <p:tag name="KSO_WM_TEMPLATE_ASSEMBLE_GROUPID" val="639b0f7f0c9383becde7b21b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i*2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TYPE" val="i"/>
  <p:tag name="KSO_WM_UNIT_INDEX" val="2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e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PRESET_TEXT" val="5"/>
  <p:tag name="KSO_WM_UNIT_NOCLEAR" val="0"/>
  <p:tag name="KSO_WM_UNIT_VALUE" val="1"/>
  <p:tag name="KSO_WM_UNIT_TYPE" val="e"/>
  <p:tag name="KSO_WM_UNIT_INDEX" val="1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7*a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  <p:tag name="KSO_WM_UNIT_TEXT_FILL_FORE_SCHEMECOLOR_INDEX_1_BRIGHTNESS" val="0"/>
  <p:tag name="KSO_WM_UNIT_TEXT_FILL_FORE_SCHEMECOLOR_INDEX_1" val="7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1"/>
  <p:tag name="KSO_WM_UNIT_TEXT_FILL_FORE_SCHEMECOLOR_INDEX_2_TRANS" val="0"/>
  <p:tag name="KSO_WM_UNIT_TEXT_FILL_GRADIENT_TYPE" val="2"/>
  <p:tag name="KSO_WM_UNIT_TEXT_FILL_GRADIENT_ANGLE" val="0"/>
  <p:tag name="KSO_WM_UNIT_TEXT_FILL_GRADIENT_Direction" val="8"/>
  <p:tag name="KSO_WM_UNIT_TEXT_FILL_TYPE" val="3"/>
</p:tagLst>
</file>

<file path=ppt/tags/tag326.xml><?xml version="1.0" encoding="utf-8"?>
<p:tagLst xmlns:p="http://schemas.openxmlformats.org/presentationml/2006/main">
  <p:tag name="KSO_WM_SLIDE_ID" val="custom2020263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33"/>
  <p:tag name="KSO_WM_SLIDE_TYPE" val="sectionTitle"/>
  <p:tag name="KSO_WM_SLIDE_SUBTYPE" val="pureTxt"/>
  <p:tag name="KSO_WM_SLIDE_LAYOUT" val="a_b_e"/>
  <p:tag name="KSO_WM_SLIDE_LAYOUT_CNT" val="1_1_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02_1*a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5545cd6b5ce4dae9dccf4eab288bc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992860551d4d4eb792c36bc28c26be"/>
  <p:tag name="KSO_WM_UNIT_TEXT_FILL_FORE_SCHEMECOLOR_INDEX_BRIGHTNESS" val="0"/>
  <p:tag name="KSO_WM_UNIT_TEXT_FILL_FORE_SCHEMECOLOR_INDEX" val="13"/>
  <p:tag name="KSO_WM_UNIT_TEXT_FILL_TYPE" val="1"/>
  <p:tag name="KSO_WM_TEMPLATE_ASSEMBLE_XID" val="60656ea94054ed1e2fb7fd45"/>
  <p:tag name="KSO_WM_TEMPLATE_ASSEMBLE_GROUPID" val="60656ea94054ed1e2fb7fd45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02_1*f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d879e39fee614b88a76bb899d600b76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cd4429fddf4fd9b6b9cae2bcdab05b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94054ed1e2fb7fd45"/>
  <p:tag name="KSO_WM_TEMPLATE_ASSEMBLE_GROUPID" val="60656ea94054ed1e2fb7fd45"/>
</p:tagLst>
</file>

<file path=ppt/tags/tag331.xml><?xml version="1.0" encoding="utf-8"?>
<p:tagLst xmlns:p="http://schemas.openxmlformats.org/presentationml/2006/main">
  <p:tag name="KSO_WM_SLIDE_ID" val="diagram2021580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4"/>
  <p:tag name="KSO_WM_SLIDE_POSITION" val="0*0"/>
  <p:tag name="KSO_WM_TAG_VERSION" val="1.0"/>
  <p:tag name="KSO_WM_BEAUTIFY_FLAG" val="#wm#"/>
  <p:tag name="KSO_WM_TEMPLATE_CATEGORY" val="diagram"/>
  <p:tag name="KSO_WM_TEMPLATE_INDEX" val="20215802"/>
  <p:tag name="KSO_WM_SLIDE_LAYOUT" val="a_f"/>
  <p:tag name="KSO_WM_SLIDE_LAYOUT_CNT" val="1_1"/>
  <p:tag name="KSO_WM_SLIDE_LAYOUT_INFO" val="{&quot;id&quot;:&quot;2021-04-01T15:11:24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24&quot;,&quot;margin&quot;:{&quot;bottom&quot;:0.4230000376701355,&quot;left&quot;:1.2699999809265137,&quot;right&quot;:1.2699999809265137,&quot;top&quot;:0.4230000376701355},&quot;type&quot;:0},{&quot;id&quot;:&quot;2021-04-01T15:11:24&quot;,&quot;margin&quot;:{&quot;bottom&quot;:1.694000005722046,&quot;left&quot;:1.6929999589920044,&quot;right&quot;:1.6929999589920044,&quot;top&quot;:1.6929999589920044}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78e478fb0c58a940c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aae3729e0a0d44488f1a088171be5691&quot;,&quot;fill_align&quot;:&quot;cm&quot;,&quot;chip_types&quot;:[&quot;text&quot;,&quot;picture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94054ed1e2fb7fd45"/>
  <p:tag name="KSO_WM_TEMPLATE_ASSEMBLE_GROUPID" val="60656ea94054ed1e2fb7fd45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15*a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观看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15*b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27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33_15*i*1"/>
  <p:tag name="KSO_WM_TEMPLATE_CATEGORY" val="custom"/>
  <p:tag name="KSO_WM_TEMPLATE_INDEX" val="20202633"/>
  <p:tag name="KSO_WM_UNIT_LAYERLEVEL" val="1"/>
  <p:tag name="KSO_WM_TAG_VERSION" val="1.0"/>
  <p:tag name="KSO_WM_BEAUTIFY_FLAG" val="#wm#"/>
  <p:tag name="KSO_WM_UNIT_TYPE" val="i"/>
  <p:tag name="KSO_WM_UNIT_INDEX" val="1"/>
  <p:tag name="KSO_WM_UNIT_PRESET_TEXT" val="202X"/>
  <p:tag name="KSO_WM_UNIT_TEXT_FILL_FORE_SCHEMECOLOR_INDEX_BRIGHTNESS" val="0"/>
  <p:tag name="KSO_WM_UNIT_TEXT_FILL_FORE_SCHEMECOLOR_INDEX" val="14"/>
  <p:tag name="KSO_WM_UNIT_TEXT_FILL_TYPE" val="1"/>
</p:tagLst>
</file>

<file path=ppt/tags/tag335.xml><?xml version="1.0" encoding="utf-8"?>
<p:tagLst xmlns:p="http://schemas.openxmlformats.org/presentationml/2006/main">
  <p:tag name="KSO_WM_SLIDE_ID" val="custom20202633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33"/>
  <p:tag name="KSO_WM_SLIDE_TYPE" val="endPage"/>
  <p:tag name="KSO_WM_SLIDE_SUBTYPE" val="pureTxt"/>
  <p:tag name="KSO_WM_SLIDE_LAYOUT" val="a_b"/>
  <p:tag name="KSO_WM_SLIDE_LAYOUT_CNT" val="1_1"/>
</p:tagLst>
</file>

<file path=ppt/tags/tag336.xml><?xml version="1.0" encoding="utf-8"?>
<p:tagLst xmlns:p="http://schemas.openxmlformats.org/presentationml/2006/main">
  <p:tag name="KSO_WPP_MARK_KEY" val="646b9252-92dd-4d0f-ab53-845a2ef54ca8"/>
  <p:tag name="COMMONDATA" val="eyJoZGlkIjoiNGIwYjAyMmY3YmZkMzFlNzZiOTRlM2RlYTBlMDVhYzcifQ==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4F4EFC"/>
      </a:accent1>
      <a:accent2>
        <a:srgbClr val="5B97FA"/>
      </a:accent2>
      <a:accent3>
        <a:srgbClr val="67DCFD"/>
      </a:accent3>
      <a:accent4>
        <a:srgbClr val="6CFDDC"/>
      </a:accent4>
      <a:accent5>
        <a:srgbClr val="6AFE9A"/>
      </a:accent5>
      <a:accent6>
        <a:srgbClr val="6AFF60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WPS 演示</Application>
  <PresentationFormat>On-screen Show (16:9)</PresentationFormat>
  <Paragraphs>105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Monoton</vt:lpstr>
      <vt:lpstr>Monoton</vt:lpstr>
      <vt:lpstr>Monoton</vt:lpstr>
      <vt:lpstr>Calibri</vt:lpstr>
      <vt:lpstr>微软雅黑</vt:lpstr>
      <vt:lpstr>Arial Unicode MS</vt:lpstr>
      <vt:lpstr>等线</vt:lpstr>
      <vt:lpstr>MingLiU-ExtB</vt:lpstr>
      <vt:lpstr>汉仪旗黑-85S</vt:lpstr>
      <vt:lpstr>黑体</vt:lpstr>
      <vt:lpstr>Segoe UI</vt:lpstr>
      <vt:lpstr>Wingdings</vt:lpstr>
      <vt:lpstr>Office Theme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Campus Equipment Rental System (UCERS)
</dc:title>
  <dc:creator>MindShow.fun</dc:creator>
  <dc:subject>SUBTITLE HERE</dc:subject>
  <cp:lastModifiedBy>Tao Wu</cp:lastModifiedBy>
  <cp:revision>8</cp:revision>
  <dcterms:created xsi:type="dcterms:W3CDTF">2023-11-04T13:50:00Z</dcterms:created>
  <dcterms:modified xsi:type="dcterms:W3CDTF">2023-11-04T16:13:09Z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7F7708738C1543B8805B9C83DF9D3E75_12</vt:lpwstr>
  </property>
  <property fmtid="{D5CDD505-2E9C-101B-9397-08002B2CF9AE}" pid="3" name="KSOProductBuildVer">
    <vt:lpwstr>2052-11.1.0.14309</vt:lpwstr>
  </property>
</Properties>
</file>