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522EF-B534-4C41-958F-3F96C50EE230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17D73-03AE-4890-98AA-3EF3D383E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37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17D73-03AE-4890-98AA-3EF3D383E1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3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9A75-3050-4E6B-B57D-C20053B68E1E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8F14-9DC5-4DBD-9FBE-7325D69B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91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9A75-3050-4E6B-B57D-C20053B68E1E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8F14-9DC5-4DBD-9FBE-7325D69B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3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9A75-3050-4E6B-B57D-C20053B68E1E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8F14-9DC5-4DBD-9FBE-7325D69B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07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9A75-3050-4E6B-B57D-C20053B68E1E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8F14-9DC5-4DBD-9FBE-7325D69B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9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9A75-3050-4E6B-B57D-C20053B68E1E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8F14-9DC5-4DBD-9FBE-7325D69B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3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9A75-3050-4E6B-B57D-C20053B68E1E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8F14-9DC5-4DBD-9FBE-7325D69B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7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9A75-3050-4E6B-B57D-C20053B68E1E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8F14-9DC5-4DBD-9FBE-7325D69B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3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9A75-3050-4E6B-B57D-C20053B68E1E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8F14-9DC5-4DBD-9FBE-7325D69B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02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9A75-3050-4E6B-B57D-C20053B68E1E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8F14-9DC5-4DBD-9FBE-7325D69B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83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9A75-3050-4E6B-B57D-C20053B68E1E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8F14-9DC5-4DBD-9FBE-7325D69B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2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9A75-3050-4E6B-B57D-C20053B68E1E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8F14-9DC5-4DBD-9FBE-7325D69B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8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9A75-3050-4E6B-B57D-C20053B68E1E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E8F14-9DC5-4DBD-9FBE-7325D69B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49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中断下半部处理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268760"/>
            <a:ext cx="828092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中断</a:t>
            </a:r>
            <a:r>
              <a:rPr lang="zh-CN" altLang="en-US" sz="2800" b="1" dirty="0"/>
              <a:t>下半部处理</a:t>
            </a:r>
          </a:p>
          <a:p>
            <a:pPr latinLnBrk="1"/>
            <a:endParaRPr lang="en-US" altLang="zh-CN" sz="2800" b="1" dirty="0" smtClean="0"/>
          </a:p>
          <a:p>
            <a:pPr latinLnBrk="1"/>
            <a:endParaRPr lang="en-US" altLang="zh-CN" sz="2800" b="1" dirty="0"/>
          </a:p>
          <a:p>
            <a:pPr latinLnBrk="1"/>
            <a:r>
              <a:rPr lang="en-US" altLang="zh-CN" sz="2800" b="1" dirty="0" smtClean="0"/>
              <a:t>2.</a:t>
            </a:r>
            <a:r>
              <a:rPr lang="zh-CN" altLang="en-US" sz="2800" b="1" dirty="0" smtClean="0"/>
              <a:t>实现</a:t>
            </a:r>
            <a:r>
              <a:rPr lang="zh-CN" altLang="en-US" sz="2800" b="1" dirty="0"/>
              <a:t>中断下半部的机制</a:t>
            </a:r>
          </a:p>
          <a:p>
            <a:pPr latinLnBrk="1"/>
            <a:endParaRPr lang="en-US" altLang="zh-CN" sz="2800" b="1" dirty="0" smtClean="0"/>
          </a:p>
          <a:p>
            <a:pPr latinLnBrk="1"/>
            <a:endParaRPr lang="en-US" altLang="zh-CN" sz="2800" b="1" dirty="0"/>
          </a:p>
          <a:p>
            <a:pPr latinLnBrk="1"/>
            <a:r>
              <a:rPr lang="en-US" altLang="zh-CN" sz="2800" b="1" dirty="0" smtClean="0"/>
              <a:t>3.</a:t>
            </a:r>
            <a:r>
              <a:rPr lang="zh-CN" altLang="en-US" sz="2800" b="1" dirty="0" smtClean="0"/>
              <a:t>总结</a:t>
            </a:r>
            <a:r>
              <a:rPr lang="zh-CN" altLang="en-US" sz="2800" b="1" dirty="0"/>
              <a:t>中断下半部的实现</a:t>
            </a:r>
          </a:p>
          <a:p>
            <a:pPr latinLnBrk="1"/>
            <a:endParaRPr lang="en-US" altLang="zh-CN" sz="2800" b="1" dirty="0" smtClean="0"/>
          </a:p>
          <a:p>
            <a:pPr latinLnBrk="1"/>
            <a:endParaRPr lang="en-US" altLang="zh-CN" sz="2800" b="1" dirty="0"/>
          </a:p>
          <a:p>
            <a:pPr latinLnBrk="1"/>
            <a:r>
              <a:rPr lang="en-US" altLang="zh-CN" sz="2800" b="1" dirty="0" smtClean="0"/>
              <a:t>4.</a:t>
            </a:r>
            <a:r>
              <a:rPr lang="zh-CN" altLang="en-US" sz="2800" b="1" dirty="0" smtClean="0"/>
              <a:t>中断</a:t>
            </a:r>
            <a:r>
              <a:rPr lang="zh-CN" altLang="en-US" sz="2800" b="1" dirty="0"/>
              <a:t>实现示例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31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6552728" cy="85010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总结中断下半部的</a:t>
            </a:r>
            <a:r>
              <a:rPr lang="zh-CN" altLang="en-US" sz="4000" dirty="0" smtClean="0"/>
              <a:t>实现</a:t>
            </a:r>
            <a:endParaRPr lang="zh-CN" altLang="en-US" sz="4000" dirty="0"/>
          </a:p>
        </p:txBody>
      </p:sp>
      <p:pic>
        <p:nvPicPr>
          <p:cNvPr id="7170" name="Picture 2" descr="C:\Users\Administrator\Desktop\XL{W$GG$[D%T(QO~WJM6J0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568952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3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中断实现实例</a:t>
            </a:r>
            <a:endParaRPr lang="zh-CN" altLang="en-US" dirty="0"/>
          </a:p>
        </p:txBody>
      </p:sp>
      <p:pic>
        <p:nvPicPr>
          <p:cNvPr id="8194" name="Picture 2" descr="C:\Users\Administrator\Desktop\H80F@M{({G`R@R[88N6F7U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792088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074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9218" name="Picture 2" descr="C:\Users\Administrator\Desktop\C7X`B{IH4Z]ELM92N~_]7S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0078"/>
            <a:ext cx="6477001" cy="296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4278" y="3649240"/>
            <a:ext cx="316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</a:t>
            </a:r>
            <a:r>
              <a:rPr lang="en-US" altLang="zh-CN" dirty="0" err="1"/>
              <a:t>workqueue</a:t>
            </a:r>
            <a:r>
              <a:rPr lang="zh-CN" altLang="en-US" dirty="0"/>
              <a:t>的方法如下：</a:t>
            </a:r>
          </a:p>
        </p:txBody>
      </p:sp>
      <p:pic>
        <p:nvPicPr>
          <p:cNvPr id="9219" name="Picture 3" descr="C:\Users\Administrator\Desktop\H_~AVTCSWN)NV4%PUHJOX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6624736" cy="268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5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中断下半部处理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那么对于一个中断，如何划分上下两部分呢？哪些处理放在上半部，哪些处理放在下半部？</a:t>
            </a:r>
          </a:p>
          <a:p>
            <a:r>
              <a:rPr lang="zh-CN" altLang="en-US" dirty="0"/>
              <a:t>这里有一些经验可供借鉴：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如果</a:t>
            </a:r>
            <a:r>
              <a:rPr lang="zh-CN" altLang="en-US" dirty="0"/>
              <a:t>一个任务对时间十分敏感，将其放在上半部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如果</a:t>
            </a:r>
            <a:r>
              <a:rPr lang="zh-CN" altLang="en-US" dirty="0"/>
              <a:t>一个任务和硬件有关，将其放在上半部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如果</a:t>
            </a:r>
            <a:r>
              <a:rPr lang="zh-CN" altLang="en-US" dirty="0"/>
              <a:t>一个任务要保证不被其他中断打断，将其放在上半部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其他</a:t>
            </a:r>
            <a:r>
              <a:rPr lang="zh-CN" altLang="en-US" dirty="0"/>
              <a:t>所有任务，考虑放在下半部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05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实现中断下半部机制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目前使用最多的是以下</a:t>
            </a:r>
            <a:r>
              <a:rPr lang="en-US" altLang="zh-CN" dirty="0"/>
              <a:t>3</a:t>
            </a:r>
            <a:r>
              <a:rPr lang="zh-CN" altLang="en-US" dirty="0"/>
              <a:t>中方法</a:t>
            </a:r>
          </a:p>
          <a:p>
            <a:pPr latinLnBrk="1"/>
            <a:endParaRPr lang="en-US" altLang="zh-CN" dirty="0"/>
          </a:p>
          <a:p>
            <a:pPr latinLnBrk="1"/>
            <a:endParaRPr lang="en-US" altLang="zh-CN" dirty="0" smtClean="0"/>
          </a:p>
          <a:p>
            <a:pPr latinLnBrk="1"/>
            <a:r>
              <a:rPr lang="en-US" altLang="zh-CN" dirty="0" smtClean="0"/>
              <a:t>1. </a:t>
            </a:r>
            <a:r>
              <a:rPr lang="zh-CN" altLang="en-US" dirty="0"/>
              <a:t>软中断</a:t>
            </a:r>
          </a:p>
          <a:p>
            <a:pPr latinLnBrk="1"/>
            <a:endParaRPr lang="en-US" altLang="zh-CN" dirty="0" smtClean="0"/>
          </a:p>
          <a:p>
            <a:pPr latinLnBrk="1"/>
            <a:endParaRPr lang="en-US" altLang="zh-CN" dirty="0"/>
          </a:p>
          <a:p>
            <a:pPr latinLnBrk="1"/>
            <a:r>
              <a:rPr lang="en-US" altLang="zh-CN" dirty="0" smtClean="0"/>
              <a:t>2. </a:t>
            </a:r>
            <a:r>
              <a:rPr lang="en-US" altLang="zh-CN" dirty="0" err="1"/>
              <a:t>tasklet</a:t>
            </a:r>
            <a:endParaRPr lang="en-US" altLang="zh-CN" dirty="0"/>
          </a:p>
          <a:p>
            <a:pPr latinLnBrk="1"/>
            <a:endParaRPr lang="en-US" altLang="zh-CN" dirty="0" smtClean="0"/>
          </a:p>
          <a:p>
            <a:pPr latinLnBrk="1"/>
            <a:endParaRPr lang="en-US" altLang="zh-CN" dirty="0"/>
          </a:p>
          <a:p>
            <a:pPr latinLnBrk="1"/>
            <a:r>
              <a:rPr lang="en-US" altLang="zh-CN" dirty="0" smtClean="0"/>
              <a:t>3 </a:t>
            </a:r>
            <a:r>
              <a:rPr lang="zh-CN" altLang="en-US" dirty="0"/>
              <a:t>工作队列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14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软中断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24744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软中断的代码在：</a:t>
            </a:r>
            <a:r>
              <a:rPr lang="en-US" altLang="zh-CN" dirty="0" smtClean="0"/>
              <a:t>kernel/</a:t>
            </a:r>
            <a:r>
              <a:rPr lang="en-US" altLang="zh-CN" dirty="0" err="1" smtClean="0"/>
              <a:t>softirq.c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软中断</a:t>
            </a:r>
            <a:r>
              <a:rPr lang="zh-CN" altLang="en-US" dirty="0"/>
              <a:t>的流程如下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026" name="Picture 2" descr="C:\Users\Administrator\Desktop\23111716-dc0f4c90540c48569dd18f835b2d8af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419350"/>
            <a:ext cx="7776864" cy="425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91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6696744" cy="72008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① 注册软中断的函数 </a:t>
            </a:r>
            <a:r>
              <a:rPr lang="en-US" altLang="zh-CN" sz="2000" dirty="0" err="1"/>
              <a:t>open_softirq</a:t>
            </a:r>
            <a:r>
              <a:rPr lang="zh-CN" altLang="en-US" sz="2000" dirty="0"/>
              <a:t>参见 </a:t>
            </a:r>
            <a:r>
              <a:rPr lang="en-US" altLang="zh-CN" sz="2000" dirty="0"/>
              <a:t>kernel/</a:t>
            </a:r>
            <a:r>
              <a:rPr lang="en-US" altLang="zh-CN" sz="2000" dirty="0" err="1"/>
              <a:t>softirq.c</a:t>
            </a:r>
            <a:r>
              <a:rPr lang="zh-CN" altLang="en-US" sz="2000" dirty="0"/>
              <a:t>文件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pic>
        <p:nvPicPr>
          <p:cNvPr id="2050" name="Picture 2" descr="C:\Users\Administrator\Desktop\W)BY8J)}GRC1H6%{K(E4T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231234"/>
            <a:ext cx="7038975" cy="205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2350" y="3526484"/>
            <a:ext cx="685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软中断类型目前有</a:t>
            </a:r>
            <a:r>
              <a:rPr lang="en-US" altLang="zh-CN" dirty="0"/>
              <a:t>10</a:t>
            </a:r>
            <a:r>
              <a:rPr lang="zh-CN" altLang="en-US" dirty="0"/>
              <a:t>个，其定义在 </a:t>
            </a:r>
            <a:r>
              <a:rPr lang="en-US" altLang="zh-CN" dirty="0"/>
              <a:t>include/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interrupt.h</a:t>
            </a:r>
            <a:r>
              <a:rPr lang="en-US" altLang="zh-CN" dirty="0"/>
              <a:t> </a:t>
            </a:r>
            <a:r>
              <a:rPr lang="zh-CN" altLang="en-US" dirty="0"/>
              <a:t>文件中：</a:t>
            </a:r>
          </a:p>
        </p:txBody>
      </p:sp>
      <p:pic>
        <p:nvPicPr>
          <p:cNvPr id="2051" name="Picture 3" descr="C:\Users\Administrator\Desktop\4SIFCV%JV@889S2_TK9K4P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70389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23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7067128" cy="490066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softirq_action</a:t>
            </a:r>
            <a:r>
              <a:rPr lang="en-US" altLang="zh-CN" sz="2000" dirty="0"/>
              <a:t> </a:t>
            </a:r>
            <a:r>
              <a:rPr lang="zh-CN" altLang="en-US" sz="2000" dirty="0"/>
              <a:t>的定义也在 </a:t>
            </a:r>
            <a:r>
              <a:rPr lang="en-US" altLang="zh-CN" sz="2000" dirty="0"/>
              <a:t>include/</a:t>
            </a:r>
            <a:r>
              <a:rPr lang="en-US" altLang="zh-CN" sz="2000" dirty="0" err="1"/>
              <a:t>linux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interrupt.h</a:t>
            </a:r>
            <a:r>
              <a:rPr lang="en-US" altLang="zh-CN" sz="2000" dirty="0"/>
              <a:t> </a:t>
            </a:r>
            <a:r>
              <a:rPr lang="zh-CN" altLang="en-US" sz="2000" dirty="0"/>
              <a:t>文件中</a:t>
            </a:r>
          </a:p>
        </p:txBody>
      </p:sp>
      <p:pic>
        <p:nvPicPr>
          <p:cNvPr id="3074" name="Picture 2" descr="C:\Users\Administrator\Desktop\[(~@CS[O710M%T[~RKVB{%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5"/>
            <a:ext cx="763284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83196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 触发软中断的函数 </a:t>
            </a:r>
            <a:r>
              <a:rPr lang="en-US" altLang="zh-CN" dirty="0" err="1"/>
              <a:t>raise_softirq</a:t>
            </a:r>
            <a:r>
              <a:rPr lang="en-US" altLang="zh-CN" dirty="0"/>
              <a:t> </a:t>
            </a:r>
            <a:r>
              <a:rPr lang="zh-CN" altLang="en-US" dirty="0"/>
              <a:t>参见 </a:t>
            </a:r>
            <a:r>
              <a:rPr lang="en-US" altLang="zh-CN" dirty="0"/>
              <a:t>kernel/</a:t>
            </a:r>
            <a:r>
              <a:rPr lang="en-US" altLang="zh-CN" dirty="0" err="1"/>
              <a:t>softirq.c</a:t>
            </a:r>
            <a:r>
              <a:rPr lang="zh-CN" altLang="en-US" dirty="0"/>
              <a:t>文件</a:t>
            </a:r>
          </a:p>
        </p:txBody>
      </p:sp>
      <p:pic>
        <p:nvPicPr>
          <p:cNvPr id="3075" name="Picture 3" descr="C:\Users\Administrator\Desktop\II834F5U`5(]%NO}9G4XM4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68" y="4424178"/>
            <a:ext cx="7644816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59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4624"/>
            <a:ext cx="5832648" cy="50405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③ 执行软中断 </a:t>
            </a:r>
            <a:r>
              <a:rPr lang="en-US" altLang="zh-CN" sz="2000" dirty="0" err="1"/>
              <a:t>do_softirq</a:t>
            </a:r>
            <a:r>
              <a:rPr lang="en-US" altLang="zh-CN" sz="2000" dirty="0"/>
              <a:t> </a:t>
            </a:r>
            <a:r>
              <a:rPr lang="zh-CN" altLang="en-US" sz="2000" dirty="0"/>
              <a:t>参见 </a:t>
            </a:r>
            <a:r>
              <a:rPr lang="en-US" altLang="zh-CN" sz="2000" dirty="0"/>
              <a:t>kernel/</a:t>
            </a:r>
            <a:r>
              <a:rPr lang="en-US" altLang="zh-CN" sz="2000" dirty="0" err="1"/>
              <a:t>softirq.c</a:t>
            </a:r>
            <a:r>
              <a:rPr lang="zh-CN" altLang="en-US" sz="2000" dirty="0"/>
              <a:t>文件</a:t>
            </a:r>
          </a:p>
        </p:txBody>
      </p:sp>
      <p:pic>
        <p:nvPicPr>
          <p:cNvPr id="4098" name="Picture 2" descr="C:\Users\Administrator\Desktop\GS`Q8Z]UBG5I`X7HZTYA[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7704856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653136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④ 执行相应的软中断 </a:t>
            </a:r>
            <a:r>
              <a:rPr lang="en-US" altLang="zh-CN" dirty="0"/>
              <a:t>- </a:t>
            </a:r>
            <a:r>
              <a:rPr lang="zh-CN" altLang="en-US" dirty="0"/>
              <a:t>执行自己写的中断处理</a:t>
            </a:r>
          </a:p>
          <a:p>
            <a:r>
              <a:rPr lang="en-US" altLang="zh-CN" dirty="0" err="1"/>
              <a:t>linux</a:t>
            </a:r>
            <a:r>
              <a:rPr lang="zh-CN" altLang="en-US" dirty="0"/>
              <a:t>中，执行软中断有专门的内核线程，每个处理器对应一个线程，名称</a:t>
            </a:r>
            <a:r>
              <a:rPr lang="en-US" altLang="zh-CN" dirty="0" err="1"/>
              <a:t>ksoftirqd</a:t>
            </a:r>
            <a:r>
              <a:rPr lang="en-US" altLang="zh-CN" dirty="0"/>
              <a:t>/n (n</a:t>
            </a:r>
            <a:r>
              <a:rPr lang="zh-CN" altLang="en-US" dirty="0"/>
              <a:t>对应处理器号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top</a:t>
            </a:r>
            <a:r>
              <a:rPr lang="zh-CN" altLang="en-US" dirty="0"/>
              <a:t>命令查看我的单核虚拟机，</a:t>
            </a:r>
            <a:r>
              <a:rPr lang="en-US" altLang="zh-CN" dirty="0" err="1"/>
              <a:t>CentOS</a:t>
            </a:r>
            <a:r>
              <a:rPr lang="zh-CN" altLang="en-US" dirty="0"/>
              <a:t>系统中的</a:t>
            </a:r>
            <a:r>
              <a:rPr lang="en-US" altLang="zh-CN" dirty="0" err="1"/>
              <a:t>ksoftirqd</a:t>
            </a:r>
            <a:r>
              <a:rPr lang="zh-CN" altLang="en-US" dirty="0"/>
              <a:t>线程如下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099" name="Picture 3" descr="C:\Users\Administrator\Desktop\OMSA~S09R{~(4`@Z{HT@69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949280"/>
            <a:ext cx="7704856" cy="79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27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/>
          <a:lstStyle/>
          <a:p>
            <a:r>
              <a:rPr lang="en-US" altLang="zh-CN" dirty="0" err="1" smtClean="0"/>
              <a:t>tasklet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052736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tasklet</a:t>
            </a:r>
            <a:r>
              <a:rPr lang="zh-CN" altLang="en-US" dirty="0"/>
              <a:t>也是利用软中断来实现的，但是它提供了比软中断更好用的接口</a:t>
            </a:r>
            <a:r>
              <a:rPr lang="en-US" altLang="zh-CN" dirty="0"/>
              <a:t>(</a:t>
            </a:r>
            <a:r>
              <a:rPr lang="zh-CN" altLang="en-US" dirty="0"/>
              <a:t>其实就是基于软中断又封装了一下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所以除了对性能要求特别高的情况，一般建议使用</a:t>
            </a:r>
            <a:r>
              <a:rPr lang="en-US" altLang="zh-CN" dirty="0" err="1"/>
              <a:t>tasklet</a:t>
            </a:r>
            <a:r>
              <a:rPr lang="zh-CN" altLang="en-US" dirty="0"/>
              <a:t>来实现自己的中断。</a:t>
            </a:r>
          </a:p>
          <a:p>
            <a:r>
              <a:rPr lang="zh-CN" altLang="en-US" dirty="0"/>
              <a:t> </a:t>
            </a:r>
          </a:p>
          <a:p>
            <a:r>
              <a:rPr lang="en-US" altLang="zh-CN" dirty="0" err="1"/>
              <a:t>tasklet</a:t>
            </a:r>
            <a:r>
              <a:rPr lang="zh-CN" altLang="en-US" dirty="0"/>
              <a:t>对应的结构体在 </a:t>
            </a:r>
            <a:r>
              <a:rPr lang="en-US" altLang="zh-CN" dirty="0"/>
              <a:t>&lt;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interrupt.h</a:t>
            </a:r>
            <a:r>
              <a:rPr lang="en-US" altLang="zh-CN" dirty="0"/>
              <a:t>&gt; 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pic>
        <p:nvPicPr>
          <p:cNvPr id="5122" name="Picture 2" descr="C:\Users\Administrator\Desktop\WV_28AT(SU2]IEX_~181U8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4944"/>
            <a:ext cx="8352928" cy="164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5013176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tasklet</a:t>
            </a:r>
            <a:r>
              <a:rPr lang="zh-CN" altLang="en-US" dirty="0"/>
              <a:t>状态只有</a:t>
            </a:r>
            <a:r>
              <a:rPr lang="en-US" altLang="zh-CN" dirty="0"/>
              <a:t>3</a:t>
            </a:r>
            <a:r>
              <a:rPr lang="zh-CN" altLang="en-US" dirty="0"/>
              <a:t>种值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值 </a:t>
            </a:r>
            <a:r>
              <a:rPr lang="en-US" altLang="zh-CN" dirty="0"/>
              <a:t>0 </a:t>
            </a:r>
            <a:r>
              <a:rPr lang="zh-CN" altLang="en-US" dirty="0"/>
              <a:t>表示该</a:t>
            </a:r>
            <a:r>
              <a:rPr lang="en-US" altLang="zh-CN" dirty="0" err="1"/>
              <a:t>tasklet</a:t>
            </a:r>
            <a:r>
              <a:rPr lang="zh-CN" altLang="en-US" dirty="0"/>
              <a:t>没有被调度</a:t>
            </a:r>
          </a:p>
          <a:p>
            <a:r>
              <a:rPr lang="zh-CN" altLang="en-US" dirty="0"/>
              <a:t>值 </a:t>
            </a:r>
            <a:r>
              <a:rPr lang="en-US" altLang="zh-CN" dirty="0"/>
              <a:t>TASKLET_STATE_SCHED </a:t>
            </a:r>
            <a:r>
              <a:rPr lang="zh-CN" altLang="en-US" dirty="0"/>
              <a:t>表示该</a:t>
            </a:r>
            <a:r>
              <a:rPr lang="en-US" altLang="zh-CN" dirty="0" err="1"/>
              <a:t>tasklet</a:t>
            </a:r>
            <a:r>
              <a:rPr lang="zh-CN" altLang="en-US" dirty="0"/>
              <a:t>已经被调度</a:t>
            </a:r>
          </a:p>
          <a:p>
            <a:r>
              <a:rPr lang="zh-CN" altLang="en-US" dirty="0"/>
              <a:t>值 </a:t>
            </a:r>
            <a:r>
              <a:rPr lang="en-US" altLang="zh-CN" dirty="0"/>
              <a:t>TASKLET_STATE_RUN </a:t>
            </a:r>
            <a:r>
              <a:rPr lang="zh-CN" altLang="en-US" dirty="0"/>
              <a:t>表示该</a:t>
            </a:r>
            <a:r>
              <a:rPr lang="en-US" altLang="zh-CN" dirty="0" err="1"/>
              <a:t>tasklet</a:t>
            </a:r>
            <a:r>
              <a:rPr lang="zh-CN" altLang="en-US" dirty="0"/>
              <a:t>已经运行</a:t>
            </a:r>
          </a:p>
          <a:p>
            <a:r>
              <a:rPr lang="zh-CN" altLang="en-US" dirty="0"/>
              <a:t>引用计数器</a:t>
            </a:r>
            <a:r>
              <a:rPr lang="en-US" altLang="zh-CN" dirty="0"/>
              <a:t>count </a:t>
            </a:r>
            <a:r>
              <a:rPr lang="zh-CN" altLang="en-US" dirty="0"/>
              <a:t>的值不为</a:t>
            </a:r>
            <a:r>
              <a:rPr lang="en-US" altLang="zh-CN" dirty="0"/>
              <a:t>0</a:t>
            </a:r>
            <a:r>
              <a:rPr lang="zh-CN" altLang="en-US" dirty="0"/>
              <a:t>，表示该</a:t>
            </a:r>
            <a:r>
              <a:rPr lang="en-US" altLang="zh-CN" dirty="0" err="1"/>
              <a:t>tasklet</a:t>
            </a:r>
            <a:r>
              <a:rPr lang="zh-CN" altLang="en-US" dirty="0"/>
              <a:t>被禁止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32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工作队列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586409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工作队列子系统是一个用于创建内核线程的接口，通过它可以创建一个工作者线程来专门处理中断的下半部工作。</a:t>
            </a:r>
          </a:p>
          <a:p>
            <a:r>
              <a:rPr lang="zh-CN" altLang="en-US" dirty="0"/>
              <a:t>工作队列和</a:t>
            </a:r>
            <a:r>
              <a:rPr lang="en-US" altLang="zh-CN" dirty="0" err="1"/>
              <a:t>tasklet</a:t>
            </a:r>
            <a:r>
              <a:rPr lang="zh-CN" altLang="en-US" dirty="0"/>
              <a:t>不一样，不是基于软中断来实现的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工作队列执行流程如下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6146" name="Picture 2" descr="C:\Users\Administrator\Desktop\23111723-56ac9e028e3942f68263345a8591fb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7659688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78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450</Words>
  <Application>Microsoft Office PowerPoint</Application>
  <PresentationFormat>全屏显示(4:3)</PresentationFormat>
  <Paragraphs>66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中断下半部处理</vt:lpstr>
      <vt:lpstr>中断下半部处理</vt:lpstr>
      <vt:lpstr>实现中断下半部机制</vt:lpstr>
      <vt:lpstr>软中断</vt:lpstr>
      <vt:lpstr>① 注册软中断的函数 open_softirq参见 kernel/softirq.c文件)</vt:lpstr>
      <vt:lpstr>struct softirq_action 的定义也在 include/linux/interrupt.h 文件中</vt:lpstr>
      <vt:lpstr>③ 执行软中断 do_softirq 参见 kernel/softirq.c文件</vt:lpstr>
      <vt:lpstr>tasklet</vt:lpstr>
      <vt:lpstr>工作队列</vt:lpstr>
      <vt:lpstr>总结中断下半部的实现</vt:lpstr>
      <vt:lpstr>中断实现实例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中断下半部处理</dc:title>
  <dc:creator>xbany</dc:creator>
  <cp:lastModifiedBy>xbany</cp:lastModifiedBy>
  <cp:revision>11</cp:revision>
  <dcterms:created xsi:type="dcterms:W3CDTF">2019-06-02T07:45:03Z</dcterms:created>
  <dcterms:modified xsi:type="dcterms:W3CDTF">2019-06-02T08:27:01Z</dcterms:modified>
</cp:coreProperties>
</file>